
<file path=[Content_Types].xml><?xml version="1.0" encoding="utf-8"?>
<Types xmlns="http://schemas.openxmlformats.org/package/2006/content-types">
  <Default Extension="glb" ContentType="model/gltf.binary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3" r:id="rId2"/>
  </p:sldMasterIdLst>
  <p:notesMasterIdLst>
    <p:notesMasterId r:id="rId59"/>
  </p:notesMasterIdLst>
  <p:handoutMasterIdLst>
    <p:handoutMasterId r:id="rId60"/>
  </p:handoutMasterIdLst>
  <p:sldIdLst>
    <p:sldId id="278" r:id="rId3"/>
    <p:sldId id="258" r:id="rId4"/>
    <p:sldId id="547" r:id="rId5"/>
    <p:sldId id="523" r:id="rId6"/>
    <p:sldId id="532" r:id="rId7"/>
    <p:sldId id="540" r:id="rId8"/>
    <p:sldId id="514" r:id="rId9"/>
    <p:sldId id="548" r:id="rId10"/>
    <p:sldId id="549" r:id="rId11"/>
    <p:sldId id="579" r:id="rId12"/>
    <p:sldId id="580" r:id="rId13"/>
    <p:sldId id="581" r:id="rId14"/>
    <p:sldId id="582" r:id="rId15"/>
    <p:sldId id="583" r:id="rId16"/>
    <p:sldId id="584" r:id="rId17"/>
    <p:sldId id="585" r:id="rId18"/>
    <p:sldId id="586" r:id="rId19"/>
    <p:sldId id="587" r:id="rId20"/>
    <p:sldId id="588" r:id="rId21"/>
    <p:sldId id="589" r:id="rId22"/>
    <p:sldId id="590" r:id="rId23"/>
    <p:sldId id="591" r:id="rId24"/>
    <p:sldId id="592" r:id="rId25"/>
    <p:sldId id="593" r:id="rId26"/>
    <p:sldId id="594" r:id="rId27"/>
    <p:sldId id="595" r:id="rId28"/>
    <p:sldId id="597" r:id="rId29"/>
    <p:sldId id="598" r:id="rId30"/>
    <p:sldId id="599" r:id="rId31"/>
    <p:sldId id="600" r:id="rId32"/>
    <p:sldId id="601" r:id="rId33"/>
    <p:sldId id="602" r:id="rId34"/>
    <p:sldId id="603" r:id="rId35"/>
    <p:sldId id="604" r:id="rId36"/>
    <p:sldId id="605" r:id="rId37"/>
    <p:sldId id="606" r:id="rId38"/>
    <p:sldId id="607" r:id="rId39"/>
    <p:sldId id="608" r:id="rId40"/>
    <p:sldId id="609" r:id="rId41"/>
    <p:sldId id="550" r:id="rId42"/>
    <p:sldId id="552" r:id="rId43"/>
    <p:sldId id="553" r:id="rId44"/>
    <p:sldId id="554" r:id="rId45"/>
    <p:sldId id="555" r:id="rId46"/>
    <p:sldId id="551" r:id="rId47"/>
    <p:sldId id="556" r:id="rId48"/>
    <p:sldId id="610" r:id="rId49"/>
    <p:sldId id="611" r:id="rId50"/>
    <p:sldId id="612" r:id="rId51"/>
    <p:sldId id="613" r:id="rId52"/>
    <p:sldId id="614" r:id="rId53"/>
    <p:sldId id="615" r:id="rId54"/>
    <p:sldId id="616" r:id="rId55"/>
    <p:sldId id="617" r:id="rId56"/>
    <p:sldId id="618" r:id="rId57"/>
    <p:sldId id="619" r:id="rId5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DFBA5"/>
    <a:srgbClr val="E6CFCA"/>
    <a:srgbClr val="E6E6E6"/>
    <a:srgbClr val="BD11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F5AB1C69-6EDB-4FF4-983F-18BD219EF322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577" autoAdjust="0"/>
    <p:restoredTop sz="94660"/>
  </p:normalViewPr>
  <p:slideViewPr>
    <p:cSldViewPr snapToGrid="0">
      <p:cViewPr varScale="1">
        <p:scale>
          <a:sx n="105" d="100"/>
          <a:sy n="105" d="100"/>
        </p:scale>
        <p:origin x="288" y="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5" d="100"/>
          <a:sy n="65" d="100"/>
        </p:scale>
        <p:origin x="2784" y="4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63" Type="http://schemas.openxmlformats.org/officeDocument/2006/relationships/theme" Target="theme/theme1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5" Type="http://schemas.openxmlformats.org/officeDocument/2006/relationships/slide" Target="slides/slide3.xml"/><Relationship Id="rId61" Type="http://schemas.openxmlformats.org/officeDocument/2006/relationships/presProps" Target="presProps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tableStyles" Target="tableStyle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notesMaster" Target="notesMasters/notesMaster1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handoutMaster" Target="handoutMasters/handout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3A45BA1-980A-4507-BE5A-5C1E7C2FFD8F}" type="datetimeFigureOut">
              <a:rPr lang="en-US"/>
              <a:t>5/17/2025</a:t>
            </a:fld>
            <a:endParaRPr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7E03411-58E2-43FD-AE1D-AD77DFF8CB20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819107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5A3416D-7FED-43BC-AA7C-D92DBA01ED64}" type="datetimeFigureOut">
              <a:rPr lang="en-US"/>
              <a:t>5/17/2025</a:t>
            </a:fld>
            <a:endParaRPr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t>Click to edit Master text styles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8DC57A8-AE18-4654-B6AF-04B3577165BE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813978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wmf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wmf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265611" y="1752600"/>
            <a:ext cx="6858002" cy="1828800"/>
          </a:xfrm>
        </p:spPr>
        <p:txBody>
          <a:bodyPr anchor="b">
            <a:normAutofit/>
          </a:bodyPr>
          <a:lstStyle>
            <a:lvl1pPr algn="l">
              <a:defRPr sz="54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265610" y="3733800"/>
            <a:ext cx="6858002" cy="91440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98120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96309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265613" y="1828800"/>
            <a:ext cx="6858002" cy="1828800"/>
          </a:xfrm>
        </p:spPr>
        <p:txBody>
          <a:bodyPr anchor="b">
            <a:normAutofit/>
          </a:bodyPr>
          <a:lstStyle>
            <a:lvl1pPr>
              <a:defRPr sz="44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265610" y="3733800"/>
            <a:ext cx="6858002" cy="9144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29257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65212" y="1825625"/>
            <a:ext cx="4954588" cy="418795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4951414" cy="418795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72755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9848" y="1681163"/>
            <a:ext cx="4956048" cy="823912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69848" y="2505075"/>
            <a:ext cx="4956048" cy="34766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4956048" cy="823912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956048" cy="34766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185716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12816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47874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Pictures with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5212" y="304799"/>
            <a:ext cx="10058402" cy="1216152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grpSp>
        <p:nvGrpSpPr>
          <p:cNvPr id="9" name="Group 8"/>
          <p:cNvGrpSpPr/>
          <p:nvPr/>
        </p:nvGrpSpPr>
        <p:grpSpPr>
          <a:xfrm>
            <a:off x="1052422" y="1733550"/>
            <a:ext cx="4360503" cy="30500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10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3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4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5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6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7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8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9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0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1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36" name="Picture Placeholder 33" descr="An empty placeholder to add an image. Click on the placeholder and select the image that you wish to add."/>
          <p:cNvSpPr>
            <a:spLocks noGrp="1" noChangeAspect="1"/>
          </p:cNvSpPr>
          <p:nvPr>
            <p:ph type="pic" sz="quarter" idx="17"/>
          </p:nvPr>
        </p:nvSpPr>
        <p:spPr>
          <a:xfrm>
            <a:off x="1265028" y="1900210"/>
            <a:ext cx="3935536" cy="2571736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 dirty="0"/>
              <a:t>Click icon to add picture</a:t>
            </a:r>
            <a:endParaRPr dirty="0"/>
          </a:p>
        </p:txBody>
      </p:sp>
      <p:sp>
        <p:nvSpPr>
          <p:cNvPr id="39" name="Text Placeholder 3"/>
          <p:cNvSpPr>
            <a:spLocks noGrp="1"/>
          </p:cNvSpPr>
          <p:nvPr>
            <p:ph type="body" sz="half" idx="2"/>
          </p:nvPr>
        </p:nvSpPr>
        <p:spPr>
          <a:xfrm>
            <a:off x="1052423" y="4935990"/>
            <a:ext cx="4368980" cy="100761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22" name="Group 21"/>
          <p:cNvGrpSpPr/>
          <p:nvPr/>
        </p:nvGrpSpPr>
        <p:grpSpPr>
          <a:xfrm>
            <a:off x="6763111" y="1733550"/>
            <a:ext cx="4360503" cy="30500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23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4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5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6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7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8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9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0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1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2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3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4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37" name="Picture Placeholder 33" descr="An empty placeholder to add an image. Click on the placeholder and select the image that you wish to add."/>
          <p:cNvSpPr>
            <a:spLocks noGrp="1" noChangeAspect="1"/>
          </p:cNvSpPr>
          <p:nvPr>
            <p:ph type="pic" sz="quarter" idx="18"/>
          </p:nvPr>
        </p:nvSpPr>
        <p:spPr>
          <a:xfrm>
            <a:off x="6975717" y="1900210"/>
            <a:ext cx="3935536" cy="2571736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40" name="Text Placeholder 3"/>
          <p:cNvSpPr>
            <a:spLocks noGrp="1"/>
          </p:cNvSpPr>
          <p:nvPr>
            <p:ph type="body" sz="half" idx="19"/>
          </p:nvPr>
        </p:nvSpPr>
        <p:spPr>
          <a:xfrm>
            <a:off x="6742908" y="4935990"/>
            <a:ext cx="4368980" cy="100761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pPr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68274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Pictures with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grpSp>
        <p:nvGrpSpPr>
          <p:cNvPr id="52" name="Group 51"/>
          <p:cNvGrpSpPr>
            <a:grpSpLocks noChangeAspect="1"/>
          </p:cNvGrpSpPr>
          <p:nvPr/>
        </p:nvGrpSpPr>
        <p:grpSpPr>
          <a:xfrm rot="5400000">
            <a:off x="1045139" y="1678105"/>
            <a:ext cx="3123347" cy="3089730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53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4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5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6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7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8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9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0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1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2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4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79" name="Picture Placeholder 33" descr="An empty placeholder to add an image. Click on the placeholder and select the image that you wish to add."/>
          <p:cNvSpPr>
            <a:spLocks noGrp="1"/>
          </p:cNvSpPr>
          <p:nvPr>
            <p:ph type="pic" sz="quarter" idx="19"/>
          </p:nvPr>
        </p:nvSpPr>
        <p:spPr>
          <a:xfrm>
            <a:off x="1249168" y="1824285"/>
            <a:ext cx="2715289" cy="277630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81" name="Text Placeholder 3"/>
          <p:cNvSpPr>
            <a:spLocks noGrp="1"/>
          </p:cNvSpPr>
          <p:nvPr>
            <p:ph type="body" sz="half" idx="2"/>
          </p:nvPr>
        </p:nvSpPr>
        <p:spPr>
          <a:xfrm>
            <a:off x="1235212" y="4947405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84" name="Group 83"/>
          <p:cNvGrpSpPr>
            <a:grpSpLocks noChangeAspect="1"/>
          </p:cNvGrpSpPr>
          <p:nvPr userDrawn="1"/>
        </p:nvGrpSpPr>
        <p:grpSpPr>
          <a:xfrm rot="5400000">
            <a:off x="4517135" y="1678105"/>
            <a:ext cx="3123347" cy="3089730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85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6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7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8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9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0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1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2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3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4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5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6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78" name="Picture Placeholder 33" descr="An empty placeholder to add an image. Click on the placeholder and select the image that you wish to add."/>
          <p:cNvSpPr>
            <a:spLocks noGrp="1"/>
          </p:cNvSpPr>
          <p:nvPr>
            <p:ph type="pic" sz="quarter" idx="18"/>
          </p:nvPr>
        </p:nvSpPr>
        <p:spPr>
          <a:xfrm>
            <a:off x="4720924" y="1824285"/>
            <a:ext cx="2715768" cy="277630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82" name="Text Placeholder 3"/>
          <p:cNvSpPr>
            <a:spLocks noGrp="1"/>
          </p:cNvSpPr>
          <p:nvPr>
            <p:ph type="body" sz="half" idx="21"/>
          </p:nvPr>
        </p:nvSpPr>
        <p:spPr>
          <a:xfrm>
            <a:off x="4707208" y="4947405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97" name="Group 96"/>
          <p:cNvGrpSpPr>
            <a:grpSpLocks noChangeAspect="1"/>
          </p:cNvGrpSpPr>
          <p:nvPr userDrawn="1"/>
        </p:nvGrpSpPr>
        <p:grpSpPr>
          <a:xfrm rot="5400000">
            <a:off x="8019009" y="1678105"/>
            <a:ext cx="3123347" cy="3089730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98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9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0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1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2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3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4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5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6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7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8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9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80" name="Picture Placeholder 33" descr="An empty placeholder to add an image. Click on the placeholder and select the image that you wish to add."/>
          <p:cNvSpPr>
            <a:spLocks noGrp="1"/>
          </p:cNvSpPr>
          <p:nvPr>
            <p:ph type="pic" sz="quarter" idx="20"/>
          </p:nvPr>
        </p:nvSpPr>
        <p:spPr>
          <a:xfrm>
            <a:off x="8222798" y="1824285"/>
            <a:ext cx="2715768" cy="277630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83" name="Text Placeholder 3"/>
          <p:cNvSpPr>
            <a:spLocks noGrp="1"/>
          </p:cNvSpPr>
          <p:nvPr>
            <p:ph type="body" sz="half" idx="22"/>
          </p:nvPr>
        </p:nvSpPr>
        <p:spPr>
          <a:xfrm>
            <a:off x="8209082" y="4947405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pPr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81935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Pictures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066214" y="421594"/>
            <a:ext cx="2286000" cy="1885508"/>
          </a:xfrm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grpSp>
        <p:nvGrpSpPr>
          <p:cNvPr id="84" name="Group 83"/>
          <p:cNvGrpSpPr>
            <a:grpSpLocks noChangeAspect="1"/>
          </p:cNvGrpSpPr>
          <p:nvPr/>
        </p:nvGrpSpPr>
        <p:grpSpPr>
          <a:xfrm rot="16200000" flipV="1">
            <a:off x="274315" y="1102304"/>
            <a:ext cx="5053664" cy="4411852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85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6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7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8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9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0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1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2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3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4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5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6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97" name="Picture Placeholder 33" descr="An empty placeholder to add an image. Click on the placeholder and select the image that you wish to add."/>
          <p:cNvSpPr>
            <a:spLocks noGrp="1"/>
          </p:cNvSpPr>
          <p:nvPr>
            <p:ph type="pic" sz="quarter" idx="17"/>
          </p:nvPr>
        </p:nvSpPr>
        <p:spPr>
          <a:xfrm>
            <a:off x="840795" y="1020193"/>
            <a:ext cx="3886200" cy="4572000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grpSp>
        <p:nvGrpSpPr>
          <p:cNvPr id="98" name="Group 97"/>
          <p:cNvGrpSpPr/>
          <p:nvPr/>
        </p:nvGrpSpPr>
        <p:grpSpPr>
          <a:xfrm>
            <a:off x="5322489" y="319177"/>
            <a:ext cx="3389607" cy="27108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99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0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1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2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3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4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5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6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7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8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9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0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111" name="Picture Placeholder 33" descr="An empty placeholder to add an image. Click on the placeholder and select the image that you wish to add."/>
          <p:cNvSpPr>
            <a:spLocks noGrp="1" noChangeAspect="1"/>
          </p:cNvSpPr>
          <p:nvPr>
            <p:ph type="pic" sz="quarter" idx="18"/>
          </p:nvPr>
        </p:nvSpPr>
        <p:spPr>
          <a:xfrm>
            <a:off x="5546780" y="529603"/>
            <a:ext cx="2993366" cy="230533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grpSp>
        <p:nvGrpSpPr>
          <p:cNvPr id="112" name="Group 111"/>
          <p:cNvGrpSpPr/>
          <p:nvPr/>
        </p:nvGrpSpPr>
        <p:grpSpPr>
          <a:xfrm>
            <a:off x="5322489" y="3245640"/>
            <a:ext cx="3389607" cy="27108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113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4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5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6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7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8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9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0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1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2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3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4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125" name="Picture Placeholder 33" descr="An empty placeholder to add an image. Click on the placeholder and select the image that you wish to add."/>
          <p:cNvSpPr>
            <a:spLocks noGrp="1" noChangeAspect="1"/>
          </p:cNvSpPr>
          <p:nvPr>
            <p:ph type="pic" sz="quarter" idx="19"/>
          </p:nvPr>
        </p:nvSpPr>
        <p:spPr>
          <a:xfrm>
            <a:off x="5546780" y="3456066"/>
            <a:ext cx="2993366" cy="230533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126" name="Text Placeholder 3"/>
          <p:cNvSpPr>
            <a:spLocks noGrp="1"/>
          </p:cNvSpPr>
          <p:nvPr>
            <p:ph type="body" sz="half" idx="21"/>
          </p:nvPr>
        </p:nvSpPr>
        <p:spPr>
          <a:xfrm>
            <a:off x="9066214" y="2484992"/>
            <a:ext cx="2286000" cy="3248729"/>
          </a:xfrm>
        </p:spPr>
        <p:txBody>
          <a:bodyPr anchor="t" anchorCtr="0"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pPr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8742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11732" y="1330347"/>
            <a:ext cx="3840480" cy="2103120"/>
          </a:xfrm>
        </p:spPr>
        <p:txBody>
          <a:bodyPr anchor="b"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6613" y="914400"/>
            <a:ext cx="6172201" cy="5029200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11732" y="3555523"/>
            <a:ext cx="3840480" cy="2388077"/>
          </a:xfrm>
        </p:spPr>
        <p:txBody>
          <a:bodyPr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065213" y="6019801"/>
            <a:ext cx="762000" cy="228600"/>
          </a:xfrm>
        </p:spPr>
        <p:txBody>
          <a:bodyPr/>
          <a:lstStyle>
            <a:lvl1pPr algn="l">
              <a:defRPr/>
            </a:lvl1pPr>
          </a:lstStyle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075611" y="6019801"/>
            <a:ext cx="1396260" cy="228600"/>
          </a:xfrm>
        </p:spPr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397626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92891" y="1330347"/>
            <a:ext cx="3840480" cy="2103120"/>
          </a:xfrm>
        </p:spPr>
        <p:txBody>
          <a:bodyPr anchor="b"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dirty="0"/>
          </a:p>
        </p:txBody>
      </p:sp>
      <p:grpSp>
        <p:nvGrpSpPr>
          <p:cNvPr id="8" name="Group 7"/>
          <p:cNvGrpSpPr/>
          <p:nvPr/>
        </p:nvGrpSpPr>
        <p:grpSpPr>
          <a:xfrm>
            <a:off x="595546" y="781398"/>
            <a:ext cx="6433398" cy="5053665"/>
            <a:chOff x="5162444" y="781398"/>
            <a:chExt cx="6433398" cy="5053665"/>
          </a:xfrm>
        </p:grpSpPr>
        <p:sp>
          <p:nvSpPr>
            <p:cNvPr id="9" name="Freeform 42"/>
            <p:cNvSpPr>
              <a:spLocks/>
            </p:cNvSpPr>
            <p:nvPr/>
          </p:nvSpPr>
          <p:spPr bwMode="auto">
            <a:xfrm rot="16200000" flipV="1">
              <a:off x="3342557" y="3275021"/>
              <a:ext cx="3827994" cy="17568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" name="Freeform 43"/>
            <p:cNvSpPr>
              <a:spLocks/>
            </p:cNvSpPr>
            <p:nvPr/>
          </p:nvSpPr>
          <p:spPr bwMode="auto">
            <a:xfrm rot="16200000" flipV="1">
              <a:off x="9565728" y="3299447"/>
              <a:ext cx="3836876" cy="17568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5814205" y="859113"/>
              <a:ext cx="5129146" cy="4880471"/>
              <a:chOff x="7856559" y="859113"/>
              <a:chExt cx="3086791" cy="4880471"/>
            </a:xfrm>
          </p:grpSpPr>
          <p:sp>
            <p:nvSpPr>
              <p:cNvPr id="20" name="Freeform 41"/>
              <p:cNvSpPr>
                <a:spLocks/>
              </p:cNvSpPr>
              <p:nvPr/>
            </p:nvSpPr>
            <p:spPr bwMode="auto">
              <a:xfrm rot="16200000" flipV="1">
                <a:off x="9392183" y="4188416"/>
                <a:ext cx="15544" cy="3086791"/>
              </a:xfrm>
              <a:custGeom>
                <a:avLst/>
                <a:gdLst>
                  <a:gd name="T0" fmla="*/ 3 w 5"/>
                  <a:gd name="T1" fmla="*/ 0 h 868"/>
                  <a:gd name="T2" fmla="*/ 4 w 5"/>
                  <a:gd name="T3" fmla="*/ 217 h 868"/>
                  <a:gd name="T4" fmla="*/ 3 w 5"/>
                  <a:gd name="T5" fmla="*/ 326 h 868"/>
                  <a:gd name="T6" fmla="*/ 4 w 5"/>
                  <a:gd name="T7" fmla="*/ 434 h 868"/>
                  <a:gd name="T8" fmla="*/ 4 w 5"/>
                  <a:gd name="T9" fmla="*/ 651 h 868"/>
                  <a:gd name="T10" fmla="*/ 4 w 5"/>
                  <a:gd name="T11" fmla="*/ 760 h 868"/>
                  <a:gd name="T12" fmla="*/ 3 w 5"/>
                  <a:gd name="T13" fmla="*/ 868 h 868"/>
                  <a:gd name="T14" fmla="*/ 2 w 5"/>
                  <a:gd name="T15" fmla="*/ 868 h 868"/>
                  <a:gd name="T16" fmla="*/ 1 w 5"/>
                  <a:gd name="T17" fmla="*/ 760 h 868"/>
                  <a:gd name="T18" fmla="*/ 0 w 5"/>
                  <a:gd name="T19" fmla="*/ 651 h 868"/>
                  <a:gd name="T20" fmla="*/ 1 w 5"/>
                  <a:gd name="T21" fmla="*/ 434 h 868"/>
                  <a:gd name="T22" fmla="*/ 2 w 5"/>
                  <a:gd name="T23" fmla="*/ 326 h 868"/>
                  <a:gd name="T24" fmla="*/ 1 w 5"/>
                  <a:gd name="T25" fmla="*/ 217 h 868"/>
                  <a:gd name="T26" fmla="*/ 2 w 5"/>
                  <a:gd name="T27" fmla="*/ 0 h 868"/>
                  <a:gd name="T28" fmla="*/ 3 w 5"/>
                  <a:gd name="T29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68">
                    <a:moveTo>
                      <a:pt x="3" y="0"/>
                    </a:moveTo>
                    <a:cubicBezTo>
                      <a:pt x="4" y="73"/>
                      <a:pt x="4" y="145"/>
                      <a:pt x="4" y="217"/>
                    </a:cubicBezTo>
                    <a:cubicBezTo>
                      <a:pt x="4" y="253"/>
                      <a:pt x="3" y="290"/>
                      <a:pt x="3" y="326"/>
                    </a:cubicBezTo>
                    <a:cubicBezTo>
                      <a:pt x="3" y="362"/>
                      <a:pt x="3" y="398"/>
                      <a:pt x="4" y="434"/>
                    </a:cubicBezTo>
                    <a:cubicBezTo>
                      <a:pt x="4" y="507"/>
                      <a:pt x="5" y="579"/>
                      <a:pt x="4" y="651"/>
                    </a:cubicBezTo>
                    <a:cubicBezTo>
                      <a:pt x="5" y="687"/>
                      <a:pt x="4" y="724"/>
                      <a:pt x="4" y="760"/>
                    </a:cubicBezTo>
                    <a:cubicBezTo>
                      <a:pt x="4" y="796"/>
                      <a:pt x="3" y="832"/>
                      <a:pt x="3" y="868"/>
                    </a:cubicBezTo>
                    <a:cubicBezTo>
                      <a:pt x="2" y="868"/>
                      <a:pt x="2" y="868"/>
                      <a:pt x="2" y="868"/>
                    </a:cubicBezTo>
                    <a:cubicBezTo>
                      <a:pt x="2" y="832"/>
                      <a:pt x="1" y="796"/>
                      <a:pt x="1" y="760"/>
                    </a:cubicBezTo>
                    <a:cubicBezTo>
                      <a:pt x="1" y="724"/>
                      <a:pt x="0" y="687"/>
                      <a:pt x="0" y="651"/>
                    </a:cubicBezTo>
                    <a:cubicBezTo>
                      <a:pt x="0" y="579"/>
                      <a:pt x="1" y="507"/>
                      <a:pt x="1" y="434"/>
                    </a:cubicBezTo>
                    <a:cubicBezTo>
                      <a:pt x="2" y="398"/>
                      <a:pt x="2" y="362"/>
                      <a:pt x="2" y="326"/>
                    </a:cubicBezTo>
                    <a:cubicBezTo>
                      <a:pt x="2" y="290"/>
                      <a:pt x="1" y="253"/>
                      <a:pt x="1" y="217"/>
                    </a:cubicBezTo>
                    <a:cubicBezTo>
                      <a:pt x="0" y="145"/>
                      <a:pt x="1" y="73"/>
                      <a:pt x="2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/>
              </a:p>
            </p:txBody>
          </p:sp>
          <p:sp>
            <p:nvSpPr>
              <p:cNvPr id="21" name="Freeform 44"/>
              <p:cNvSpPr>
                <a:spLocks/>
              </p:cNvSpPr>
              <p:nvPr/>
            </p:nvSpPr>
            <p:spPr bwMode="auto">
              <a:xfrm rot="16200000" flipV="1">
                <a:off x="9366943" y="-651271"/>
                <a:ext cx="13322" cy="3034090"/>
              </a:xfrm>
              <a:custGeom>
                <a:avLst/>
                <a:gdLst>
                  <a:gd name="T0" fmla="*/ 2 w 4"/>
                  <a:gd name="T1" fmla="*/ 853 h 853"/>
                  <a:gd name="T2" fmla="*/ 0 w 4"/>
                  <a:gd name="T3" fmla="*/ 640 h 853"/>
                  <a:gd name="T4" fmla="*/ 1 w 4"/>
                  <a:gd name="T5" fmla="*/ 533 h 853"/>
                  <a:gd name="T6" fmla="*/ 1 w 4"/>
                  <a:gd name="T7" fmla="*/ 427 h 853"/>
                  <a:gd name="T8" fmla="*/ 0 w 4"/>
                  <a:gd name="T9" fmla="*/ 213 h 853"/>
                  <a:gd name="T10" fmla="*/ 0 w 4"/>
                  <a:gd name="T11" fmla="*/ 107 h 853"/>
                  <a:gd name="T12" fmla="*/ 2 w 4"/>
                  <a:gd name="T13" fmla="*/ 0 h 853"/>
                  <a:gd name="T14" fmla="*/ 2 w 4"/>
                  <a:gd name="T15" fmla="*/ 0 h 853"/>
                  <a:gd name="T16" fmla="*/ 3 w 4"/>
                  <a:gd name="T17" fmla="*/ 107 h 853"/>
                  <a:gd name="T18" fmla="*/ 4 w 4"/>
                  <a:gd name="T19" fmla="*/ 213 h 853"/>
                  <a:gd name="T20" fmla="*/ 3 w 4"/>
                  <a:gd name="T21" fmla="*/ 427 h 853"/>
                  <a:gd name="T22" fmla="*/ 2 w 4"/>
                  <a:gd name="T23" fmla="*/ 533 h 853"/>
                  <a:gd name="T24" fmla="*/ 3 w 4"/>
                  <a:gd name="T25" fmla="*/ 640 h 853"/>
                  <a:gd name="T26" fmla="*/ 2 w 4"/>
                  <a:gd name="T27" fmla="*/ 853 h 8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853">
                    <a:moveTo>
                      <a:pt x="2" y="853"/>
                    </a:moveTo>
                    <a:cubicBezTo>
                      <a:pt x="0" y="782"/>
                      <a:pt x="0" y="711"/>
                      <a:pt x="0" y="640"/>
                    </a:cubicBezTo>
                    <a:cubicBezTo>
                      <a:pt x="0" y="604"/>
                      <a:pt x="1" y="569"/>
                      <a:pt x="1" y="533"/>
                    </a:cubicBezTo>
                    <a:cubicBezTo>
                      <a:pt x="1" y="498"/>
                      <a:pt x="1" y="462"/>
                      <a:pt x="1" y="427"/>
                    </a:cubicBezTo>
                    <a:cubicBezTo>
                      <a:pt x="0" y="356"/>
                      <a:pt x="0" y="284"/>
                      <a:pt x="0" y="213"/>
                    </a:cubicBezTo>
                    <a:cubicBezTo>
                      <a:pt x="0" y="178"/>
                      <a:pt x="0" y="142"/>
                      <a:pt x="0" y="107"/>
                    </a:cubicBezTo>
                    <a:cubicBezTo>
                      <a:pt x="1" y="71"/>
                      <a:pt x="1" y="36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36"/>
                      <a:pt x="3" y="71"/>
                      <a:pt x="3" y="107"/>
                    </a:cubicBezTo>
                    <a:cubicBezTo>
                      <a:pt x="4" y="142"/>
                      <a:pt x="4" y="178"/>
                      <a:pt x="4" y="213"/>
                    </a:cubicBezTo>
                    <a:cubicBezTo>
                      <a:pt x="4" y="284"/>
                      <a:pt x="3" y="356"/>
                      <a:pt x="3" y="427"/>
                    </a:cubicBezTo>
                    <a:cubicBezTo>
                      <a:pt x="3" y="462"/>
                      <a:pt x="2" y="498"/>
                      <a:pt x="2" y="533"/>
                    </a:cubicBezTo>
                    <a:cubicBezTo>
                      <a:pt x="3" y="569"/>
                      <a:pt x="3" y="604"/>
                      <a:pt x="3" y="640"/>
                    </a:cubicBezTo>
                    <a:cubicBezTo>
                      <a:pt x="4" y="711"/>
                      <a:pt x="3" y="782"/>
                      <a:pt x="2" y="853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/>
              </a:p>
            </p:txBody>
          </p:sp>
        </p:grpSp>
        <p:sp>
          <p:nvSpPr>
            <p:cNvPr id="12" name="Freeform 45"/>
            <p:cNvSpPr>
              <a:spLocks noEditPoints="1"/>
            </p:cNvSpPr>
            <p:nvPr/>
          </p:nvSpPr>
          <p:spPr bwMode="auto">
            <a:xfrm rot="16200000" flipV="1">
              <a:off x="5186001" y="5323012"/>
              <a:ext cx="477390" cy="524504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3" name="Freeform 46"/>
            <p:cNvSpPr>
              <a:spLocks noEditPoints="1"/>
            </p:cNvSpPr>
            <p:nvPr/>
          </p:nvSpPr>
          <p:spPr bwMode="auto">
            <a:xfrm rot="16200000" flipV="1">
              <a:off x="5197295" y="5324846"/>
              <a:ext cx="477390" cy="511956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4" name="Freeform 47"/>
            <p:cNvSpPr>
              <a:spLocks noEditPoints="1"/>
            </p:cNvSpPr>
            <p:nvPr/>
          </p:nvSpPr>
          <p:spPr bwMode="auto">
            <a:xfrm rot="16200000" flipV="1">
              <a:off x="11076843" y="5321082"/>
              <a:ext cx="508476" cy="519485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5" name="Freeform 48"/>
            <p:cNvSpPr>
              <a:spLocks noEditPoints="1"/>
            </p:cNvSpPr>
            <p:nvPr/>
          </p:nvSpPr>
          <p:spPr bwMode="auto">
            <a:xfrm rot="16200000" flipV="1">
              <a:off x="11093207" y="5321324"/>
              <a:ext cx="470728" cy="534543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6" name="Freeform 49"/>
            <p:cNvSpPr>
              <a:spLocks noEditPoints="1"/>
            </p:cNvSpPr>
            <p:nvPr/>
          </p:nvSpPr>
          <p:spPr bwMode="auto">
            <a:xfrm rot="16200000" flipV="1">
              <a:off x="11051654" y="771453"/>
              <a:ext cx="468508" cy="519485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7" name="Freeform 50"/>
            <p:cNvSpPr>
              <a:spLocks noEditPoints="1"/>
            </p:cNvSpPr>
            <p:nvPr/>
          </p:nvSpPr>
          <p:spPr bwMode="auto">
            <a:xfrm rot="16200000" flipV="1">
              <a:off x="11044126" y="786511"/>
              <a:ext cx="468508" cy="489370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8" name="Freeform 51"/>
            <p:cNvSpPr>
              <a:spLocks noEditPoints="1"/>
            </p:cNvSpPr>
            <p:nvPr/>
          </p:nvSpPr>
          <p:spPr bwMode="auto">
            <a:xfrm rot="16200000" flipV="1">
              <a:off x="5232723" y="721157"/>
              <a:ext cx="424100" cy="544581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9" name="Freeform 52"/>
            <p:cNvSpPr>
              <a:spLocks noEditPoints="1"/>
            </p:cNvSpPr>
            <p:nvPr/>
          </p:nvSpPr>
          <p:spPr bwMode="auto">
            <a:xfrm rot="16200000" flipV="1">
              <a:off x="5241796" y="749729"/>
              <a:ext cx="428541" cy="491879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3" name="Picture Placeholder 2" descr="An empty placeholder to add an image. Click on the placeholder and select the image that you wish to add."/>
          <p:cNvSpPr>
            <a:spLocks noGrp="1"/>
          </p:cNvSpPr>
          <p:nvPr>
            <p:ph type="pic" idx="1"/>
          </p:nvPr>
        </p:nvSpPr>
        <p:spPr>
          <a:xfrm>
            <a:off x="836613" y="1031195"/>
            <a:ext cx="5943600" cy="4572000"/>
          </a:xfrm>
          <a:solidFill>
            <a:schemeClr val="accent2">
              <a:lumMod val="40000"/>
              <a:lumOff val="60000"/>
            </a:schemeClr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492891" y="3555521"/>
            <a:ext cx="3840480" cy="2168517"/>
          </a:xfrm>
        </p:spPr>
        <p:txBody>
          <a:bodyPr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595758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47936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624268" y="304800"/>
            <a:ext cx="1729531" cy="56769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199" y="304800"/>
            <a:ext cx="8633671" cy="56769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05803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678370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val 7">
            <a:extLst>
              <a:ext uri="{FF2B5EF4-FFF2-40B4-BE49-F238E27FC236}">
                <a16:creationId xmlns:a16="http://schemas.microsoft.com/office/drawing/2014/main" id="{853E6CD5-77E1-9810-BAFF-7D421C4293D5}"/>
              </a:ext>
            </a:extLst>
          </p:cNvPr>
          <p:cNvSpPr/>
          <p:nvPr userDrawn="1"/>
        </p:nvSpPr>
        <p:spPr>
          <a:xfrm>
            <a:off x="-150007" y="43560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6231ABB-6FFF-559A-4FC0-F3DA3D0622E0}"/>
              </a:ext>
            </a:extLst>
          </p:cNvPr>
          <p:cNvSpPr/>
          <p:nvPr userDrawn="1"/>
        </p:nvSpPr>
        <p:spPr>
          <a:xfrm>
            <a:off x="11739656" y="359092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780204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F9E5C9F5-43E8-ABB2-5B46-F0BAE3826C33}"/>
              </a:ext>
            </a:extLst>
          </p:cNvPr>
          <p:cNvGrpSpPr/>
          <p:nvPr userDrawn="1"/>
        </p:nvGrpSpPr>
        <p:grpSpPr>
          <a:xfrm rot="662300">
            <a:off x="1286266" y="5111257"/>
            <a:ext cx="563929" cy="821366"/>
            <a:chOff x="3741738" y="0"/>
            <a:chExt cx="4708526" cy="6858001"/>
          </a:xfrm>
          <a:effectLst>
            <a:outerShdw blurRad="508000" dist="1905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53" name="Freeform 65">
              <a:extLst>
                <a:ext uri="{FF2B5EF4-FFF2-40B4-BE49-F238E27FC236}">
                  <a16:creationId xmlns:a16="http://schemas.microsoft.com/office/drawing/2014/main" id="{545AD708-2892-C847-346E-70C65F41D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1" y="5932488"/>
              <a:ext cx="619125" cy="925513"/>
            </a:xfrm>
            <a:custGeom>
              <a:avLst/>
              <a:gdLst>
                <a:gd name="T0" fmla="*/ 183 w 390"/>
                <a:gd name="T1" fmla="*/ 444 h 583"/>
                <a:gd name="T2" fmla="*/ 213 w 390"/>
                <a:gd name="T3" fmla="*/ 438 h 583"/>
                <a:gd name="T4" fmla="*/ 280 w 390"/>
                <a:gd name="T5" fmla="*/ 431 h 583"/>
                <a:gd name="T6" fmla="*/ 318 w 390"/>
                <a:gd name="T7" fmla="*/ 431 h 583"/>
                <a:gd name="T8" fmla="*/ 350 w 390"/>
                <a:gd name="T9" fmla="*/ 436 h 583"/>
                <a:gd name="T10" fmla="*/ 377 w 390"/>
                <a:gd name="T11" fmla="*/ 448 h 583"/>
                <a:gd name="T12" fmla="*/ 386 w 390"/>
                <a:gd name="T13" fmla="*/ 463 h 583"/>
                <a:gd name="T14" fmla="*/ 388 w 390"/>
                <a:gd name="T15" fmla="*/ 471 h 583"/>
                <a:gd name="T16" fmla="*/ 388 w 390"/>
                <a:gd name="T17" fmla="*/ 482 h 583"/>
                <a:gd name="T18" fmla="*/ 384 w 390"/>
                <a:gd name="T19" fmla="*/ 492 h 583"/>
                <a:gd name="T20" fmla="*/ 365 w 390"/>
                <a:gd name="T21" fmla="*/ 507 h 583"/>
                <a:gd name="T22" fmla="*/ 337 w 390"/>
                <a:gd name="T23" fmla="*/ 513 h 583"/>
                <a:gd name="T24" fmla="*/ 301 w 390"/>
                <a:gd name="T25" fmla="*/ 514 h 583"/>
                <a:gd name="T26" fmla="*/ 234 w 390"/>
                <a:gd name="T27" fmla="*/ 511 h 583"/>
                <a:gd name="T28" fmla="*/ 204 w 390"/>
                <a:gd name="T29" fmla="*/ 507 h 583"/>
                <a:gd name="T30" fmla="*/ 236 w 390"/>
                <a:gd name="T31" fmla="*/ 522 h 583"/>
                <a:gd name="T32" fmla="*/ 259 w 390"/>
                <a:gd name="T33" fmla="*/ 539 h 583"/>
                <a:gd name="T34" fmla="*/ 266 w 390"/>
                <a:gd name="T35" fmla="*/ 551 h 583"/>
                <a:gd name="T36" fmla="*/ 264 w 390"/>
                <a:gd name="T37" fmla="*/ 562 h 583"/>
                <a:gd name="T38" fmla="*/ 249 w 390"/>
                <a:gd name="T39" fmla="*/ 573 h 583"/>
                <a:gd name="T40" fmla="*/ 236 w 390"/>
                <a:gd name="T41" fmla="*/ 579 h 583"/>
                <a:gd name="T42" fmla="*/ 205 w 390"/>
                <a:gd name="T43" fmla="*/ 583 h 583"/>
                <a:gd name="T44" fmla="*/ 179 w 390"/>
                <a:gd name="T45" fmla="*/ 579 h 583"/>
                <a:gd name="T46" fmla="*/ 158 w 390"/>
                <a:gd name="T47" fmla="*/ 570 h 583"/>
                <a:gd name="T48" fmla="*/ 141 w 390"/>
                <a:gd name="T49" fmla="*/ 556 h 583"/>
                <a:gd name="T50" fmla="*/ 118 w 390"/>
                <a:gd name="T51" fmla="*/ 528 h 583"/>
                <a:gd name="T52" fmla="*/ 110 w 390"/>
                <a:gd name="T53" fmla="*/ 514 h 583"/>
                <a:gd name="T54" fmla="*/ 97 w 390"/>
                <a:gd name="T55" fmla="*/ 533 h 583"/>
                <a:gd name="T56" fmla="*/ 72 w 390"/>
                <a:gd name="T57" fmla="*/ 553 h 583"/>
                <a:gd name="T58" fmla="*/ 57 w 390"/>
                <a:gd name="T59" fmla="*/ 558 h 583"/>
                <a:gd name="T60" fmla="*/ 38 w 390"/>
                <a:gd name="T61" fmla="*/ 560 h 583"/>
                <a:gd name="T62" fmla="*/ 19 w 390"/>
                <a:gd name="T63" fmla="*/ 554 h 583"/>
                <a:gd name="T64" fmla="*/ 9 w 390"/>
                <a:gd name="T65" fmla="*/ 551 h 583"/>
                <a:gd name="T66" fmla="*/ 0 w 390"/>
                <a:gd name="T67" fmla="*/ 537 h 583"/>
                <a:gd name="T68" fmla="*/ 2 w 390"/>
                <a:gd name="T69" fmla="*/ 522 h 583"/>
                <a:gd name="T70" fmla="*/ 19 w 390"/>
                <a:gd name="T71" fmla="*/ 497 h 583"/>
                <a:gd name="T72" fmla="*/ 53 w 390"/>
                <a:gd name="T73" fmla="*/ 467 h 583"/>
                <a:gd name="T74" fmla="*/ 84 w 390"/>
                <a:gd name="T75" fmla="*/ 450 h 583"/>
                <a:gd name="T76" fmla="*/ 179 w 390"/>
                <a:gd name="T77" fmla="*/ 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0" h="583">
                  <a:moveTo>
                    <a:pt x="179" y="2"/>
                  </a:moveTo>
                  <a:lnTo>
                    <a:pt x="183" y="444"/>
                  </a:lnTo>
                  <a:lnTo>
                    <a:pt x="183" y="444"/>
                  </a:lnTo>
                  <a:lnTo>
                    <a:pt x="213" y="438"/>
                  </a:lnTo>
                  <a:lnTo>
                    <a:pt x="244" y="433"/>
                  </a:lnTo>
                  <a:lnTo>
                    <a:pt x="280" y="431"/>
                  </a:lnTo>
                  <a:lnTo>
                    <a:pt x="299" y="429"/>
                  </a:lnTo>
                  <a:lnTo>
                    <a:pt x="318" y="431"/>
                  </a:lnTo>
                  <a:lnTo>
                    <a:pt x="335" y="433"/>
                  </a:lnTo>
                  <a:lnTo>
                    <a:pt x="350" y="436"/>
                  </a:lnTo>
                  <a:lnTo>
                    <a:pt x="365" y="440"/>
                  </a:lnTo>
                  <a:lnTo>
                    <a:pt x="377" y="448"/>
                  </a:lnTo>
                  <a:lnTo>
                    <a:pt x="384" y="457"/>
                  </a:lnTo>
                  <a:lnTo>
                    <a:pt x="386" y="463"/>
                  </a:lnTo>
                  <a:lnTo>
                    <a:pt x="388" y="471"/>
                  </a:lnTo>
                  <a:lnTo>
                    <a:pt x="388" y="471"/>
                  </a:lnTo>
                  <a:lnTo>
                    <a:pt x="390" y="476"/>
                  </a:lnTo>
                  <a:lnTo>
                    <a:pt x="388" y="482"/>
                  </a:lnTo>
                  <a:lnTo>
                    <a:pt x="386" y="488"/>
                  </a:lnTo>
                  <a:lnTo>
                    <a:pt x="384" y="492"/>
                  </a:lnTo>
                  <a:lnTo>
                    <a:pt x="377" y="499"/>
                  </a:lnTo>
                  <a:lnTo>
                    <a:pt x="365" y="507"/>
                  </a:lnTo>
                  <a:lnTo>
                    <a:pt x="352" y="511"/>
                  </a:lnTo>
                  <a:lnTo>
                    <a:pt x="337" y="513"/>
                  </a:lnTo>
                  <a:lnTo>
                    <a:pt x="320" y="514"/>
                  </a:lnTo>
                  <a:lnTo>
                    <a:pt x="301" y="514"/>
                  </a:lnTo>
                  <a:lnTo>
                    <a:pt x="266" y="514"/>
                  </a:lnTo>
                  <a:lnTo>
                    <a:pt x="234" y="511"/>
                  </a:lnTo>
                  <a:lnTo>
                    <a:pt x="204" y="507"/>
                  </a:lnTo>
                  <a:lnTo>
                    <a:pt x="204" y="507"/>
                  </a:lnTo>
                  <a:lnTo>
                    <a:pt x="221" y="514"/>
                  </a:lnTo>
                  <a:lnTo>
                    <a:pt x="236" y="522"/>
                  </a:lnTo>
                  <a:lnTo>
                    <a:pt x="251" y="533"/>
                  </a:lnTo>
                  <a:lnTo>
                    <a:pt x="259" y="539"/>
                  </a:lnTo>
                  <a:lnTo>
                    <a:pt x="263" y="545"/>
                  </a:lnTo>
                  <a:lnTo>
                    <a:pt x="266" y="551"/>
                  </a:lnTo>
                  <a:lnTo>
                    <a:pt x="266" y="556"/>
                  </a:lnTo>
                  <a:lnTo>
                    <a:pt x="264" y="562"/>
                  </a:lnTo>
                  <a:lnTo>
                    <a:pt x="259" y="568"/>
                  </a:lnTo>
                  <a:lnTo>
                    <a:pt x="249" y="573"/>
                  </a:lnTo>
                  <a:lnTo>
                    <a:pt x="236" y="579"/>
                  </a:lnTo>
                  <a:lnTo>
                    <a:pt x="236" y="579"/>
                  </a:lnTo>
                  <a:lnTo>
                    <a:pt x="219" y="583"/>
                  </a:lnTo>
                  <a:lnTo>
                    <a:pt x="205" y="583"/>
                  </a:lnTo>
                  <a:lnTo>
                    <a:pt x="192" y="583"/>
                  </a:lnTo>
                  <a:lnTo>
                    <a:pt x="179" y="579"/>
                  </a:lnTo>
                  <a:lnTo>
                    <a:pt x="167" y="575"/>
                  </a:lnTo>
                  <a:lnTo>
                    <a:pt x="158" y="570"/>
                  </a:lnTo>
                  <a:lnTo>
                    <a:pt x="148" y="564"/>
                  </a:lnTo>
                  <a:lnTo>
                    <a:pt x="141" y="556"/>
                  </a:lnTo>
                  <a:lnTo>
                    <a:pt x="127" y="543"/>
                  </a:lnTo>
                  <a:lnTo>
                    <a:pt x="118" y="528"/>
                  </a:lnTo>
                  <a:lnTo>
                    <a:pt x="110" y="514"/>
                  </a:lnTo>
                  <a:lnTo>
                    <a:pt x="110" y="514"/>
                  </a:lnTo>
                  <a:lnTo>
                    <a:pt x="105" y="524"/>
                  </a:lnTo>
                  <a:lnTo>
                    <a:pt x="97" y="533"/>
                  </a:lnTo>
                  <a:lnTo>
                    <a:pt x="86" y="543"/>
                  </a:lnTo>
                  <a:lnTo>
                    <a:pt x="72" y="553"/>
                  </a:lnTo>
                  <a:lnTo>
                    <a:pt x="65" y="556"/>
                  </a:lnTo>
                  <a:lnTo>
                    <a:pt x="57" y="558"/>
                  </a:lnTo>
                  <a:lnTo>
                    <a:pt x="47" y="560"/>
                  </a:lnTo>
                  <a:lnTo>
                    <a:pt x="38" y="560"/>
                  </a:lnTo>
                  <a:lnTo>
                    <a:pt x="28" y="558"/>
                  </a:lnTo>
                  <a:lnTo>
                    <a:pt x="19" y="554"/>
                  </a:lnTo>
                  <a:lnTo>
                    <a:pt x="19" y="554"/>
                  </a:lnTo>
                  <a:lnTo>
                    <a:pt x="9" y="551"/>
                  </a:lnTo>
                  <a:lnTo>
                    <a:pt x="4" y="543"/>
                  </a:lnTo>
                  <a:lnTo>
                    <a:pt x="0" y="537"/>
                  </a:lnTo>
                  <a:lnTo>
                    <a:pt x="0" y="530"/>
                  </a:lnTo>
                  <a:lnTo>
                    <a:pt x="2" y="522"/>
                  </a:lnTo>
                  <a:lnTo>
                    <a:pt x="6" y="514"/>
                  </a:lnTo>
                  <a:lnTo>
                    <a:pt x="19" y="497"/>
                  </a:lnTo>
                  <a:lnTo>
                    <a:pt x="36" y="482"/>
                  </a:lnTo>
                  <a:lnTo>
                    <a:pt x="53" y="467"/>
                  </a:lnTo>
                  <a:lnTo>
                    <a:pt x="70" y="455"/>
                  </a:lnTo>
                  <a:lnTo>
                    <a:pt x="84" y="450"/>
                  </a:lnTo>
                  <a:lnTo>
                    <a:pt x="105" y="0"/>
                  </a:lnTo>
                  <a:lnTo>
                    <a:pt x="179" y="2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66">
              <a:extLst>
                <a:ext uri="{FF2B5EF4-FFF2-40B4-BE49-F238E27FC236}">
                  <a16:creationId xmlns:a16="http://schemas.microsoft.com/office/drawing/2014/main" id="{ECF2FC3C-BFCB-FBAE-1176-B79ACD8F1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9476" y="5995988"/>
              <a:ext cx="665163" cy="590550"/>
            </a:xfrm>
            <a:custGeom>
              <a:avLst/>
              <a:gdLst>
                <a:gd name="T0" fmla="*/ 244 w 419"/>
                <a:gd name="T1" fmla="*/ 181 h 372"/>
                <a:gd name="T2" fmla="*/ 261 w 419"/>
                <a:gd name="T3" fmla="*/ 156 h 372"/>
                <a:gd name="T4" fmla="*/ 303 w 419"/>
                <a:gd name="T5" fmla="*/ 107 h 372"/>
                <a:gd name="T6" fmla="*/ 330 w 419"/>
                <a:gd name="T7" fmla="*/ 84 h 372"/>
                <a:gd name="T8" fmla="*/ 356 w 419"/>
                <a:gd name="T9" fmla="*/ 67 h 372"/>
                <a:gd name="T10" fmla="*/ 383 w 419"/>
                <a:gd name="T11" fmla="*/ 59 h 372"/>
                <a:gd name="T12" fmla="*/ 406 w 419"/>
                <a:gd name="T13" fmla="*/ 69 h 372"/>
                <a:gd name="T14" fmla="*/ 415 w 419"/>
                <a:gd name="T15" fmla="*/ 76 h 372"/>
                <a:gd name="T16" fmla="*/ 419 w 419"/>
                <a:gd name="T17" fmla="*/ 97 h 372"/>
                <a:gd name="T18" fmla="*/ 408 w 419"/>
                <a:gd name="T19" fmla="*/ 122 h 372"/>
                <a:gd name="T20" fmla="*/ 389 w 419"/>
                <a:gd name="T21" fmla="*/ 147 h 372"/>
                <a:gd name="T22" fmla="*/ 351 w 419"/>
                <a:gd name="T23" fmla="*/ 179 h 372"/>
                <a:gd name="T24" fmla="*/ 303 w 419"/>
                <a:gd name="T25" fmla="*/ 213 h 372"/>
                <a:gd name="T26" fmla="*/ 320 w 419"/>
                <a:gd name="T27" fmla="*/ 210 h 372"/>
                <a:gd name="T28" fmla="*/ 354 w 419"/>
                <a:gd name="T29" fmla="*/ 202 h 372"/>
                <a:gd name="T30" fmla="*/ 370 w 419"/>
                <a:gd name="T31" fmla="*/ 204 h 372"/>
                <a:gd name="T32" fmla="*/ 381 w 419"/>
                <a:gd name="T33" fmla="*/ 210 h 372"/>
                <a:gd name="T34" fmla="*/ 383 w 419"/>
                <a:gd name="T35" fmla="*/ 225 h 372"/>
                <a:gd name="T36" fmla="*/ 373 w 419"/>
                <a:gd name="T37" fmla="*/ 248 h 372"/>
                <a:gd name="T38" fmla="*/ 364 w 419"/>
                <a:gd name="T39" fmla="*/ 259 h 372"/>
                <a:gd name="T40" fmla="*/ 345 w 419"/>
                <a:gd name="T41" fmla="*/ 278 h 372"/>
                <a:gd name="T42" fmla="*/ 324 w 419"/>
                <a:gd name="T43" fmla="*/ 288 h 372"/>
                <a:gd name="T44" fmla="*/ 303 w 419"/>
                <a:gd name="T45" fmla="*/ 292 h 372"/>
                <a:gd name="T46" fmla="*/ 273 w 419"/>
                <a:gd name="T47" fmla="*/ 290 h 372"/>
                <a:gd name="T48" fmla="*/ 244 w 419"/>
                <a:gd name="T49" fmla="*/ 280 h 372"/>
                <a:gd name="T50" fmla="*/ 246 w 419"/>
                <a:gd name="T51" fmla="*/ 292 h 372"/>
                <a:gd name="T52" fmla="*/ 246 w 419"/>
                <a:gd name="T53" fmla="*/ 316 h 372"/>
                <a:gd name="T54" fmla="*/ 240 w 419"/>
                <a:gd name="T55" fmla="*/ 339 h 372"/>
                <a:gd name="T56" fmla="*/ 231 w 419"/>
                <a:gd name="T57" fmla="*/ 353 h 372"/>
                <a:gd name="T58" fmla="*/ 215 w 419"/>
                <a:gd name="T59" fmla="*/ 364 h 372"/>
                <a:gd name="T60" fmla="*/ 206 w 419"/>
                <a:gd name="T61" fmla="*/ 368 h 372"/>
                <a:gd name="T62" fmla="*/ 187 w 419"/>
                <a:gd name="T63" fmla="*/ 370 h 372"/>
                <a:gd name="T64" fmla="*/ 175 w 419"/>
                <a:gd name="T65" fmla="*/ 362 h 372"/>
                <a:gd name="T66" fmla="*/ 170 w 419"/>
                <a:gd name="T67" fmla="*/ 347 h 372"/>
                <a:gd name="T68" fmla="*/ 168 w 419"/>
                <a:gd name="T69" fmla="*/ 303 h 372"/>
                <a:gd name="T70" fmla="*/ 175 w 419"/>
                <a:gd name="T71" fmla="*/ 261 h 372"/>
                <a:gd name="T72" fmla="*/ 0 w 419"/>
                <a:gd name="T73" fmla="*/ 46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9" h="372">
                  <a:moveTo>
                    <a:pt x="54" y="0"/>
                  </a:moveTo>
                  <a:lnTo>
                    <a:pt x="244" y="181"/>
                  </a:lnTo>
                  <a:lnTo>
                    <a:pt x="244" y="181"/>
                  </a:lnTo>
                  <a:lnTo>
                    <a:pt x="261" y="156"/>
                  </a:lnTo>
                  <a:lnTo>
                    <a:pt x="280" y="133"/>
                  </a:lnTo>
                  <a:lnTo>
                    <a:pt x="303" y="107"/>
                  </a:lnTo>
                  <a:lnTo>
                    <a:pt x="316" y="95"/>
                  </a:lnTo>
                  <a:lnTo>
                    <a:pt x="330" y="84"/>
                  </a:lnTo>
                  <a:lnTo>
                    <a:pt x="343" y="74"/>
                  </a:lnTo>
                  <a:lnTo>
                    <a:pt x="356" y="67"/>
                  </a:lnTo>
                  <a:lnTo>
                    <a:pt x="370" y="61"/>
                  </a:lnTo>
                  <a:lnTo>
                    <a:pt x="383" y="59"/>
                  </a:lnTo>
                  <a:lnTo>
                    <a:pt x="394" y="61"/>
                  </a:lnTo>
                  <a:lnTo>
                    <a:pt x="406" y="69"/>
                  </a:lnTo>
                  <a:lnTo>
                    <a:pt x="406" y="69"/>
                  </a:lnTo>
                  <a:lnTo>
                    <a:pt x="415" y="76"/>
                  </a:lnTo>
                  <a:lnTo>
                    <a:pt x="419" y="88"/>
                  </a:lnTo>
                  <a:lnTo>
                    <a:pt x="419" y="97"/>
                  </a:lnTo>
                  <a:lnTo>
                    <a:pt x="415" y="111"/>
                  </a:lnTo>
                  <a:lnTo>
                    <a:pt x="408" y="122"/>
                  </a:lnTo>
                  <a:lnTo>
                    <a:pt x="398" y="133"/>
                  </a:lnTo>
                  <a:lnTo>
                    <a:pt x="389" y="147"/>
                  </a:lnTo>
                  <a:lnTo>
                    <a:pt x="375" y="158"/>
                  </a:lnTo>
                  <a:lnTo>
                    <a:pt x="351" y="179"/>
                  </a:lnTo>
                  <a:lnTo>
                    <a:pt x="326" y="198"/>
                  </a:lnTo>
                  <a:lnTo>
                    <a:pt x="303" y="213"/>
                  </a:lnTo>
                  <a:lnTo>
                    <a:pt x="303" y="213"/>
                  </a:lnTo>
                  <a:lnTo>
                    <a:pt x="320" y="210"/>
                  </a:lnTo>
                  <a:lnTo>
                    <a:pt x="335" y="204"/>
                  </a:lnTo>
                  <a:lnTo>
                    <a:pt x="354" y="202"/>
                  </a:lnTo>
                  <a:lnTo>
                    <a:pt x="362" y="202"/>
                  </a:lnTo>
                  <a:lnTo>
                    <a:pt x="370" y="204"/>
                  </a:lnTo>
                  <a:lnTo>
                    <a:pt x="375" y="206"/>
                  </a:lnTo>
                  <a:lnTo>
                    <a:pt x="381" y="210"/>
                  </a:lnTo>
                  <a:lnTo>
                    <a:pt x="383" y="215"/>
                  </a:lnTo>
                  <a:lnTo>
                    <a:pt x="383" y="225"/>
                  </a:lnTo>
                  <a:lnTo>
                    <a:pt x="379" y="234"/>
                  </a:lnTo>
                  <a:lnTo>
                    <a:pt x="373" y="248"/>
                  </a:lnTo>
                  <a:lnTo>
                    <a:pt x="373" y="248"/>
                  </a:lnTo>
                  <a:lnTo>
                    <a:pt x="364" y="259"/>
                  </a:lnTo>
                  <a:lnTo>
                    <a:pt x="356" y="271"/>
                  </a:lnTo>
                  <a:lnTo>
                    <a:pt x="345" y="278"/>
                  </a:lnTo>
                  <a:lnTo>
                    <a:pt x="335" y="284"/>
                  </a:lnTo>
                  <a:lnTo>
                    <a:pt x="324" y="288"/>
                  </a:lnTo>
                  <a:lnTo>
                    <a:pt x="313" y="292"/>
                  </a:lnTo>
                  <a:lnTo>
                    <a:pt x="303" y="292"/>
                  </a:lnTo>
                  <a:lnTo>
                    <a:pt x="292" y="292"/>
                  </a:lnTo>
                  <a:lnTo>
                    <a:pt x="273" y="290"/>
                  </a:lnTo>
                  <a:lnTo>
                    <a:pt x="257" y="286"/>
                  </a:lnTo>
                  <a:lnTo>
                    <a:pt x="244" y="280"/>
                  </a:lnTo>
                  <a:lnTo>
                    <a:pt x="244" y="280"/>
                  </a:lnTo>
                  <a:lnTo>
                    <a:pt x="246" y="292"/>
                  </a:lnTo>
                  <a:lnTo>
                    <a:pt x="246" y="303"/>
                  </a:lnTo>
                  <a:lnTo>
                    <a:pt x="246" y="316"/>
                  </a:lnTo>
                  <a:lnTo>
                    <a:pt x="242" y="332"/>
                  </a:lnTo>
                  <a:lnTo>
                    <a:pt x="240" y="339"/>
                  </a:lnTo>
                  <a:lnTo>
                    <a:pt x="236" y="347"/>
                  </a:lnTo>
                  <a:lnTo>
                    <a:pt x="231" y="353"/>
                  </a:lnTo>
                  <a:lnTo>
                    <a:pt x="223" y="358"/>
                  </a:lnTo>
                  <a:lnTo>
                    <a:pt x="215" y="364"/>
                  </a:lnTo>
                  <a:lnTo>
                    <a:pt x="206" y="368"/>
                  </a:lnTo>
                  <a:lnTo>
                    <a:pt x="206" y="368"/>
                  </a:lnTo>
                  <a:lnTo>
                    <a:pt x="196" y="372"/>
                  </a:lnTo>
                  <a:lnTo>
                    <a:pt x="187" y="370"/>
                  </a:lnTo>
                  <a:lnTo>
                    <a:pt x="181" y="368"/>
                  </a:lnTo>
                  <a:lnTo>
                    <a:pt x="175" y="362"/>
                  </a:lnTo>
                  <a:lnTo>
                    <a:pt x="172" y="354"/>
                  </a:lnTo>
                  <a:lnTo>
                    <a:pt x="170" y="347"/>
                  </a:lnTo>
                  <a:lnTo>
                    <a:pt x="168" y="326"/>
                  </a:lnTo>
                  <a:lnTo>
                    <a:pt x="168" y="303"/>
                  </a:lnTo>
                  <a:lnTo>
                    <a:pt x="172" y="280"/>
                  </a:lnTo>
                  <a:lnTo>
                    <a:pt x="175" y="261"/>
                  </a:lnTo>
                  <a:lnTo>
                    <a:pt x="179" y="248"/>
                  </a:lnTo>
                  <a:lnTo>
                    <a:pt x="0" y="4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67">
              <a:extLst>
                <a:ext uri="{FF2B5EF4-FFF2-40B4-BE49-F238E27FC236}">
                  <a16:creationId xmlns:a16="http://schemas.microsoft.com/office/drawing/2014/main" id="{1AAA8C69-BD7D-C666-370C-D4C505ADC1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  <a:gd name="T116" fmla="*/ 1340 w 2818"/>
                <a:gd name="T117" fmla="*/ 255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  <a:close/>
                  <a:moveTo>
                    <a:pt x="1340" y="255"/>
                  </a:moveTo>
                  <a:lnTo>
                    <a:pt x="1340" y="255"/>
                  </a:lnTo>
                  <a:lnTo>
                    <a:pt x="1336" y="253"/>
                  </a:lnTo>
                  <a:lnTo>
                    <a:pt x="1336" y="253"/>
                  </a:lnTo>
                  <a:lnTo>
                    <a:pt x="1342" y="255"/>
                  </a:lnTo>
                  <a:lnTo>
                    <a:pt x="1340" y="25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68">
              <a:extLst>
                <a:ext uri="{FF2B5EF4-FFF2-40B4-BE49-F238E27FC236}">
                  <a16:creationId xmlns:a16="http://schemas.microsoft.com/office/drawing/2014/main" id="{D47A3613-EA12-B066-7B49-EB9D6641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69">
              <a:extLst>
                <a:ext uri="{FF2B5EF4-FFF2-40B4-BE49-F238E27FC236}">
                  <a16:creationId xmlns:a16="http://schemas.microsoft.com/office/drawing/2014/main" id="{7659F321-D3C5-0AA1-EEF8-31B5E031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401638"/>
              <a:ext cx="9525" cy="3175"/>
            </a:xfrm>
            <a:custGeom>
              <a:avLst/>
              <a:gdLst>
                <a:gd name="T0" fmla="*/ 4 w 6"/>
                <a:gd name="T1" fmla="*/ 2 h 2"/>
                <a:gd name="T2" fmla="*/ 4 w 6"/>
                <a:gd name="T3" fmla="*/ 2 h 2"/>
                <a:gd name="T4" fmla="*/ 0 w 6"/>
                <a:gd name="T5" fmla="*/ 0 h 2"/>
                <a:gd name="T6" fmla="*/ 0 w 6"/>
                <a:gd name="T7" fmla="*/ 0 h 2"/>
                <a:gd name="T8" fmla="*/ 6 w 6"/>
                <a:gd name="T9" fmla="*/ 2 h 2"/>
                <a:gd name="T10" fmla="*/ 4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4" y="2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70">
              <a:extLst>
                <a:ext uri="{FF2B5EF4-FFF2-40B4-BE49-F238E27FC236}">
                  <a16:creationId xmlns:a16="http://schemas.microsoft.com/office/drawing/2014/main" id="{56775DF9-CCA5-92AF-4F30-DF3E2BFB9F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43776" y="638175"/>
              <a:ext cx="1106488" cy="1166813"/>
            </a:xfrm>
            <a:custGeom>
              <a:avLst/>
              <a:gdLst>
                <a:gd name="T0" fmla="*/ 469 w 697"/>
                <a:gd name="T1" fmla="*/ 0 h 735"/>
                <a:gd name="T2" fmla="*/ 509 w 697"/>
                <a:gd name="T3" fmla="*/ 30 h 735"/>
                <a:gd name="T4" fmla="*/ 545 w 697"/>
                <a:gd name="T5" fmla="*/ 67 h 735"/>
                <a:gd name="T6" fmla="*/ 577 w 697"/>
                <a:gd name="T7" fmla="*/ 105 h 735"/>
                <a:gd name="T8" fmla="*/ 604 w 697"/>
                <a:gd name="T9" fmla="*/ 148 h 735"/>
                <a:gd name="T10" fmla="*/ 627 w 697"/>
                <a:gd name="T11" fmla="*/ 194 h 735"/>
                <a:gd name="T12" fmla="*/ 642 w 697"/>
                <a:gd name="T13" fmla="*/ 244 h 735"/>
                <a:gd name="T14" fmla="*/ 651 w 697"/>
                <a:gd name="T15" fmla="*/ 295 h 735"/>
                <a:gd name="T16" fmla="*/ 655 w 697"/>
                <a:gd name="T17" fmla="*/ 348 h 735"/>
                <a:gd name="T18" fmla="*/ 653 w 697"/>
                <a:gd name="T19" fmla="*/ 390 h 735"/>
                <a:gd name="T20" fmla="*/ 636 w 697"/>
                <a:gd name="T21" fmla="*/ 472 h 735"/>
                <a:gd name="T22" fmla="*/ 606 w 697"/>
                <a:gd name="T23" fmla="*/ 547 h 735"/>
                <a:gd name="T24" fmla="*/ 560 w 697"/>
                <a:gd name="T25" fmla="*/ 613 h 735"/>
                <a:gd name="T26" fmla="*/ 533 w 697"/>
                <a:gd name="T27" fmla="*/ 642 h 735"/>
                <a:gd name="T28" fmla="*/ 547 w 697"/>
                <a:gd name="T29" fmla="*/ 735 h 735"/>
                <a:gd name="T30" fmla="*/ 564 w 697"/>
                <a:gd name="T31" fmla="*/ 720 h 735"/>
                <a:gd name="T32" fmla="*/ 594 w 697"/>
                <a:gd name="T33" fmla="*/ 686 h 735"/>
                <a:gd name="T34" fmla="*/ 623 w 697"/>
                <a:gd name="T35" fmla="*/ 648 h 735"/>
                <a:gd name="T36" fmla="*/ 646 w 697"/>
                <a:gd name="T37" fmla="*/ 606 h 735"/>
                <a:gd name="T38" fmla="*/ 667 w 697"/>
                <a:gd name="T39" fmla="*/ 564 h 735"/>
                <a:gd name="T40" fmla="*/ 680 w 697"/>
                <a:gd name="T41" fmla="*/ 518 h 735"/>
                <a:gd name="T42" fmla="*/ 691 w 697"/>
                <a:gd name="T43" fmla="*/ 470 h 735"/>
                <a:gd name="T44" fmla="*/ 697 w 697"/>
                <a:gd name="T45" fmla="*/ 423 h 735"/>
                <a:gd name="T46" fmla="*/ 697 w 697"/>
                <a:gd name="T47" fmla="*/ 396 h 735"/>
                <a:gd name="T48" fmla="*/ 693 w 697"/>
                <a:gd name="T49" fmla="*/ 335 h 735"/>
                <a:gd name="T50" fmla="*/ 680 w 697"/>
                <a:gd name="T51" fmla="*/ 274 h 735"/>
                <a:gd name="T52" fmla="*/ 661 w 697"/>
                <a:gd name="T53" fmla="*/ 217 h 735"/>
                <a:gd name="T54" fmla="*/ 634 w 697"/>
                <a:gd name="T55" fmla="*/ 166 h 735"/>
                <a:gd name="T56" fmla="*/ 600 w 697"/>
                <a:gd name="T57" fmla="*/ 116 h 735"/>
                <a:gd name="T58" fmla="*/ 562 w 697"/>
                <a:gd name="T59" fmla="*/ 72 h 735"/>
                <a:gd name="T60" fmla="*/ 518 w 697"/>
                <a:gd name="T61" fmla="*/ 34 h 735"/>
                <a:gd name="T62" fmla="*/ 469 w 697"/>
                <a:gd name="T63" fmla="*/ 0 h 735"/>
                <a:gd name="T64" fmla="*/ 10 w 697"/>
                <a:gd name="T65" fmla="*/ 0 h 735"/>
                <a:gd name="T66" fmla="*/ 0 w 697"/>
                <a:gd name="T67" fmla="*/ 6 h 735"/>
                <a:gd name="T68" fmla="*/ 2 w 697"/>
                <a:gd name="T69" fmla="*/ 8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7" h="735">
                  <a:moveTo>
                    <a:pt x="469" y="0"/>
                  </a:moveTo>
                  <a:lnTo>
                    <a:pt x="469" y="0"/>
                  </a:lnTo>
                  <a:lnTo>
                    <a:pt x="489" y="15"/>
                  </a:lnTo>
                  <a:lnTo>
                    <a:pt x="509" y="30"/>
                  </a:lnTo>
                  <a:lnTo>
                    <a:pt x="528" y="48"/>
                  </a:lnTo>
                  <a:lnTo>
                    <a:pt x="545" y="67"/>
                  </a:lnTo>
                  <a:lnTo>
                    <a:pt x="562" y="86"/>
                  </a:lnTo>
                  <a:lnTo>
                    <a:pt x="577" y="105"/>
                  </a:lnTo>
                  <a:lnTo>
                    <a:pt x="590" y="126"/>
                  </a:lnTo>
                  <a:lnTo>
                    <a:pt x="604" y="148"/>
                  </a:lnTo>
                  <a:lnTo>
                    <a:pt x="615" y="171"/>
                  </a:lnTo>
                  <a:lnTo>
                    <a:pt x="627" y="194"/>
                  </a:lnTo>
                  <a:lnTo>
                    <a:pt x="634" y="219"/>
                  </a:lnTo>
                  <a:lnTo>
                    <a:pt x="642" y="244"/>
                  </a:lnTo>
                  <a:lnTo>
                    <a:pt x="648" y="268"/>
                  </a:lnTo>
                  <a:lnTo>
                    <a:pt x="651" y="295"/>
                  </a:lnTo>
                  <a:lnTo>
                    <a:pt x="655" y="322"/>
                  </a:lnTo>
                  <a:lnTo>
                    <a:pt x="655" y="348"/>
                  </a:lnTo>
                  <a:lnTo>
                    <a:pt x="655" y="348"/>
                  </a:lnTo>
                  <a:lnTo>
                    <a:pt x="653" y="390"/>
                  </a:lnTo>
                  <a:lnTo>
                    <a:pt x="648" y="432"/>
                  </a:lnTo>
                  <a:lnTo>
                    <a:pt x="636" y="472"/>
                  </a:lnTo>
                  <a:lnTo>
                    <a:pt x="623" y="510"/>
                  </a:lnTo>
                  <a:lnTo>
                    <a:pt x="606" y="547"/>
                  </a:lnTo>
                  <a:lnTo>
                    <a:pt x="585" y="581"/>
                  </a:lnTo>
                  <a:lnTo>
                    <a:pt x="560" y="613"/>
                  </a:lnTo>
                  <a:lnTo>
                    <a:pt x="533" y="642"/>
                  </a:lnTo>
                  <a:lnTo>
                    <a:pt x="533" y="642"/>
                  </a:lnTo>
                  <a:lnTo>
                    <a:pt x="541" y="688"/>
                  </a:lnTo>
                  <a:lnTo>
                    <a:pt x="547" y="735"/>
                  </a:lnTo>
                  <a:lnTo>
                    <a:pt x="547" y="735"/>
                  </a:lnTo>
                  <a:lnTo>
                    <a:pt x="564" y="720"/>
                  </a:lnTo>
                  <a:lnTo>
                    <a:pt x="579" y="703"/>
                  </a:lnTo>
                  <a:lnTo>
                    <a:pt x="594" y="686"/>
                  </a:lnTo>
                  <a:lnTo>
                    <a:pt x="609" y="667"/>
                  </a:lnTo>
                  <a:lnTo>
                    <a:pt x="623" y="648"/>
                  </a:lnTo>
                  <a:lnTo>
                    <a:pt x="634" y="627"/>
                  </a:lnTo>
                  <a:lnTo>
                    <a:pt x="646" y="606"/>
                  </a:lnTo>
                  <a:lnTo>
                    <a:pt x="657" y="585"/>
                  </a:lnTo>
                  <a:lnTo>
                    <a:pt x="667" y="564"/>
                  </a:lnTo>
                  <a:lnTo>
                    <a:pt x="674" y="541"/>
                  </a:lnTo>
                  <a:lnTo>
                    <a:pt x="680" y="518"/>
                  </a:lnTo>
                  <a:lnTo>
                    <a:pt x="686" y="495"/>
                  </a:lnTo>
                  <a:lnTo>
                    <a:pt x="691" y="470"/>
                  </a:lnTo>
                  <a:lnTo>
                    <a:pt x="695" y="448"/>
                  </a:lnTo>
                  <a:lnTo>
                    <a:pt x="697" y="423"/>
                  </a:lnTo>
                  <a:lnTo>
                    <a:pt x="697" y="396"/>
                  </a:lnTo>
                  <a:lnTo>
                    <a:pt x="697" y="396"/>
                  </a:lnTo>
                  <a:lnTo>
                    <a:pt x="695" y="366"/>
                  </a:lnTo>
                  <a:lnTo>
                    <a:pt x="693" y="335"/>
                  </a:lnTo>
                  <a:lnTo>
                    <a:pt x="687" y="305"/>
                  </a:lnTo>
                  <a:lnTo>
                    <a:pt x="680" y="274"/>
                  </a:lnTo>
                  <a:lnTo>
                    <a:pt x="672" y="246"/>
                  </a:lnTo>
                  <a:lnTo>
                    <a:pt x="661" y="217"/>
                  </a:lnTo>
                  <a:lnTo>
                    <a:pt x="648" y="190"/>
                  </a:lnTo>
                  <a:lnTo>
                    <a:pt x="634" y="166"/>
                  </a:lnTo>
                  <a:lnTo>
                    <a:pt x="619" y="141"/>
                  </a:lnTo>
                  <a:lnTo>
                    <a:pt x="600" y="116"/>
                  </a:lnTo>
                  <a:lnTo>
                    <a:pt x="583" y="93"/>
                  </a:lnTo>
                  <a:lnTo>
                    <a:pt x="562" y="72"/>
                  </a:lnTo>
                  <a:lnTo>
                    <a:pt x="541" y="51"/>
                  </a:lnTo>
                  <a:lnTo>
                    <a:pt x="518" y="34"/>
                  </a:lnTo>
                  <a:lnTo>
                    <a:pt x="493" y="17"/>
                  </a:lnTo>
                  <a:lnTo>
                    <a:pt x="469" y="0"/>
                  </a:lnTo>
                  <a:close/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8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71">
              <a:extLst>
                <a:ext uri="{FF2B5EF4-FFF2-40B4-BE49-F238E27FC236}">
                  <a16:creationId xmlns:a16="http://schemas.microsoft.com/office/drawing/2014/main" id="{746E0834-CA9B-E0F2-64FF-7689F511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8313" y="638175"/>
              <a:ext cx="361950" cy="1166813"/>
            </a:xfrm>
            <a:custGeom>
              <a:avLst/>
              <a:gdLst>
                <a:gd name="T0" fmla="*/ 0 w 228"/>
                <a:gd name="T1" fmla="*/ 0 h 735"/>
                <a:gd name="T2" fmla="*/ 40 w 228"/>
                <a:gd name="T3" fmla="*/ 30 h 735"/>
                <a:gd name="T4" fmla="*/ 76 w 228"/>
                <a:gd name="T5" fmla="*/ 67 h 735"/>
                <a:gd name="T6" fmla="*/ 108 w 228"/>
                <a:gd name="T7" fmla="*/ 105 h 735"/>
                <a:gd name="T8" fmla="*/ 135 w 228"/>
                <a:gd name="T9" fmla="*/ 148 h 735"/>
                <a:gd name="T10" fmla="*/ 158 w 228"/>
                <a:gd name="T11" fmla="*/ 194 h 735"/>
                <a:gd name="T12" fmla="*/ 173 w 228"/>
                <a:gd name="T13" fmla="*/ 244 h 735"/>
                <a:gd name="T14" fmla="*/ 182 w 228"/>
                <a:gd name="T15" fmla="*/ 295 h 735"/>
                <a:gd name="T16" fmla="*/ 186 w 228"/>
                <a:gd name="T17" fmla="*/ 348 h 735"/>
                <a:gd name="T18" fmla="*/ 184 w 228"/>
                <a:gd name="T19" fmla="*/ 390 h 735"/>
                <a:gd name="T20" fmla="*/ 167 w 228"/>
                <a:gd name="T21" fmla="*/ 472 h 735"/>
                <a:gd name="T22" fmla="*/ 137 w 228"/>
                <a:gd name="T23" fmla="*/ 547 h 735"/>
                <a:gd name="T24" fmla="*/ 91 w 228"/>
                <a:gd name="T25" fmla="*/ 613 h 735"/>
                <a:gd name="T26" fmla="*/ 64 w 228"/>
                <a:gd name="T27" fmla="*/ 642 h 735"/>
                <a:gd name="T28" fmla="*/ 78 w 228"/>
                <a:gd name="T29" fmla="*/ 735 h 735"/>
                <a:gd name="T30" fmla="*/ 95 w 228"/>
                <a:gd name="T31" fmla="*/ 720 h 735"/>
                <a:gd name="T32" fmla="*/ 125 w 228"/>
                <a:gd name="T33" fmla="*/ 686 h 735"/>
                <a:gd name="T34" fmla="*/ 154 w 228"/>
                <a:gd name="T35" fmla="*/ 648 h 735"/>
                <a:gd name="T36" fmla="*/ 177 w 228"/>
                <a:gd name="T37" fmla="*/ 606 h 735"/>
                <a:gd name="T38" fmla="*/ 198 w 228"/>
                <a:gd name="T39" fmla="*/ 564 h 735"/>
                <a:gd name="T40" fmla="*/ 211 w 228"/>
                <a:gd name="T41" fmla="*/ 518 h 735"/>
                <a:gd name="T42" fmla="*/ 222 w 228"/>
                <a:gd name="T43" fmla="*/ 470 h 735"/>
                <a:gd name="T44" fmla="*/ 228 w 228"/>
                <a:gd name="T45" fmla="*/ 423 h 735"/>
                <a:gd name="T46" fmla="*/ 228 w 228"/>
                <a:gd name="T47" fmla="*/ 396 h 735"/>
                <a:gd name="T48" fmla="*/ 224 w 228"/>
                <a:gd name="T49" fmla="*/ 335 h 735"/>
                <a:gd name="T50" fmla="*/ 211 w 228"/>
                <a:gd name="T51" fmla="*/ 274 h 735"/>
                <a:gd name="T52" fmla="*/ 192 w 228"/>
                <a:gd name="T53" fmla="*/ 217 h 735"/>
                <a:gd name="T54" fmla="*/ 165 w 228"/>
                <a:gd name="T55" fmla="*/ 166 h 735"/>
                <a:gd name="T56" fmla="*/ 131 w 228"/>
                <a:gd name="T57" fmla="*/ 116 h 735"/>
                <a:gd name="T58" fmla="*/ 93 w 228"/>
                <a:gd name="T59" fmla="*/ 72 h 735"/>
                <a:gd name="T60" fmla="*/ 49 w 228"/>
                <a:gd name="T61" fmla="*/ 34 h 735"/>
                <a:gd name="T62" fmla="*/ 0 w 228"/>
                <a:gd name="T63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8" h="735">
                  <a:moveTo>
                    <a:pt x="0" y="0"/>
                  </a:moveTo>
                  <a:lnTo>
                    <a:pt x="0" y="0"/>
                  </a:lnTo>
                  <a:lnTo>
                    <a:pt x="20" y="15"/>
                  </a:lnTo>
                  <a:lnTo>
                    <a:pt x="40" y="30"/>
                  </a:lnTo>
                  <a:lnTo>
                    <a:pt x="59" y="48"/>
                  </a:lnTo>
                  <a:lnTo>
                    <a:pt x="76" y="67"/>
                  </a:lnTo>
                  <a:lnTo>
                    <a:pt x="93" y="86"/>
                  </a:lnTo>
                  <a:lnTo>
                    <a:pt x="108" y="105"/>
                  </a:lnTo>
                  <a:lnTo>
                    <a:pt x="121" y="126"/>
                  </a:lnTo>
                  <a:lnTo>
                    <a:pt x="135" y="148"/>
                  </a:lnTo>
                  <a:lnTo>
                    <a:pt x="146" y="171"/>
                  </a:lnTo>
                  <a:lnTo>
                    <a:pt x="158" y="194"/>
                  </a:lnTo>
                  <a:lnTo>
                    <a:pt x="165" y="219"/>
                  </a:lnTo>
                  <a:lnTo>
                    <a:pt x="173" y="244"/>
                  </a:lnTo>
                  <a:lnTo>
                    <a:pt x="179" y="268"/>
                  </a:lnTo>
                  <a:lnTo>
                    <a:pt x="182" y="295"/>
                  </a:lnTo>
                  <a:lnTo>
                    <a:pt x="186" y="322"/>
                  </a:lnTo>
                  <a:lnTo>
                    <a:pt x="186" y="348"/>
                  </a:lnTo>
                  <a:lnTo>
                    <a:pt x="186" y="348"/>
                  </a:lnTo>
                  <a:lnTo>
                    <a:pt x="184" y="390"/>
                  </a:lnTo>
                  <a:lnTo>
                    <a:pt x="179" y="432"/>
                  </a:lnTo>
                  <a:lnTo>
                    <a:pt x="167" y="472"/>
                  </a:lnTo>
                  <a:lnTo>
                    <a:pt x="154" y="510"/>
                  </a:lnTo>
                  <a:lnTo>
                    <a:pt x="137" y="547"/>
                  </a:lnTo>
                  <a:lnTo>
                    <a:pt x="116" y="581"/>
                  </a:lnTo>
                  <a:lnTo>
                    <a:pt x="91" y="613"/>
                  </a:lnTo>
                  <a:lnTo>
                    <a:pt x="64" y="642"/>
                  </a:lnTo>
                  <a:lnTo>
                    <a:pt x="64" y="642"/>
                  </a:lnTo>
                  <a:lnTo>
                    <a:pt x="72" y="688"/>
                  </a:lnTo>
                  <a:lnTo>
                    <a:pt x="78" y="735"/>
                  </a:lnTo>
                  <a:lnTo>
                    <a:pt x="78" y="735"/>
                  </a:lnTo>
                  <a:lnTo>
                    <a:pt x="95" y="720"/>
                  </a:lnTo>
                  <a:lnTo>
                    <a:pt x="110" y="703"/>
                  </a:lnTo>
                  <a:lnTo>
                    <a:pt x="125" y="686"/>
                  </a:lnTo>
                  <a:lnTo>
                    <a:pt x="140" y="667"/>
                  </a:lnTo>
                  <a:lnTo>
                    <a:pt x="154" y="648"/>
                  </a:lnTo>
                  <a:lnTo>
                    <a:pt x="165" y="627"/>
                  </a:lnTo>
                  <a:lnTo>
                    <a:pt x="177" y="606"/>
                  </a:lnTo>
                  <a:lnTo>
                    <a:pt x="188" y="585"/>
                  </a:lnTo>
                  <a:lnTo>
                    <a:pt x="198" y="564"/>
                  </a:lnTo>
                  <a:lnTo>
                    <a:pt x="205" y="541"/>
                  </a:lnTo>
                  <a:lnTo>
                    <a:pt x="211" y="518"/>
                  </a:lnTo>
                  <a:lnTo>
                    <a:pt x="217" y="495"/>
                  </a:lnTo>
                  <a:lnTo>
                    <a:pt x="222" y="470"/>
                  </a:lnTo>
                  <a:lnTo>
                    <a:pt x="226" y="448"/>
                  </a:lnTo>
                  <a:lnTo>
                    <a:pt x="228" y="423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66"/>
                  </a:lnTo>
                  <a:lnTo>
                    <a:pt x="224" y="335"/>
                  </a:lnTo>
                  <a:lnTo>
                    <a:pt x="218" y="305"/>
                  </a:lnTo>
                  <a:lnTo>
                    <a:pt x="211" y="274"/>
                  </a:lnTo>
                  <a:lnTo>
                    <a:pt x="203" y="246"/>
                  </a:lnTo>
                  <a:lnTo>
                    <a:pt x="192" y="217"/>
                  </a:lnTo>
                  <a:lnTo>
                    <a:pt x="179" y="190"/>
                  </a:lnTo>
                  <a:lnTo>
                    <a:pt x="165" y="166"/>
                  </a:lnTo>
                  <a:lnTo>
                    <a:pt x="150" y="141"/>
                  </a:lnTo>
                  <a:lnTo>
                    <a:pt x="131" y="116"/>
                  </a:lnTo>
                  <a:lnTo>
                    <a:pt x="114" y="93"/>
                  </a:lnTo>
                  <a:lnTo>
                    <a:pt x="93" y="72"/>
                  </a:lnTo>
                  <a:lnTo>
                    <a:pt x="72" y="51"/>
                  </a:lnTo>
                  <a:lnTo>
                    <a:pt x="49" y="34"/>
                  </a:lnTo>
                  <a:lnTo>
                    <a:pt x="24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72">
              <a:extLst>
                <a:ext uri="{FF2B5EF4-FFF2-40B4-BE49-F238E27FC236}">
                  <a16:creationId xmlns:a16="http://schemas.microsoft.com/office/drawing/2014/main" id="{2A9BF65A-FBD8-CD61-E691-FC5E264E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3776" y="638175"/>
              <a:ext cx="15875" cy="12700"/>
            </a:xfrm>
            <a:custGeom>
              <a:avLst/>
              <a:gdLst>
                <a:gd name="T0" fmla="*/ 10 w 10"/>
                <a:gd name="T1" fmla="*/ 0 h 8"/>
                <a:gd name="T2" fmla="*/ 10 w 10"/>
                <a:gd name="T3" fmla="*/ 0 h 8"/>
                <a:gd name="T4" fmla="*/ 0 w 10"/>
                <a:gd name="T5" fmla="*/ 6 h 8"/>
                <a:gd name="T6" fmla="*/ 0 w 10"/>
                <a:gd name="T7" fmla="*/ 6 h 8"/>
                <a:gd name="T8" fmla="*/ 2 w 10"/>
                <a:gd name="T9" fmla="*/ 8 h 8"/>
                <a:gd name="T10" fmla="*/ 2 w 10"/>
                <a:gd name="T11" fmla="*/ 8 h 8"/>
                <a:gd name="T12" fmla="*/ 10 w 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73">
              <a:extLst>
                <a:ext uri="{FF2B5EF4-FFF2-40B4-BE49-F238E27FC236}">
                  <a16:creationId xmlns:a16="http://schemas.microsoft.com/office/drawing/2014/main" id="{878375C4-22DE-6D42-67D9-93EDC7280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74">
              <a:extLst>
                <a:ext uri="{FF2B5EF4-FFF2-40B4-BE49-F238E27FC236}">
                  <a16:creationId xmlns:a16="http://schemas.microsoft.com/office/drawing/2014/main" id="{07BE9346-C9B0-A8CF-543E-4B5BE950C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75">
              <a:extLst>
                <a:ext uri="{FF2B5EF4-FFF2-40B4-BE49-F238E27FC236}">
                  <a16:creationId xmlns:a16="http://schemas.microsoft.com/office/drawing/2014/main" id="{03706EC2-6B27-1337-0AC2-E5445F8F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76">
              <a:extLst>
                <a:ext uri="{FF2B5EF4-FFF2-40B4-BE49-F238E27FC236}">
                  <a16:creationId xmlns:a16="http://schemas.microsoft.com/office/drawing/2014/main" id="{970A7BDD-45F1-80A2-933C-F29CFC46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77">
              <a:extLst>
                <a:ext uri="{FF2B5EF4-FFF2-40B4-BE49-F238E27FC236}">
                  <a16:creationId xmlns:a16="http://schemas.microsoft.com/office/drawing/2014/main" id="{F0612E7C-E779-22D3-4896-75974F40E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78">
              <a:extLst>
                <a:ext uri="{FF2B5EF4-FFF2-40B4-BE49-F238E27FC236}">
                  <a16:creationId xmlns:a16="http://schemas.microsoft.com/office/drawing/2014/main" id="{9EC4F52D-EE1F-A889-6E04-180D80A9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79">
              <a:extLst>
                <a:ext uri="{FF2B5EF4-FFF2-40B4-BE49-F238E27FC236}">
                  <a16:creationId xmlns:a16="http://schemas.microsoft.com/office/drawing/2014/main" id="{5A28B165-5557-51DA-A565-5168C4A1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80">
              <a:extLst>
                <a:ext uri="{FF2B5EF4-FFF2-40B4-BE49-F238E27FC236}">
                  <a16:creationId xmlns:a16="http://schemas.microsoft.com/office/drawing/2014/main" id="{6361A531-8663-5C1F-43A9-B098CF0B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81">
              <a:extLst>
                <a:ext uri="{FF2B5EF4-FFF2-40B4-BE49-F238E27FC236}">
                  <a16:creationId xmlns:a16="http://schemas.microsoft.com/office/drawing/2014/main" id="{0C2EF45A-62F4-17C7-44D6-FDCF7ED27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1438" y="644525"/>
              <a:ext cx="398463" cy="241300"/>
            </a:xfrm>
            <a:custGeom>
              <a:avLst/>
              <a:gdLst>
                <a:gd name="T0" fmla="*/ 2 w 251"/>
                <a:gd name="T1" fmla="*/ 45 h 152"/>
                <a:gd name="T2" fmla="*/ 2 w 251"/>
                <a:gd name="T3" fmla="*/ 45 h 152"/>
                <a:gd name="T4" fmla="*/ 0 w 251"/>
                <a:gd name="T5" fmla="*/ 51 h 152"/>
                <a:gd name="T6" fmla="*/ 0 w 251"/>
                <a:gd name="T7" fmla="*/ 59 h 152"/>
                <a:gd name="T8" fmla="*/ 2 w 251"/>
                <a:gd name="T9" fmla="*/ 66 h 152"/>
                <a:gd name="T10" fmla="*/ 4 w 251"/>
                <a:gd name="T11" fmla="*/ 74 h 152"/>
                <a:gd name="T12" fmla="*/ 13 w 251"/>
                <a:gd name="T13" fmla="*/ 89 h 152"/>
                <a:gd name="T14" fmla="*/ 25 w 251"/>
                <a:gd name="T15" fmla="*/ 103 h 152"/>
                <a:gd name="T16" fmla="*/ 42 w 251"/>
                <a:gd name="T17" fmla="*/ 116 h 152"/>
                <a:gd name="T18" fmla="*/ 61 w 251"/>
                <a:gd name="T19" fmla="*/ 127 h 152"/>
                <a:gd name="T20" fmla="*/ 84 w 251"/>
                <a:gd name="T21" fmla="*/ 137 h 152"/>
                <a:gd name="T22" fmla="*/ 109 w 251"/>
                <a:gd name="T23" fmla="*/ 144 h 152"/>
                <a:gd name="T24" fmla="*/ 109 w 251"/>
                <a:gd name="T25" fmla="*/ 144 h 152"/>
                <a:gd name="T26" fmla="*/ 133 w 251"/>
                <a:gd name="T27" fmla="*/ 150 h 152"/>
                <a:gd name="T28" fmla="*/ 158 w 251"/>
                <a:gd name="T29" fmla="*/ 152 h 152"/>
                <a:gd name="T30" fmla="*/ 181 w 251"/>
                <a:gd name="T31" fmla="*/ 152 h 152"/>
                <a:gd name="T32" fmla="*/ 202 w 251"/>
                <a:gd name="T33" fmla="*/ 148 h 152"/>
                <a:gd name="T34" fmla="*/ 219 w 251"/>
                <a:gd name="T35" fmla="*/ 141 h 152"/>
                <a:gd name="T36" fmla="*/ 232 w 251"/>
                <a:gd name="T37" fmla="*/ 133 h 152"/>
                <a:gd name="T38" fmla="*/ 238 w 251"/>
                <a:gd name="T39" fmla="*/ 127 h 152"/>
                <a:gd name="T40" fmla="*/ 244 w 251"/>
                <a:gd name="T41" fmla="*/ 122 h 152"/>
                <a:gd name="T42" fmla="*/ 248 w 251"/>
                <a:gd name="T43" fmla="*/ 114 h 152"/>
                <a:gd name="T44" fmla="*/ 250 w 251"/>
                <a:gd name="T45" fmla="*/ 108 h 152"/>
                <a:gd name="T46" fmla="*/ 250 w 251"/>
                <a:gd name="T47" fmla="*/ 108 h 152"/>
                <a:gd name="T48" fmla="*/ 251 w 251"/>
                <a:gd name="T49" fmla="*/ 101 h 152"/>
                <a:gd name="T50" fmla="*/ 251 w 251"/>
                <a:gd name="T51" fmla="*/ 93 h 152"/>
                <a:gd name="T52" fmla="*/ 250 w 251"/>
                <a:gd name="T53" fmla="*/ 85 h 152"/>
                <a:gd name="T54" fmla="*/ 248 w 251"/>
                <a:gd name="T55" fmla="*/ 78 h 152"/>
                <a:gd name="T56" fmla="*/ 238 w 251"/>
                <a:gd name="T57" fmla="*/ 64 h 152"/>
                <a:gd name="T58" fmla="*/ 227 w 251"/>
                <a:gd name="T59" fmla="*/ 49 h 152"/>
                <a:gd name="T60" fmla="*/ 210 w 251"/>
                <a:gd name="T61" fmla="*/ 36 h 152"/>
                <a:gd name="T62" fmla="*/ 191 w 251"/>
                <a:gd name="T63" fmla="*/ 24 h 152"/>
                <a:gd name="T64" fmla="*/ 168 w 251"/>
                <a:gd name="T65" fmla="*/ 15 h 152"/>
                <a:gd name="T66" fmla="*/ 143 w 251"/>
                <a:gd name="T67" fmla="*/ 7 h 152"/>
                <a:gd name="T68" fmla="*/ 143 w 251"/>
                <a:gd name="T69" fmla="*/ 7 h 152"/>
                <a:gd name="T70" fmla="*/ 118 w 251"/>
                <a:gd name="T71" fmla="*/ 2 h 152"/>
                <a:gd name="T72" fmla="*/ 93 w 251"/>
                <a:gd name="T73" fmla="*/ 0 h 152"/>
                <a:gd name="T74" fmla="*/ 71 w 251"/>
                <a:gd name="T75" fmla="*/ 2 h 152"/>
                <a:gd name="T76" fmla="*/ 50 w 251"/>
                <a:gd name="T77" fmla="*/ 5 h 152"/>
                <a:gd name="T78" fmla="*/ 33 w 251"/>
                <a:gd name="T79" fmla="*/ 11 h 152"/>
                <a:gd name="T80" fmla="*/ 19 w 251"/>
                <a:gd name="T81" fmla="*/ 21 h 152"/>
                <a:gd name="T82" fmla="*/ 13 w 251"/>
                <a:gd name="T83" fmla="*/ 24 h 152"/>
                <a:gd name="T84" fmla="*/ 8 w 251"/>
                <a:gd name="T85" fmla="*/ 32 h 152"/>
                <a:gd name="T86" fmla="*/ 4 w 251"/>
                <a:gd name="T87" fmla="*/ 38 h 152"/>
                <a:gd name="T88" fmla="*/ 2 w 251"/>
                <a:gd name="T89" fmla="*/ 45 h 152"/>
                <a:gd name="T90" fmla="*/ 2 w 251"/>
                <a:gd name="T91" fmla="*/ 4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1" h="152">
                  <a:moveTo>
                    <a:pt x="2" y="45"/>
                  </a:moveTo>
                  <a:lnTo>
                    <a:pt x="2" y="45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4"/>
                  </a:lnTo>
                  <a:lnTo>
                    <a:pt x="13" y="89"/>
                  </a:lnTo>
                  <a:lnTo>
                    <a:pt x="25" y="103"/>
                  </a:lnTo>
                  <a:lnTo>
                    <a:pt x="42" y="116"/>
                  </a:lnTo>
                  <a:lnTo>
                    <a:pt x="61" y="127"/>
                  </a:lnTo>
                  <a:lnTo>
                    <a:pt x="84" y="137"/>
                  </a:lnTo>
                  <a:lnTo>
                    <a:pt x="109" y="144"/>
                  </a:lnTo>
                  <a:lnTo>
                    <a:pt x="109" y="144"/>
                  </a:lnTo>
                  <a:lnTo>
                    <a:pt x="133" y="150"/>
                  </a:lnTo>
                  <a:lnTo>
                    <a:pt x="158" y="152"/>
                  </a:lnTo>
                  <a:lnTo>
                    <a:pt x="181" y="152"/>
                  </a:lnTo>
                  <a:lnTo>
                    <a:pt x="202" y="148"/>
                  </a:lnTo>
                  <a:lnTo>
                    <a:pt x="219" y="141"/>
                  </a:lnTo>
                  <a:lnTo>
                    <a:pt x="232" y="133"/>
                  </a:lnTo>
                  <a:lnTo>
                    <a:pt x="238" y="127"/>
                  </a:lnTo>
                  <a:lnTo>
                    <a:pt x="244" y="122"/>
                  </a:lnTo>
                  <a:lnTo>
                    <a:pt x="248" y="114"/>
                  </a:lnTo>
                  <a:lnTo>
                    <a:pt x="250" y="108"/>
                  </a:lnTo>
                  <a:lnTo>
                    <a:pt x="250" y="108"/>
                  </a:lnTo>
                  <a:lnTo>
                    <a:pt x="251" y="101"/>
                  </a:lnTo>
                  <a:lnTo>
                    <a:pt x="251" y="93"/>
                  </a:lnTo>
                  <a:lnTo>
                    <a:pt x="250" y="85"/>
                  </a:lnTo>
                  <a:lnTo>
                    <a:pt x="248" y="78"/>
                  </a:lnTo>
                  <a:lnTo>
                    <a:pt x="238" y="64"/>
                  </a:lnTo>
                  <a:lnTo>
                    <a:pt x="227" y="49"/>
                  </a:lnTo>
                  <a:lnTo>
                    <a:pt x="210" y="36"/>
                  </a:lnTo>
                  <a:lnTo>
                    <a:pt x="191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8" y="2"/>
                  </a:lnTo>
                  <a:lnTo>
                    <a:pt x="93" y="0"/>
                  </a:lnTo>
                  <a:lnTo>
                    <a:pt x="71" y="2"/>
                  </a:lnTo>
                  <a:lnTo>
                    <a:pt x="50" y="5"/>
                  </a:lnTo>
                  <a:lnTo>
                    <a:pt x="33" y="11"/>
                  </a:lnTo>
                  <a:lnTo>
                    <a:pt x="19" y="21"/>
                  </a:lnTo>
                  <a:lnTo>
                    <a:pt x="13" y="24"/>
                  </a:lnTo>
                  <a:lnTo>
                    <a:pt x="8" y="32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2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82">
              <a:extLst>
                <a:ext uri="{FF2B5EF4-FFF2-40B4-BE49-F238E27FC236}">
                  <a16:creationId xmlns:a16="http://schemas.microsoft.com/office/drawing/2014/main" id="{CC50CCDA-AD6F-27FD-5F6C-4D4752ACD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3488" y="1146175"/>
              <a:ext cx="261938" cy="177800"/>
            </a:xfrm>
            <a:custGeom>
              <a:avLst/>
              <a:gdLst>
                <a:gd name="T0" fmla="*/ 2 w 165"/>
                <a:gd name="T1" fmla="*/ 23 h 112"/>
                <a:gd name="T2" fmla="*/ 2 w 165"/>
                <a:gd name="T3" fmla="*/ 23 h 112"/>
                <a:gd name="T4" fmla="*/ 0 w 165"/>
                <a:gd name="T5" fmla="*/ 32 h 112"/>
                <a:gd name="T6" fmla="*/ 0 w 165"/>
                <a:gd name="T7" fmla="*/ 44 h 112"/>
                <a:gd name="T8" fmla="*/ 5 w 165"/>
                <a:gd name="T9" fmla="*/ 53 h 112"/>
                <a:gd name="T10" fmla="*/ 11 w 165"/>
                <a:gd name="T11" fmla="*/ 65 h 112"/>
                <a:gd name="T12" fmla="*/ 22 w 165"/>
                <a:gd name="T13" fmla="*/ 74 h 112"/>
                <a:gd name="T14" fmla="*/ 34 w 165"/>
                <a:gd name="T15" fmla="*/ 86 h 112"/>
                <a:gd name="T16" fmla="*/ 47 w 165"/>
                <a:gd name="T17" fmla="*/ 93 h 112"/>
                <a:gd name="T18" fmla="*/ 64 w 165"/>
                <a:gd name="T19" fmla="*/ 101 h 112"/>
                <a:gd name="T20" fmla="*/ 64 w 165"/>
                <a:gd name="T21" fmla="*/ 101 h 112"/>
                <a:gd name="T22" fmla="*/ 80 w 165"/>
                <a:gd name="T23" fmla="*/ 107 h 112"/>
                <a:gd name="T24" fmla="*/ 97 w 165"/>
                <a:gd name="T25" fmla="*/ 110 h 112"/>
                <a:gd name="T26" fmla="*/ 112 w 165"/>
                <a:gd name="T27" fmla="*/ 112 h 112"/>
                <a:gd name="T28" fmla="*/ 125 w 165"/>
                <a:gd name="T29" fmla="*/ 112 h 112"/>
                <a:gd name="T30" fmla="*/ 139 w 165"/>
                <a:gd name="T31" fmla="*/ 108 h 112"/>
                <a:gd name="T32" fmla="*/ 150 w 165"/>
                <a:gd name="T33" fmla="*/ 105 h 112"/>
                <a:gd name="T34" fmla="*/ 158 w 165"/>
                <a:gd name="T35" fmla="*/ 97 h 112"/>
                <a:gd name="T36" fmla="*/ 163 w 165"/>
                <a:gd name="T37" fmla="*/ 89 h 112"/>
                <a:gd name="T38" fmla="*/ 163 w 165"/>
                <a:gd name="T39" fmla="*/ 89 h 112"/>
                <a:gd name="T40" fmla="*/ 165 w 165"/>
                <a:gd name="T41" fmla="*/ 80 h 112"/>
                <a:gd name="T42" fmla="*/ 163 w 165"/>
                <a:gd name="T43" fmla="*/ 68 h 112"/>
                <a:gd name="T44" fmla="*/ 160 w 165"/>
                <a:gd name="T45" fmla="*/ 59 h 112"/>
                <a:gd name="T46" fmla="*/ 152 w 165"/>
                <a:gd name="T47" fmla="*/ 48 h 112"/>
                <a:gd name="T48" fmla="*/ 142 w 165"/>
                <a:gd name="T49" fmla="*/ 38 h 112"/>
                <a:gd name="T50" fmla="*/ 131 w 165"/>
                <a:gd name="T51" fmla="*/ 28 h 112"/>
                <a:gd name="T52" fmla="*/ 116 w 165"/>
                <a:gd name="T53" fmla="*/ 19 h 112"/>
                <a:gd name="T54" fmla="*/ 101 w 165"/>
                <a:gd name="T55" fmla="*/ 11 h 112"/>
                <a:gd name="T56" fmla="*/ 101 w 165"/>
                <a:gd name="T57" fmla="*/ 11 h 112"/>
                <a:gd name="T58" fmla="*/ 83 w 165"/>
                <a:gd name="T59" fmla="*/ 6 h 112"/>
                <a:gd name="T60" fmla="*/ 68 w 165"/>
                <a:gd name="T61" fmla="*/ 2 h 112"/>
                <a:gd name="T62" fmla="*/ 53 w 165"/>
                <a:gd name="T63" fmla="*/ 0 h 112"/>
                <a:gd name="T64" fmla="*/ 38 w 165"/>
                <a:gd name="T65" fmla="*/ 2 h 112"/>
                <a:gd name="T66" fmla="*/ 26 w 165"/>
                <a:gd name="T67" fmla="*/ 4 h 112"/>
                <a:gd name="T68" fmla="*/ 15 w 165"/>
                <a:gd name="T69" fmla="*/ 8 h 112"/>
                <a:gd name="T70" fmla="*/ 7 w 165"/>
                <a:gd name="T71" fmla="*/ 15 h 112"/>
                <a:gd name="T72" fmla="*/ 2 w 165"/>
                <a:gd name="T73" fmla="*/ 23 h 112"/>
                <a:gd name="T74" fmla="*/ 2 w 165"/>
                <a:gd name="T75" fmla="*/ 2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2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5" y="53"/>
                  </a:lnTo>
                  <a:lnTo>
                    <a:pt x="11" y="65"/>
                  </a:lnTo>
                  <a:lnTo>
                    <a:pt x="22" y="74"/>
                  </a:lnTo>
                  <a:lnTo>
                    <a:pt x="34" y="86"/>
                  </a:lnTo>
                  <a:lnTo>
                    <a:pt x="47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0" y="107"/>
                  </a:lnTo>
                  <a:lnTo>
                    <a:pt x="97" y="110"/>
                  </a:lnTo>
                  <a:lnTo>
                    <a:pt x="112" y="112"/>
                  </a:lnTo>
                  <a:lnTo>
                    <a:pt x="125" y="112"/>
                  </a:lnTo>
                  <a:lnTo>
                    <a:pt x="139" y="108"/>
                  </a:lnTo>
                  <a:lnTo>
                    <a:pt x="150" y="105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80"/>
                  </a:lnTo>
                  <a:lnTo>
                    <a:pt x="163" y="68"/>
                  </a:lnTo>
                  <a:lnTo>
                    <a:pt x="160" y="59"/>
                  </a:lnTo>
                  <a:lnTo>
                    <a:pt x="152" y="48"/>
                  </a:lnTo>
                  <a:lnTo>
                    <a:pt x="142" y="38"/>
                  </a:lnTo>
                  <a:lnTo>
                    <a:pt x="131" y="28"/>
                  </a:lnTo>
                  <a:lnTo>
                    <a:pt x="116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3" y="6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38" y="2"/>
                  </a:lnTo>
                  <a:lnTo>
                    <a:pt x="26" y="4"/>
                  </a:lnTo>
                  <a:lnTo>
                    <a:pt x="15" y="8"/>
                  </a:lnTo>
                  <a:lnTo>
                    <a:pt x="7" y="15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83">
              <a:extLst>
                <a:ext uri="{FF2B5EF4-FFF2-40B4-BE49-F238E27FC236}">
                  <a16:creationId xmlns:a16="http://schemas.microsoft.com/office/drawing/2014/main" id="{AA8885E5-4EB7-B4E2-4096-9A043F30A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84">
              <a:extLst>
                <a:ext uri="{FF2B5EF4-FFF2-40B4-BE49-F238E27FC236}">
                  <a16:creationId xmlns:a16="http://schemas.microsoft.com/office/drawing/2014/main" id="{D9D3ABEB-2DB9-3B1A-CEFF-8F1F35B2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85">
              <a:extLst>
                <a:ext uri="{FF2B5EF4-FFF2-40B4-BE49-F238E27FC236}">
                  <a16:creationId xmlns:a16="http://schemas.microsoft.com/office/drawing/2014/main" id="{DBABF5A2-774F-EC8D-0ABD-748182BDF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86">
              <a:extLst>
                <a:ext uri="{FF2B5EF4-FFF2-40B4-BE49-F238E27FC236}">
                  <a16:creationId xmlns:a16="http://schemas.microsoft.com/office/drawing/2014/main" id="{4EDE39A0-362A-407F-09BD-71DF8674C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87">
              <a:extLst>
                <a:ext uri="{FF2B5EF4-FFF2-40B4-BE49-F238E27FC236}">
                  <a16:creationId xmlns:a16="http://schemas.microsoft.com/office/drawing/2014/main" id="{C15684A1-7AB6-6A46-4888-0129E1AF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88">
              <a:extLst>
                <a:ext uri="{FF2B5EF4-FFF2-40B4-BE49-F238E27FC236}">
                  <a16:creationId xmlns:a16="http://schemas.microsoft.com/office/drawing/2014/main" id="{1BBDBAE5-EF33-2982-A944-48823BDE3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89">
              <a:extLst>
                <a:ext uri="{FF2B5EF4-FFF2-40B4-BE49-F238E27FC236}">
                  <a16:creationId xmlns:a16="http://schemas.microsoft.com/office/drawing/2014/main" id="{A531A3FC-D33C-ACB7-50F7-2524EB8BC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90">
              <a:extLst>
                <a:ext uri="{FF2B5EF4-FFF2-40B4-BE49-F238E27FC236}">
                  <a16:creationId xmlns:a16="http://schemas.microsoft.com/office/drawing/2014/main" id="{A764A46E-F292-1095-5293-EA26D2A3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91">
              <a:extLst>
                <a:ext uri="{FF2B5EF4-FFF2-40B4-BE49-F238E27FC236}">
                  <a16:creationId xmlns:a16="http://schemas.microsoft.com/office/drawing/2014/main" id="{26330F45-EC79-7D30-1595-870F3E31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501" y="650875"/>
              <a:ext cx="395288" cy="241300"/>
            </a:xfrm>
            <a:custGeom>
              <a:avLst/>
              <a:gdLst>
                <a:gd name="T0" fmla="*/ 0 w 249"/>
                <a:gd name="T1" fmla="*/ 43 h 152"/>
                <a:gd name="T2" fmla="*/ 0 w 249"/>
                <a:gd name="T3" fmla="*/ 43 h 152"/>
                <a:gd name="T4" fmla="*/ 0 w 249"/>
                <a:gd name="T5" fmla="*/ 51 h 152"/>
                <a:gd name="T6" fmla="*/ 0 w 249"/>
                <a:gd name="T7" fmla="*/ 59 h 152"/>
                <a:gd name="T8" fmla="*/ 2 w 249"/>
                <a:gd name="T9" fmla="*/ 66 h 152"/>
                <a:gd name="T10" fmla="*/ 4 w 249"/>
                <a:gd name="T11" fmla="*/ 72 h 152"/>
                <a:gd name="T12" fmla="*/ 12 w 249"/>
                <a:gd name="T13" fmla="*/ 87 h 152"/>
                <a:gd name="T14" fmla="*/ 25 w 249"/>
                <a:gd name="T15" fmla="*/ 102 h 152"/>
                <a:gd name="T16" fmla="*/ 40 w 249"/>
                <a:gd name="T17" fmla="*/ 114 h 152"/>
                <a:gd name="T18" fmla="*/ 61 w 249"/>
                <a:gd name="T19" fmla="*/ 127 h 152"/>
                <a:gd name="T20" fmla="*/ 82 w 249"/>
                <a:gd name="T21" fmla="*/ 137 h 152"/>
                <a:gd name="T22" fmla="*/ 107 w 249"/>
                <a:gd name="T23" fmla="*/ 144 h 152"/>
                <a:gd name="T24" fmla="*/ 107 w 249"/>
                <a:gd name="T25" fmla="*/ 144 h 152"/>
                <a:gd name="T26" fmla="*/ 133 w 249"/>
                <a:gd name="T27" fmla="*/ 150 h 152"/>
                <a:gd name="T28" fmla="*/ 156 w 249"/>
                <a:gd name="T29" fmla="*/ 152 h 152"/>
                <a:gd name="T30" fmla="*/ 179 w 249"/>
                <a:gd name="T31" fmla="*/ 150 h 152"/>
                <a:gd name="T32" fmla="*/ 200 w 249"/>
                <a:gd name="T33" fmla="*/ 146 h 152"/>
                <a:gd name="T34" fmla="*/ 217 w 249"/>
                <a:gd name="T35" fmla="*/ 140 h 152"/>
                <a:gd name="T36" fmla="*/ 232 w 249"/>
                <a:gd name="T37" fmla="*/ 131 h 152"/>
                <a:gd name="T38" fmla="*/ 238 w 249"/>
                <a:gd name="T39" fmla="*/ 125 h 152"/>
                <a:gd name="T40" fmla="*/ 242 w 249"/>
                <a:gd name="T41" fmla="*/ 120 h 152"/>
                <a:gd name="T42" fmla="*/ 246 w 249"/>
                <a:gd name="T43" fmla="*/ 114 h 152"/>
                <a:gd name="T44" fmla="*/ 249 w 249"/>
                <a:gd name="T45" fmla="*/ 106 h 152"/>
                <a:gd name="T46" fmla="*/ 249 w 249"/>
                <a:gd name="T47" fmla="*/ 106 h 152"/>
                <a:gd name="T48" fmla="*/ 249 w 249"/>
                <a:gd name="T49" fmla="*/ 100 h 152"/>
                <a:gd name="T50" fmla="*/ 249 w 249"/>
                <a:gd name="T51" fmla="*/ 93 h 152"/>
                <a:gd name="T52" fmla="*/ 248 w 249"/>
                <a:gd name="T53" fmla="*/ 85 h 152"/>
                <a:gd name="T54" fmla="*/ 246 w 249"/>
                <a:gd name="T55" fmla="*/ 78 h 152"/>
                <a:gd name="T56" fmla="*/ 238 w 249"/>
                <a:gd name="T57" fmla="*/ 62 h 152"/>
                <a:gd name="T58" fmla="*/ 225 w 249"/>
                <a:gd name="T59" fmla="*/ 49 h 152"/>
                <a:gd name="T60" fmla="*/ 210 w 249"/>
                <a:gd name="T61" fmla="*/ 36 h 152"/>
                <a:gd name="T62" fmla="*/ 189 w 249"/>
                <a:gd name="T63" fmla="*/ 24 h 152"/>
                <a:gd name="T64" fmla="*/ 168 w 249"/>
                <a:gd name="T65" fmla="*/ 15 h 152"/>
                <a:gd name="T66" fmla="*/ 143 w 249"/>
                <a:gd name="T67" fmla="*/ 7 h 152"/>
                <a:gd name="T68" fmla="*/ 143 w 249"/>
                <a:gd name="T69" fmla="*/ 7 h 152"/>
                <a:gd name="T70" fmla="*/ 116 w 249"/>
                <a:gd name="T71" fmla="*/ 1 h 152"/>
                <a:gd name="T72" fmla="*/ 93 w 249"/>
                <a:gd name="T73" fmla="*/ 0 h 152"/>
                <a:gd name="T74" fmla="*/ 71 w 249"/>
                <a:gd name="T75" fmla="*/ 0 h 152"/>
                <a:gd name="T76" fmla="*/ 50 w 249"/>
                <a:gd name="T77" fmla="*/ 3 h 152"/>
                <a:gd name="T78" fmla="*/ 32 w 249"/>
                <a:gd name="T79" fmla="*/ 11 h 152"/>
                <a:gd name="T80" fmla="*/ 17 w 249"/>
                <a:gd name="T81" fmla="*/ 19 h 152"/>
                <a:gd name="T82" fmla="*/ 12 w 249"/>
                <a:gd name="T83" fmla="*/ 24 h 152"/>
                <a:gd name="T84" fmla="*/ 8 w 249"/>
                <a:gd name="T85" fmla="*/ 30 h 152"/>
                <a:gd name="T86" fmla="*/ 4 w 249"/>
                <a:gd name="T87" fmla="*/ 36 h 152"/>
                <a:gd name="T88" fmla="*/ 0 w 249"/>
                <a:gd name="T89" fmla="*/ 43 h 152"/>
                <a:gd name="T90" fmla="*/ 0 w 249"/>
                <a:gd name="T91" fmla="*/ 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152">
                  <a:moveTo>
                    <a:pt x="0" y="43"/>
                  </a:moveTo>
                  <a:lnTo>
                    <a:pt x="0" y="43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2"/>
                  </a:lnTo>
                  <a:lnTo>
                    <a:pt x="12" y="87"/>
                  </a:lnTo>
                  <a:lnTo>
                    <a:pt x="25" y="102"/>
                  </a:lnTo>
                  <a:lnTo>
                    <a:pt x="40" y="114"/>
                  </a:lnTo>
                  <a:lnTo>
                    <a:pt x="61" y="127"/>
                  </a:lnTo>
                  <a:lnTo>
                    <a:pt x="82" y="137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133" y="150"/>
                  </a:lnTo>
                  <a:lnTo>
                    <a:pt x="156" y="152"/>
                  </a:lnTo>
                  <a:lnTo>
                    <a:pt x="179" y="150"/>
                  </a:lnTo>
                  <a:lnTo>
                    <a:pt x="200" y="146"/>
                  </a:lnTo>
                  <a:lnTo>
                    <a:pt x="217" y="140"/>
                  </a:lnTo>
                  <a:lnTo>
                    <a:pt x="232" y="131"/>
                  </a:lnTo>
                  <a:lnTo>
                    <a:pt x="238" y="125"/>
                  </a:lnTo>
                  <a:lnTo>
                    <a:pt x="242" y="120"/>
                  </a:lnTo>
                  <a:lnTo>
                    <a:pt x="246" y="114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0"/>
                  </a:lnTo>
                  <a:lnTo>
                    <a:pt x="249" y="93"/>
                  </a:lnTo>
                  <a:lnTo>
                    <a:pt x="248" y="85"/>
                  </a:lnTo>
                  <a:lnTo>
                    <a:pt x="246" y="78"/>
                  </a:lnTo>
                  <a:lnTo>
                    <a:pt x="238" y="62"/>
                  </a:lnTo>
                  <a:lnTo>
                    <a:pt x="225" y="49"/>
                  </a:lnTo>
                  <a:lnTo>
                    <a:pt x="210" y="36"/>
                  </a:lnTo>
                  <a:lnTo>
                    <a:pt x="189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6" y="1"/>
                  </a:lnTo>
                  <a:lnTo>
                    <a:pt x="93" y="0"/>
                  </a:lnTo>
                  <a:lnTo>
                    <a:pt x="71" y="0"/>
                  </a:lnTo>
                  <a:lnTo>
                    <a:pt x="50" y="3"/>
                  </a:lnTo>
                  <a:lnTo>
                    <a:pt x="32" y="11"/>
                  </a:lnTo>
                  <a:lnTo>
                    <a:pt x="17" y="19"/>
                  </a:lnTo>
                  <a:lnTo>
                    <a:pt x="12" y="24"/>
                  </a:lnTo>
                  <a:lnTo>
                    <a:pt x="8" y="30"/>
                  </a:lnTo>
                  <a:lnTo>
                    <a:pt x="4" y="36"/>
                  </a:ln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92">
              <a:extLst>
                <a:ext uri="{FF2B5EF4-FFF2-40B4-BE49-F238E27FC236}">
                  <a16:creationId xmlns:a16="http://schemas.microsoft.com/office/drawing/2014/main" id="{EEE13290-13B6-451A-AC49-993FD276A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76" y="1152525"/>
              <a:ext cx="261938" cy="174625"/>
            </a:xfrm>
            <a:custGeom>
              <a:avLst/>
              <a:gdLst>
                <a:gd name="T0" fmla="*/ 2 w 165"/>
                <a:gd name="T1" fmla="*/ 23 h 110"/>
                <a:gd name="T2" fmla="*/ 2 w 165"/>
                <a:gd name="T3" fmla="*/ 23 h 110"/>
                <a:gd name="T4" fmla="*/ 0 w 165"/>
                <a:gd name="T5" fmla="*/ 32 h 110"/>
                <a:gd name="T6" fmla="*/ 2 w 165"/>
                <a:gd name="T7" fmla="*/ 42 h 110"/>
                <a:gd name="T8" fmla="*/ 5 w 165"/>
                <a:gd name="T9" fmla="*/ 53 h 110"/>
                <a:gd name="T10" fmla="*/ 13 w 165"/>
                <a:gd name="T11" fmla="*/ 64 h 110"/>
                <a:gd name="T12" fmla="*/ 23 w 165"/>
                <a:gd name="T13" fmla="*/ 74 h 110"/>
                <a:gd name="T14" fmla="*/ 34 w 165"/>
                <a:gd name="T15" fmla="*/ 84 h 110"/>
                <a:gd name="T16" fmla="*/ 49 w 165"/>
                <a:gd name="T17" fmla="*/ 93 h 110"/>
                <a:gd name="T18" fmla="*/ 64 w 165"/>
                <a:gd name="T19" fmla="*/ 101 h 110"/>
                <a:gd name="T20" fmla="*/ 64 w 165"/>
                <a:gd name="T21" fmla="*/ 101 h 110"/>
                <a:gd name="T22" fmla="*/ 82 w 165"/>
                <a:gd name="T23" fmla="*/ 106 h 110"/>
                <a:gd name="T24" fmla="*/ 97 w 165"/>
                <a:gd name="T25" fmla="*/ 110 h 110"/>
                <a:gd name="T26" fmla="*/ 112 w 165"/>
                <a:gd name="T27" fmla="*/ 110 h 110"/>
                <a:gd name="T28" fmla="*/ 127 w 165"/>
                <a:gd name="T29" fmla="*/ 110 h 110"/>
                <a:gd name="T30" fmla="*/ 141 w 165"/>
                <a:gd name="T31" fmla="*/ 108 h 110"/>
                <a:gd name="T32" fmla="*/ 150 w 165"/>
                <a:gd name="T33" fmla="*/ 103 h 110"/>
                <a:gd name="T34" fmla="*/ 158 w 165"/>
                <a:gd name="T35" fmla="*/ 97 h 110"/>
                <a:gd name="T36" fmla="*/ 163 w 165"/>
                <a:gd name="T37" fmla="*/ 89 h 110"/>
                <a:gd name="T38" fmla="*/ 163 w 165"/>
                <a:gd name="T39" fmla="*/ 89 h 110"/>
                <a:gd name="T40" fmla="*/ 165 w 165"/>
                <a:gd name="T41" fmla="*/ 78 h 110"/>
                <a:gd name="T42" fmla="*/ 165 w 165"/>
                <a:gd name="T43" fmla="*/ 68 h 110"/>
                <a:gd name="T44" fmla="*/ 160 w 165"/>
                <a:gd name="T45" fmla="*/ 57 h 110"/>
                <a:gd name="T46" fmla="*/ 154 w 165"/>
                <a:gd name="T47" fmla="*/ 47 h 110"/>
                <a:gd name="T48" fmla="*/ 144 w 165"/>
                <a:gd name="T49" fmla="*/ 36 h 110"/>
                <a:gd name="T50" fmla="*/ 131 w 165"/>
                <a:gd name="T51" fmla="*/ 26 h 110"/>
                <a:gd name="T52" fmla="*/ 118 w 165"/>
                <a:gd name="T53" fmla="*/ 19 h 110"/>
                <a:gd name="T54" fmla="*/ 101 w 165"/>
                <a:gd name="T55" fmla="*/ 11 h 110"/>
                <a:gd name="T56" fmla="*/ 101 w 165"/>
                <a:gd name="T57" fmla="*/ 11 h 110"/>
                <a:gd name="T58" fmla="*/ 85 w 165"/>
                <a:gd name="T59" fmla="*/ 5 h 110"/>
                <a:gd name="T60" fmla="*/ 68 w 165"/>
                <a:gd name="T61" fmla="*/ 2 h 110"/>
                <a:gd name="T62" fmla="*/ 53 w 165"/>
                <a:gd name="T63" fmla="*/ 0 h 110"/>
                <a:gd name="T64" fmla="*/ 40 w 165"/>
                <a:gd name="T65" fmla="*/ 0 h 110"/>
                <a:gd name="T66" fmla="*/ 26 w 165"/>
                <a:gd name="T67" fmla="*/ 4 h 110"/>
                <a:gd name="T68" fmla="*/ 15 w 165"/>
                <a:gd name="T69" fmla="*/ 7 h 110"/>
                <a:gd name="T70" fmla="*/ 7 w 165"/>
                <a:gd name="T71" fmla="*/ 13 h 110"/>
                <a:gd name="T72" fmla="*/ 2 w 165"/>
                <a:gd name="T73" fmla="*/ 23 h 110"/>
                <a:gd name="T74" fmla="*/ 2 w 165"/>
                <a:gd name="T75" fmla="*/ 2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0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2" y="42"/>
                  </a:lnTo>
                  <a:lnTo>
                    <a:pt x="5" y="53"/>
                  </a:lnTo>
                  <a:lnTo>
                    <a:pt x="13" y="64"/>
                  </a:lnTo>
                  <a:lnTo>
                    <a:pt x="23" y="74"/>
                  </a:lnTo>
                  <a:lnTo>
                    <a:pt x="34" y="84"/>
                  </a:lnTo>
                  <a:lnTo>
                    <a:pt x="49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2" y="106"/>
                  </a:lnTo>
                  <a:lnTo>
                    <a:pt x="97" y="110"/>
                  </a:lnTo>
                  <a:lnTo>
                    <a:pt x="112" y="110"/>
                  </a:lnTo>
                  <a:lnTo>
                    <a:pt x="127" y="110"/>
                  </a:lnTo>
                  <a:lnTo>
                    <a:pt x="141" y="108"/>
                  </a:lnTo>
                  <a:lnTo>
                    <a:pt x="150" y="103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78"/>
                  </a:lnTo>
                  <a:lnTo>
                    <a:pt x="165" y="68"/>
                  </a:lnTo>
                  <a:lnTo>
                    <a:pt x="160" y="57"/>
                  </a:lnTo>
                  <a:lnTo>
                    <a:pt x="154" y="47"/>
                  </a:lnTo>
                  <a:lnTo>
                    <a:pt x="144" y="36"/>
                  </a:lnTo>
                  <a:lnTo>
                    <a:pt x="131" y="26"/>
                  </a:lnTo>
                  <a:lnTo>
                    <a:pt x="118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5" y="5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4"/>
                  </a:lnTo>
                  <a:lnTo>
                    <a:pt x="15" y="7"/>
                  </a:lnTo>
                  <a:lnTo>
                    <a:pt x="7" y="13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93">
              <a:extLst>
                <a:ext uri="{FF2B5EF4-FFF2-40B4-BE49-F238E27FC236}">
                  <a16:creationId xmlns:a16="http://schemas.microsoft.com/office/drawing/2014/main" id="{AA2F48D9-B331-6BC3-93D3-B86230FA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2306638"/>
              <a:ext cx="1423988" cy="704850"/>
            </a:xfrm>
            <a:custGeom>
              <a:avLst/>
              <a:gdLst>
                <a:gd name="T0" fmla="*/ 897 w 897"/>
                <a:gd name="T1" fmla="*/ 141 h 444"/>
                <a:gd name="T2" fmla="*/ 888 w 897"/>
                <a:gd name="T3" fmla="*/ 183 h 444"/>
                <a:gd name="T4" fmla="*/ 861 w 897"/>
                <a:gd name="T5" fmla="*/ 231 h 444"/>
                <a:gd name="T6" fmla="*/ 819 w 897"/>
                <a:gd name="T7" fmla="*/ 282 h 444"/>
                <a:gd name="T8" fmla="*/ 762 w 897"/>
                <a:gd name="T9" fmla="*/ 332 h 444"/>
                <a:gd name="T10" fmla="*/ 691 w 897"/>
                <a:gd name="T11" fmla="*/ 376 h 444"/>
                <a:gd name="T12" fmla="*/ 606 w 897"/>
                <a:gd name="T13" fmla="*/ 412 h 444"/>
                <a:gd name="T14" fmla="*/ 507 w 897"/>
                <a:gd name="T15" fmla="*/ 437 h 444"/>
                <a:gd name="T16" fmla="*/ 423 w 897"/>
                <a:gd name="T17" fmla="*/ 444 h 444"/>
                <a:gd name="T18" fmla="*/ 394 w 897"/>
                <a:gd name="T19" fmla="*/ 444 h 444"/>
                <a:gd name="T20" fmla="*/ 339 w 897"/>
                <a:gd name="T21" fmla="*/ 442 h 444"/>
                <a:gd name="T22" fmla="*/ 288 w 897"/>
                <a:gd name="T23" fmla="*/ 435 h 444"/>
                <a:gd name="T24" fmla="*/ 242 w 897"/>
                <a:gd name="T25" fmla="*/ 423 h 444"/>
                <a:gd name="T26" fmla="*/ 202 w 897"/>
                <a:gd name="T27" fmla="*/ 410 h 444"/>
                <a:gd name="T28" fmla="*/ 166 w 897"/>
                <a:gd name="T29" fmla="*/ 391 h 444"/>
                <a:gd name="T30" fmla="*/ 105 w 897"/>
                <a:gd name="T31" fmla="*/ 349 h 444"/>
                <a:gd name="T32" fmla="*/ 59 w 897"/>
                <a:gd name="T33" fmla="*/ 297 h 444"/>
                <a:gd name="T34" fmla="*/ 29 w 897"/>
                <a:gd name="T35" fmla="*/ 246 h 444"/>
                <a:gd name="T36" fmla="*/ 10 w 897"/>
                <a:gd name="T37" fmla="*/ 195 h 444"/>
                <a:gd name="T38" fmla="*/ 0 w 897"/>
                <a:gd name="T39" fmla="*/ 147 h 444"/>
                <a:gd name="T40" fmla="*/ 0 w 897"/>
                <a:gd name="T41" fmla="*/ 126 h 444"/>
                <a:gd name="T42" fmla="*/ 4 w 897"/>
                <a:gd name="T43" fmla="*/ 92 h 444"/>
                <a:gd name="T44" fmla="*/ 21 w 897"/>
                <a:gd name="T45" fmla="*/ 65 h 444"/>
                <a:gd name="T46" fmla="*/ 50 w 897"/>
                <a:gd name="T47" fmla="*/ 42 h 444"/>
                <a:gd name="T48" fmla="*/ 92 w 897"/>
                <a:gd name="T49" fmla="*/ 25 h 444"/>
                <a:gd name="T50" fmla="*/ 147 w 897"/>
                <a:gd name="T51" fmla="*/ 14 h 444"/>
                <a:gd name="T52" fmla="*/ 219 w 897"/>
                <a:gd name="T53" fmla="*/ 6 h 444"/>
                <a:gd name="T54" fmla="*/ 415 w 897"/>
                <a:gd name="T55" fmla="*/ 0 h 444"/>
                <a:gd name="T56" fmla="*/ 526 w 897"/>
                <a:gd name="T57" fmla="*/ 2 h 444"/>
                <a:gd name="T58" fmla="*/ 623 w 897"/>
                <a:gd name="T59" fmla="*/ 8 h 444"/>
                <a:gd name="T60" fmla="*/ 705 w 897"/>
                <a:gd name="T61" fmla="*/ 17 h 444"/>
                <a:gd name="T62" fmla="*/ 773 w 897"/>
                <a:gd name="T63" fmla="*/ 33 h 444"/>
                <a:gd name="T64" fmla="*/ 827 w 897"/>
                <a:gd name="T65" fmla="*/ 52 h 444"/>
                <a:gd name="T66" fmla="*/ 865 w 897"/>
                <a:gd name="T67" fmla="*/ 77 h 444"/>
                <a:gd name="T68" fmla="*/ 888 w 897"/>
                <a:gd name="T69" fmla="*/ 105 h 444"/>
                <a:gd name="T70" fmla="*/ 897 w 897"/>
                <a:gd name="T71" fmla="*/ 141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7" h="444">
                  <a:moveTo>
                    <a:pt x="897" y="141"/>
                  </a:moveTo>
                  <a:lnTo>
                    <a:pt x="897" y="141"/>
                  </a:lnTo>
                  <a:lnTo>
                    <a:pt x="893" y="160"/>
                  </a:lnTo>
                  <a:lnTo>
                    <a:pt x="888" y="183"/>
                  </a:lnTo>
                  <a:lnTo>
                    <a:pt x="876" y="206"/>
                  </a:lnTo>
                  <a:lnTo>
                    <a:pt x="861" y="231"/>
                  </a:lnTo>
                  <a:lnTo>
                    <a:pt x="842" y="256"/>
                  </a:lnTo>
                  <a:lnTo>
                    <a:pt x="819" y="282"/>
                  </a:lnTo>
                  <a:lnTo>
                    <a:pt x="792" y="307"/>
                  </a:lnTo>
                  <a:lnTo>
                    <a:pt x="762" y="332"/>
                  </a:lnTo>
                  <a:lnTo>
                    <a:pt x="728" y="355"/>
                  </a:lnTo>
                  <a:lnTo>
                    <a:pt x="691" y="376"/>
                  </a:lnTo>
                  <a:lnTo>
                    <a:pt x="650" y="395"/>
                  </a:lnTo>
                  <a:lnTo>
                    <a:pt x="606" y="412"/>
                  </a:lnTo>
                  <a:lnTo>
                    <a:pt x="556" y="425"/>
                  </a:lnTo>
                  <a:lnTo>
                    <a:pt x="507" y="437"/>
                  </a:lnTo>
                  <a:lnTo>
                    <a:pt x="452" y="442"/>
                  </a:lnTo>
                  <a:lnTo>
                    <a:pt x="423" y="444"/>
                  </a:lnTo>
                  <a:lnTo>
                    <a:pt x="394" y="444"/>
                  </a:lnTo>
                  <a:lnTo>
                    <a:pt x="394" y="444"/>
                  </a:lnTo>
                  <a:lnTo>
                    <a:pt x="366" y="444"/>
                  </a:lnTo>
                  <a:lnTo>
                    <a:pt x="339" y="442"/>
                  </a:lnTo>
                  <a:lnTo>
                    <a:pt x="313" y="438"/>
                  </a:lnTo>
                  <a:lnTo>
                    <a:pt x="288" y="435"/>
                  </a:lnTo>
                  <a:lnTo>
                    <a:pt x="265" y="431"/>
                  </a:lnTo>
                  <a:lnTo>
                    <a:pt x="242" y="423"/>
                  </a:lnTo>
                  <a:lnTo>
                    <a:pt x="221" y="417"/>
                  </a:lnTo>
                  <a:lnTo>
                    <a:pt x="202" y="410"/>
                  </a:lnTo>
                  <a:lnTo>
                    <a:pt x="183" y="400"/>
                  </a:lnTo>
                  <a:lnTo>
                    <a:pt x="166" y="391"/>
                  </a:lnTo>
                  <a:lnTo>
                    <a:pt x="134" y="372"/>
                  </a:lnTo>
                  <a:lnTo>
                    <a:pt x="105" y="349"/>
                  </a:lnTo>
                  <a:lnTo>
                    <a:pt x="80" y="324"/>
                  </a:lnTo>
                  <a:lnTo>
                    <a:pt x="59" y="297"/>
                  </a:lnTo>
                  <a:lnTo>
                    <a:pt x="42" y="273"/>
                  </a:lnTo>
                  <a:lnTo>
                    <a:pt x="29" y="246"/>
                  </a:lnTo>
                  <a:lnTo>
                    <a:pt x="18" y="219"/>
                  </a:lnTo>
                  <a:lnTo>
                    <a:pt x="10" y="195"/>
                  </a:lnTo>
                  <a:lnTo>
                    <a:pt x="4" y="170"/>
                  </a:lnTo>
                  <a:lnTo>
                    <a:pt x="0" y="14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09"/>
                  </a:lnTo>
                  <a:lnTo>
                    <a:pt x="4" y="92"/>
                  </a:lnTo>
                  <a:lnTo>
                    <a:pt x="12" y="78"/>
                  </a:lnTo>
                  <a:lnTo>
                    <a:pt x="21" y="65"/>
                  </a:lnTo>
                  <a:lnTo>
                    <a:pt x="33" y="52"/>
                  </a:lnTo>
                  <a:lnTo>
                    <a:pt x="50" y="42"/>
                  </a:lnTo>
                  <a:lnTo>
                    <a:pt x="69" y="33"/>
                  </a:lnTo>
                  <a:lnTo>
                    <a:pt x="92" y="25"/>
                  </a:lnTo>
                  <a:lnTo>
                    <a:pt x="117" y="19"/>
                  </a:lnTo>
                  <a:lnTo>
                    <a:pt x="147" y="14"/>
                  </a:lnTo>
                  <a:lnTo>
                    <a:pt x="181" y="10"/>
                  </a:lnTo>
                  <a:lnTo>
                    <a:pt x="219" y="6"/>
                  </a:lnTo>
                  <a:lnTo>
                    <a:pt x="309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526" y="2"/>
                  </a:lnTo>
                  <a:lnTo>
                    <a:pt x="577" y="4"/>
                  </a:lnTo>
                  <a:lnTo>
                    <a:pt x="623" y="8"/>
                  </a:lnTo>
                  <a:lnTo>
                    <a:pt x="665" y="12"/>
                  </a:lnTo>
                  <a:lnTo>
                    <a:pt x="705" y="17"/>
                  </a:lnTo>
                  <a:lnTo>
                    <a:pt x="741" y="25"/>
                  </a:lnTo>
                  <a:lnTo>
                    <a:pt x="773" y="33"/>
                  </a:lnTo>
                  <a:lnTo>
                    <a:pt x="802" y="42"/>
                  </a:lnTo>
                  <a:lnTo>
                    <a:pt x="827" y="52"/>
                  </a:lnTo>
                  <a:lnTo>
                    <a:pt x="848" y="63"/>
                  </a:lnTo>
                  <a:lnTo>
                    <a:pt x="865" y="77"/>
                  </a:lnTo>
                  <a:lnTo>
                    <a:pt x="878" y="90"/>
                  </a:lnTo>
                  <a:lnTo>
                    <a:pt x="888" y="105"/>
                  </a:lnTo>
                  <a:lnTo>
                    <a:pt x="893" y="122"/>
                  </a:lnTo>
                  <a:lnTo>
                    <a:pt x="897" y="141"/>
                  </a:lnTo>
                  <a:lnTo>
                    <a:pt x="897" y="141"/>
                  </a:lnTo>
                  <a:close/>
                </a:path>
              </a:pathLst>
            </a:custGeom>
            <a:solidFill>
              <a:srgbClr val="2B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94">
              <a:extLst>
                <a:ext uri="{FF2B5EF4-FFF2-40B4-BE49-F238E27FC236}">
                  <a16:creationId xmlns:a16="http://schemas.microsoft.com/office/drawing/2014/main" id="{1FC33349-D2E3-8DE8-D9B4-CDE5991B3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188" y="4979988"/>
              <a:ext cx="1023938" cy="979488"/>
            </a:xfrm>
            <a:custGeom>
              <a:avLst/>
              <a:gdLst>
                <a:gd name="T0" fmla="*/ 645 w 645"/>
                <a:gd name="T1" fmla="*/ 358 h 617"/>
                <a:gd name="T2" fmla="*/ 638 w 645"/>
                <a:gd name="T3" fmla="*/ 419 h 617"/>
                <a:gd name="T4" fmla="*/ 619 w 645"/>
                <a:gd name="T5" fmla="*/ 471 h 617"/>
                <a:gd name="T6" fmla="*/ 586 w 645"/>
                <a:gd name="T7" fmla="*/ 513 h 617"/>
                <a:gd name="T8" fmla="*/ 546 w 645"/>
                <a:gd name="T9" fmla="*/ 547 h 617"/>
                <a:gd name="T10" fmla="*/ 501 w 645"/>
                <a:gd name="T11" fmla="*/ 573 h 617"/>
                <a:gd name="T12" fmla="*/ 453 w 645"/>
                <a:gd name="T13" fmla="*/ 593 h 617"/>
                <a:gd name="T14" fmla="*/ 404 w 645"/>
                <a:gd name="T15" fmla="*/ 606 h 617"/>
                <a:gd name="T16" fmla="*/ 358 w 645"/>
                <a:gd name="T17" fmla="*/ 612 h 617"/>
                <a:gd name="T18" fmla="*/ 324 w 645"/>
                <a:gd name="T19" fmla="*/ 615 h 617"/>
                <a:gd name="T20" fmla="*/ 259 w 645"/>
                <a:gd name="T21" fmla="*/ 617 h 617"/>
                <a:gd name="T22" fmla="*/ 196 w 645"/>
                <a:gd name="T23" fmla="*/ 612 h 617"/>
                <a:gd name="T24" fmla="*/ 137 w 645"/>
                <a:gd name="T25" fmla="*/ 598 h 617"/>
                <a:gd name="T26" fmla="*/ 88 w 645"/>
                <a:gd name="T27" fmla="*/ 575 h 617"/>
                <a:gd name="T28" fmla="*/ 48 w 645"/>
                <a:gd name="T29" fmla="*/ 543 h 617"/>
                <a:gd name="T30" fmla="*/ 17 w 645"/>
                <a:gd name="T31" fmla="*/ 497 h 617"/>
                <a:gd name="T32" fmla="*/ 2 w 645"/>
                <a:gd name="T33" fmla="*/ 440 h 617"/>
                <a:gd name="T34" fmla="*/ 0 w 645"/>
                <a:gd name="T35" fmla="*/ 406 h 617"/>
                <a:gd name="T36" fmla="*/ 2 w 645"/>
                <a:gd name="T37" fmla="*/ 370 h 617"/>
                <a:gd name="T38" fmla="*/ 21 w 645"/>
                <a:gd name="T39" fmla="*/ 297 h 617"/>
                <a:gd name="T40" fmla="*/ 55 w 645"/>
                <a:gd name="T41" fmla="*/ 227 h 617"/>
                <a:gd name="T42" fmla="*/ 103 w 645"/>
                <a:gd name="T43" fmla="*/ 160 h 617"/>
                <a:gd name="T44" fmla="*/ 162 w 645"/>
                <a:gd name="T45" fmla="*/ 103 h 617"/>
                <a:gd name="T46" fmla="*/ 225 w 645"/>
                <a:gd name="T47" fmla="*/ 55 h 617"/>
                <a:gd name="T48" fmla="*/ 293 w 645"/>
                <a:gd name="T49" fmla="*/ 21 h 617"/>
                <a:gd name="T50" fmla="*/ 364 w 645"/>
                <a:gd name="T51" fmla="*/ 2 h 617"/>
                <a:gd name="T52" fmla="*/ 398 w 645"/>
                <a:gd name="T53" fmla="*/ 0 h 617"/>
                <a:gd name="T54" fmla="*/ 413 w 645"/>
                <a:gd name="T55" fmla="*/ 0 h 617"/>
                <a:gd name="T56" fmla="*/ 445 w 645"/>
                <a:gd name="T57" fmla="*/ 6 h 617"/>
                <a:gd name="T58" fmla="*/ 487 w 645"/>
                <a:gd name="T59" fmla="*/ 19 h 617"/>
                <a:gd name="T60" fmla="*/ 535 w 645"/>
                <a:gd name="T61" fmla="*/ 52 h 617"/>
                <a:gd name="T62" fmla="*/ 573 w 645"/>
                <a:gd name="T63" fmla="*/ 95 h 617"/>
                <a:gd name="T64" fmla="*/ 602 w 645"/>
                <a:gd name="T65" fmla="*/ 149 h 617"/>
                <a:gd name="T66" fmla="*/ 623 w 645"/>
                <a:gd name="T67" fmla="*/ 206 h 617"/>
                <a:gd name="T68" fmla="*/ 638 w 645"/>
                <a:gd name="T69" fmla="*/ 267 h 617"/>
                <a:gd name="T70" fmla="*/ 643 w 645"/>
                <a:gd name="T71" fmla="*/ 328 h 617"/>
                <a:gd name="T72" fmla="*/ 645 w 645"/>
                <a:gd name="T73" fmla="*/ 35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5" h="617">
                  <a:moveTo>
                    <a:pt x="645" y="358"/>
                  </a:moveTo>
                  <a:lnTo>
                    <a:pt x="645" y="358"/>
                  </a:lnTo>
                  <a:lnTo>
                    <a:pt x="643" y="391"/>
                  </a:lnTo>
                  <a:lnTo>
                    <a:pt x="638" y="419"/>
                  </a:lnTo>
                  <a:lnTo>
                    <a:pt x="630" y="446"/>
                  </a:lnTo>
                  <a:lnTo>
                    <a:pt x="619" y="471"/>
                  </a:lnTo>
                  <a:lnTo>
                    <a:pt x="603" y="493"/>
                  </a:lnTo>
                  <a:lnTo>
                    <a:pt x="586" y="513"/>
                  </a:lnTo>
                  <a:lnTo>
                    <a:pt x="567" y="532"/>
                  </a:lnTo>
                  <a:lnTo>
                    <a:pt x="546" y="547"/>
                  </a:lnTo>
                  <a:lnTo>
                    <a:pt x="524" y="560"/>
                  </a:lnTo>
                  <a:lnTo>
                    <a:pt x="501" y="573"/>
                  </a:lnTo>
                  <a:lnTo>
                    <a:pt x="476" y="583"/>
                  </a:lnTo>
                  <a:lnTo>
                    <a:pt x="453" y="593"/>
                  </a:lnTo>
                  <a:lnTo>
                    <a:pt x="428" y="600"/>
                  </a:lnTo>
                  <a:lnTo>
                    <a:pt x="404" y="606"/>
                  </a:lnTo>
                  <a:lnTo>
                    <a:pt x="381" y="610"/>
                  </a:lnTo>
                  <a:lnTo>
                    <a:pt x="358" y="612"/>
                  </a:lnTo>
                  <a:lnTo>
                    <a:pt x="358" y="612"/>
                  </a:lnTo>
                  <a:lnTo>
                    <a:pt x="324" y="615"/>
                  </a:lnTo>
                  <a:lnTo>
                    <a:pt x="291" y="617"/>
                  </a:lnTo>
                  <a:lnTo>
                    <a:pt x="259" y="617"/>
                  </a:lnTo>
                  <a:lnTo>
                    <a:pt x="227" y="615"/>
                  </a:lnTo>
                  <a:lnTo>
                    <a:pt x="196" y="612"/>
                  </a:lnTo>
                  <a:lnTo>
                    <a:pt x="166" y="606"/>
                  </a:lnTo>
                  <a:lnTo>
                    <a:pt x="137" y="598"/>
                  </a:lnTo>
                  <a:lnTo>
                    <a:pt x="112" y="589"/>
                  </a:lnTo>
                  <a:lnTo>
                    <a:pt x="88" y="575"/>
                  </a:lnTo>
                  <a:lnTo>
                    <a:pt x="67" y="560"/>
                  </a:lnTo>
                  <a:lnTo>
                    <a:pt x="48" y="543"/>
                  </a:lnTo>
                  <a:lnTo>
                    <a:pt x="30" y="522"/>
                  </a:lnTo>
                  <a:lnTo>
                    <a:pt x="17" y="497"/>
                  </a:lnTo>
                  <a:lnTo>
                    <a:pt x="8" y="471"/>
                  </a:lnTo>
                  <a:lnTo>
                    <a:pt x="2" y="440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387"/>
                  </a:lnTo>
                  <a:lnTo>
                    <a:pt x="2" y="370"/>
                  </a:lnTo>
                  <a:lnTo>
                    <a:pt x="10" y="333"/>
                  </a:lnTo>
                  <a:lnTo>
                    <a:pt x="21" y="297"/>
                  </a:lnTo>
                  <a:lnTo>
                    <a:pt x="36" y="261"/>
                  </a:lnTo>
                  <a:lnTo>
                    <a:pt x="55" y="227"/>
                  </a:lnTo>
                  <a:lnTo>
                    <a:pt x="78" y="193"/>
                  </a:lnTo>
                  <a:lnTo>
                    <a:pt x="103" y="160"/>
                  </a:lnTo>
                  <a:lnTo>
                    <a:pt x="131" y="130"/>
                  </a:lnTo>
                  <a:lnTo>
                    <a:pt x="162" y="103"/>
                  </a:lnTo>
                  <a:lnTo>
                    <a:pt x="192" y="78"/>
                  </a:lnTo>
                  <a:lnTo>
                    <a:pt x="225" y="55"/>
                  </a:lnTo>
                  <a:lnTo>
                    <a:pt x="259" y="36"/>
                  </a:lnTo>
                  <a:lnTo>
                    <a:pt x="293" y="21"/>
                  </a:lnTo>
                  <a:lnTo>
                    <a:pt x="329" y="10"/>
                  </a:lnTo>
                  <a:lnTo>
                    <a:pt x="364" y="2"/>
                  </a:lnTo>
                  <a:lnTo>
                    <a:pt x="381" y="0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13" y="0"/>
                  </a:lnTo>
                  <a:lnTo>
                    <a:pt x="430" y="2"/>
                  </a:lnTo>
                  <a:lnTo>
                    <a:pt x="445" y="6"/>
                  </a:lnTo>
                  <a:lnTo>
                    <a:pt x="459" y="10"/>
                  </a:lnTo>
                  <a:lnTo>
                    <a:pt x="487" y="19"/>
                  </a:lnTo>
                  <a:lnTo>
                    <a:pt x="512" y="34"/>
                  </a:lnTo>
                  <a:lnTo>
                    <a:pt x="535" y="52"/>
                  </a:lnTo>
                  <a:lnTo>
                    <a:pt x="554" y="73"/>
                  </a:lnTo>
                  <a:lnTo>
                    <a:pt x="573" y="95"/>
                  </a:lnTo>
                  <a:lnTo>
                    <a:pt x="588" y="120"/>
                  </a:lnTo>
                  <a:lnTo>
                    <a:pt x="602" y="149"/>
                  </a:lnTo>
                  <a:lnTo>
                    <a:pt x="613" y="177"/>
                  </a:lnTo>
                  <a:lnTo>
                    <a:pt x="623" y="206"/>
                  </a:lnTo>
                  <a:lnTo>
                    <a:pt x="632" y="236"/>
                  </a:lnTo>
                  <a:lnTo>
                    <a:pt x="638" y="267"/>
                  </a:lnTo>
                  <a:lnTo>
                    <a:pt x="642" y="297"/>
                  </a:lnTo>
                  <a:lnTo>
                    <a:pt x="643" y="328"/>
                  </a:lnTo>
                  <a:lnTo>
                    <a:pt x="645" y="358"/>
                  </a:lnTo>
                  <a:lnTo>
                    <a:pt x="645" y="358"/>
                  </a:lnTo>
                  <a:close/>
                </a:path>
              </a:pathLst>
            </a:custGeom>
            <a:solidFill>
              <a:srgbClr val="9F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95">
              <a:extLst>
                <a:ext uri="{FF2B5EF4-FFF2-40B4-BE49-F238E27FC236}">
                  <a16:creationId xmlns:a16="http://schemas.microsoft.com/office/drawing/2014/main" id="{E3CD719A-B348-EBBA-76F1-F33F238C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3313" y="2279650"/>
              <a:ext cx="381000" cy="276225"/>
            </a:xfrm>
            <a:custGeom>
              <a:avLst/>
              <a:gdLst>
                <a:gd name="T0" fmla="*/ 6 w 240"/>
                <a:gd name="T1" fmla="*/ 0 h 174"/>
                <a:gd name="T2" fmla="*/ 6 w 240"/>
                <a:gd name="T3" fmla="*/ 0 h 174"/>
                <a:gd name="T4" fmla="*/ 2 w 240"/>
                <a:gd name="T5" fmla="*/ 17 h 174"/>
                <a:gd name="T6" fmla="*/ 0 w 240"/>
                <a:gd name="T7" fmla="*/ 36 h 174"/>
                <a:gd name="T8" fmla="*/ 0 w 240"/>
                <a:gd name="T9" fmla="*/ 54 h 174"/>
                <a:gd name="T10" fmla="*/ 0 w 240"/>
                <a:gd name="T11" fmla="*/ 54 h 174"/>
                <a:gd name="T12" fmla="*/ 2 w 240"/>
                <a:gd name="T13" fmla="*/ 65 h 174"/>
                <a:gd name="T14" fmla="*/ 4 w 240"/>
                <a:gd name="T15" fmla="*/ 78 h 174"/>
                <a:gd name="T16" fmla="*/ 6 w 240"/>
                <a:gd name="T17" fmla="*/ 90 h 174"/>
                <a:gd name="T18" fmla="*/ 10 w 240"/>
                <a:gd name="T19" fmla="*/ 101 h 174"/>
                <a:gd name="T20" fmla="*/ 21 w 240"/>
                <a:gd name="T21" fmla="*/ 120 h 174"/>
                <a:gd name="T22" fmla="*/ 36 w 240"/>
                <a:gd name="T23" fmla="*/ 139 h 174"/>
                <a:gd name="T24" fmla="*/ 54 w 240"/>
                <a:gd name="T25" fmla="*/ 153 h 174"/>
                <a:gd name="T26" fmla="*/ 74 w 240"/>
                <a:gd name="T27" fmla="*/ 164 h 174"/>
                <a:gd name="T28" fmla="*/ 86 w 240"/>
                <a:gd name="T29" fmla="*/ 168 h 174"/>
                <a:gd name="T30" fmla="*/ 97 w 240"/>
                <a:gd name="T31" fmla="*/ 172 h 174"/>
                <a:gd name="T32" fmla="*/ 109 w 240"/>
                <a:gd name="T33" fmla="*/ 174 h 174"/>
                <a:gd name="T34" fmla="*/ 120 w 240"/>
                <a:gd name="T35" fmla="*/ 174 h 174"/>
                <a:gd name="T36" fmla="*/ 120 w 240"/>
                <a:gd name="T37" fmla="*/ 174 h 174"/>
                <a:gd name="T38" fmla="*/ 133 w 240"/>
                <a:gd name="T39" fmla="*/ 174 h 174"/>
                <a:gd name="T40" fmla="*/ 145 w 240"/>
                <a:gd name="T41" fmla="*/ 172 h 174"/>
                <a:gd name="T42" fmla="*/ 156 w 240"/>
                <a:gd name="T43" fmla="*/ 168 h 174"/>
                <a:gd name="T44" fmla="*/ 168 w 240"/>
                <a:gd name="T45" fmla="*/ 164 h 174"/>
                <a:gd name="T46" fmla="*/ 187 w 240"/>
                <a:gd name="T47" fmla="*/ 153 h 174"/>
                <a:gd name="T48" fmla="*/ 206 w 240"/>
                <a:gd name="T49" fmla="*/ 139 h 174"/>
                <a:gd name="T50" fmla="*/ 221 w 240"/>
                <a:gd name="T51" fmla="*/ 120 h 174"/>
                <a:gd name="T52" fmla="*/ 231 w 240"/>
                <a:gd name="T53" fmla="*/ 101 h 174"/>
                <a:gd name="T54" fmla="*/ 234 w 240"/>
                <a:gd name="T55" fmla="*/ 90 h 174"/>
                <a:gd name="T56" fmla="*/ 238 w 240"/>
                <a:gd name="T57" fmla="*/ 78 h 174"/>
                <a:gd name="T58" fmla="*/ 240 w 240"/>
                <a:gd name="T59" fmla="*/ 65 h 174"/>
                <a:gd name="T60" fmla="*/ 240 w 240"/>
                <a:gd name="T61" fmla="*/ 54 h 174"/>
                <a:gd name="T62" fmla="*/ 240 w 240"/>
                <a:gd name="T63" fmla="*/ 36 h 174"/>
                <a:gd name="T64" fmla="*/ 240 w 240"/>
                <a:gd name="T65" fmla="*/ 36 h 174"/>
                <a:gd name="T66" fmla="*/ 240 w 240"/>
                <a:gd name="T67" fmla="*/ 17 h 174"/>
                <a:gd name="T68" fmla="*/ 236 w 240"/>
                <a:gd name="T69" fmla="*/ 0 h 174"/>
                <a:gd name="T70" fmla="*/ 6 w 240"/>
                <a:gd name="T7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4">
                  <a:moveTo>
                    <a:pt x="6" y="0"/>
                  </a:moveTo>
                  <a:lnTo>
                    <a:pt x="6" y="0"/>
                  </a:lnTo>
                  <a:lnTo>
                    <a:pt x="2" y="17"/>
                  </a:lnTo>
                  <a:lnTo>
                    <a:pt x="0" y="3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5"/>
                  </a:lnTo>
                  <a:lnTo>
                    <a:pt x="4" y="78"/>
                  </a:lnTo>
                  <a:lnTo>
                    <a:pt x="6" y="90"/>
                  </a:lnTo>
                  <a:lnTo>
                    <a:pt x="10" y="101"/>
                  </a:lnTo>
                  <a:lnTo>
                    <a:pt x="21" y="120"/>
                  </a:lnTo>
                  <a:lnTo>
                    <a:pt x="36" y="139"/>
                  </a:lnTo>
                  <a:lnTo>
                    <a:pt x="54" y="153"/>
                  </a:lnTo>
                  <a:lnTo>
                    <a:pt x="74" y="164"/>
                  </a:lnTo>
                  <a:lnTo>
                    <a:pt x="86" y="168"/>
                  </a:lnTo>
                  <a:lnTo>
                    <a:pt x="97" y="172"/>
                  </a:lnTo>
                  <a:lnTo>
                    <a:pt x="109" y="174"/>
                  </a:lnTo>
                  <a:lnTo>
                    <a:pt x="120" y="174"/>
                  </a:lnTo>
                  <a:lnTo>
                    <a:pt x="120" y="174"/>
                  </a:lnTo>
                  <a:lnTo>
                    <a:pt x="133" y="174"/>
                  </a:lnTo>
                  <a:lnTo>
                    <a:pt x="145" y="172"/>
                  </a:lnTo>
                  <a:lnTo>
                    <a:pt x="156" y="168"/>
                  </a:lnTo>
                  <a:lnTo>
                    <a:pt x="168" y="164"/>
                  </a:lnTo>
                  <a:lnTo>
                    <a:pt x="187" y="153"/>
                  </a:lnTo>
                  <a:lnTo>
                    <a:pt x="206" y="139"/>
                  </a:lnTo>
                  <a:lnTo>
                    <a:pt x="221" y="120"/>
                  </a:lnTo>
                  <a:lnTo>
                    <a:pt x="231" y="101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40" y="65"/>
                  </a:lnTo>
                  <a:lnTo>
                    <a:pt x="240" y="54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40" y="17"/>
                  </a:lnTo>
                  <a:lnTo>
                    <a:pt x="23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96">
              <a:extLst>
                <a:ext uri="{FF2B5EF4-FFF2-40B4-BE49-F238E27FC236}">
                  <a16:creationId xmlns:a16="http://schemas.microsoft.com/office/drawing/2014/main" id="{46D0617A-FC12-7518-6980-B43FD8880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38" y="2286000"/>
              <a:ext cx="381000" cy="274638"/>
            </a:xfrm>
            <a:custGeom>
              <a:avLst/>
              <a:gdLst>
                <a:gd name="T0" fmla="*/ 6 w 240"/>
                <a:gd name="T1" fmla="*/ 0 h 173"/>
                <a:gd name="T2" fmla="*/ 6 w 240"/>
                <a:gd name="T3" fmla="*/ 0 h 173"/>
                <a:gd name="T4" fmla="*/ 0 w 240"/>
                <a:gd name="T5" fmla="*/ 17 h 173"/>
                <a:gd name="T6" fmla="*/ 0 w 240"/>
                <a:gd name="T7" fmla="*/ 36 h 173"/>
                <a:gd name="T8" fmla="*/ 0 w 240"/>
                <a:gd name="T9" fmla="*/ 53 h 173"/>
                <a:gd name="T10" fmla="*/ 0 w 240"/>
                <a:gd name="T11" fmla="*/ 53 h 173"/>
                <a:gd name="T12" fmla="*/ 0 w 240"/>
                <a:gd name="T13" fmla="*/ 65 h 173"/>
                <a:gd name="T14" fmla="*/ 2 w 240"/>
                <a:gd name="T15" fmla="*/ 78 h 173"/>
                <a:gd name="T16" fmla="*/ 6 w 240"/>
                <a:gd name="T17" fmla="*/ 90 h 173"/>
                <a:gd name="T18" fmla="*/ 10 w 240"/>
                <a:gd name="T19" fmla="*/ 99 h 173"/>
                <a:gd name="T20" fmla="*/ 21 w 240"/>
                <a:gd name="T21" fmla="*/ 120 h 173"/>
                <a:gd name="T22" fmla="*/ 34 w 240"/>
                <a:gd name="T23" fmla="*/ 137 h 173"/>
                <a:gd name="T24" fmla="*/ 53 w 240"/>
                <a:gd name="T25" fmla="*/ 152 h 173"/>
                <a:gd name="T26" fmla="*/ 72 w 240"/>
                <a:gd name="T27" fmla="*/ 164 h 173"/>
                <a:gd name="T28" fmla="*/ 84 w 240"/>
                <a:gd name="T29" fmla="*/ 168 h 173"/>
                <a:gd name="T30" fmla="*/ 95 w 240"/>
                <a:gd name="T31" fmla="*/ 171 h 173"/>
                <a:gd name="T32" fmla="*/ 107 w 240"/>
                <a:gd name="T33" fmla="*/ 173 h 173"/>
                <a:gd name="T34" fmla="*/ 120 w 240"/>
                <a:gd name="T35" fmla="*/ 173 h 173"/>
                <a:gd name="T36" fmla="*/ 120 w 240"/>
                <a:gd name="T37" fmla="*/ 173 h 173"/>
                <a:gd name="T38" fmla="*/ 132 w 240"/>
                <a:gd name="T39" fmla="*/ 173 h 173"/>
                <a:gd name="T40" fmla="*/ 143 w 240"/>
                <a:gd name="T41" fmla="*/ 171 h 173"/>
                <a:gd name="T42" fmla="*/ 154 w 240"/>
                <a:gd name="T43" fmla="*/ 168 h 173"/>
                <a:gd name="T44" fmla="*/ 166 w 240"/>
                <a:gd name="T45" fmla="*/ 164 h 173"/>
                <a:gd name="T46" fmla="*/ 187 w 240"/>
                <a:gd name="T47" fmla="*/ 152 h 173"/>
                <a:gd name="T48" fmla="*/ 204 w 240"/>
                <a:gd name="T49" fmla="*/ 137 h 173"/>
                <a:gd name="T50" fmla="*/ 219 w 240"/>
                <a:gd name="T51" fmla="*/ 120 h 173"/>
                <a:gd name="T52" fmla="*/ 231 w 240"/>
                <a:gd name="T53" fmla="*/ 99 h 173"/>
                <a:gd name="T54" fmla="*/ 234 w 240"/>
                <a:gd name="T55" fmla="*/ 90 h 173"/>
                <a:gd name="T56" fmla="*/ 238 w 240"/>
                <a:gd name="T57" fmla="*/ 78 h 173"/>
                <a:gd name="T58" fmla="*/ 238 w 240"/>
                <a:gd name="T59" fmla="*/ 65 h 173"/>
                <a:gd name="T60" fmla="*/ 240 w 240"/>
                <a:gd name="T61" fmla="*/ 53 h 173"/>
                <a:gd name="T62" fmla="*/ 240 w 240"/>
                <a:gd name="T63" fmla="*/ 36 h 173"/>
                <a:gd name="T64" fmla="*/ 240 w 240"/>
                <a:gd name="T65" fmla="*/ 36 h 173"/>
                <a:gd name="T66" fmla="*/ 238 w 240"/>
                <a:gd name="T67" fmla="*/ 17 h 173"/>
                <a:gd name="T68" fmla="*/ 234 w 240"/>
                <a:gd name="T69" fmla="*/ 0 h 173"/>
                <a:gd name="T70" fmla="*/ 6 w 240"/>
                <a:gd name="T7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3">
                  <a:moveTo>
                    <a:pt x="6" y="0"/>
                  </a:moveTo>
                  <a:lnTo>
                    <a:pt x="6" y="0"/>
                  </a:lnTo>
                  <a:lnTo>
                    <a:pt x="0" y="17"/>
                  </a:lnTo>
                  <a:lnTo>
                    <a:pt x="0" y="3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65"/>
                  </a:lnTo>
                  <a:lnTo>
                    <a:pt x="2" y="78"/>
                  </a:lnTo>
                  <a:lnTo>
                    <a:pt x="6" y="90"/>
                  </a:lnTo>
                  <a:lnTo>
                    <a:pt x="10" y="99"/>
                  </a:lnTo>
                  <a:lnTo>
                    <a:pt x="21" y="120"/>
                  </a:lnTo>
                  <a:lnTo>
                    <a:pt x="34" y="137"/>
                  </a:lnTo>
                  <a:lnTo>
                    <a:pt x="53" y="152"/>
                  </a:lnTo>
                  <a:lnTo>
                    <a:pt x="72" y="164"/>
                  </a:lnTo>
                  <a:lnTo>
                    <a:pt x="84" y="168"/>
                  </a:lnTo>
                  <a:lnTo>
                    <a:pt x="95" y="171"/>
                  </a:lnTo>
                  <a:lnTo>
                    <a:pt x="107" y="173"/>
                  </a:lnTo>
                  <a:lnTo>
                    <a:pt x="120" y="173"/>
                  </a:lnTo>
                  <a:lnTo>
                    <a:pt x="120" y="173"/>
                  </a:lnTo>
                  <a:lnTo>
                    <a:pt x="132" y="173"/>
                  </a:lnTo>
                  <a:lnTo>
                    <a:pt x="143" y="171"/>
                  </a:lnTo>
                  <a:lnTo>
                    <a:pt x="154" y="168"/>
                  </a:lnTo>
                  <a:lnTo>
                    <a:pt x="166" y="164"/>
                  </a:lnTo>
                  <a:lnTo>
                    <a:pt x="187" y="152"/>
                  </a:lnTo>
                  <a:lnTo>
                    <a:pt x="204" y="137"/>
                  </a:lnTo>
                  <a:lnTo>
                    <a:pt x="219" y="120"/>
                  </a:lnTo>
                  <a:lnTo>
                    <a:pt x="231" y="99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38" y="65"/>
                  </a:lnTo>
                  <a:lnTo>
                    <a:pt x="240" y="53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38" y="17"/>
                  </a:lnTo>
                  <a:lnTo>
                    <a:pt x="23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97">
              <a:extLst>
                <a:ext uri="{FF2B5EF4-FFF2-40B4-BE49-F238E27FC236}">
                  <a16:creationId xmlns:a16="http://schemas.microsoft.com/office/drawing/2014/main" id="{7149C2E6-8B70-9989-47C4-37BFCECB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413" y="2041525"/>
              <a:ext cx="111125" cy="392113"/>
            </a:xfrm>
            <a:custGeom>
              <a:avLst/>
              <a:gdLst>
                <a:gd name="T0" fmla="*/ 70 w 70"/>
                <a:gd name="T1" fmla="*/ 0 h 247"/>
                <a:gd name="T2" fmla="*/ 70 w 70"/>
                <a:gd name="T3" fmla="*/ 0 h 247"/>
                <a:gd name="T4" fmla="*/ 70 w 70"/>
                <a:gd name="T5" fmla="*/ 5 h 247"/>
                <a:gd name="T6" fmla="*/ 70 w 70"/>
                <a:gd name="T7" fmla="*/ 5 h 247"/>
                <a:gd name="T8" fmla="*/ 68 w 70"/>
                <a:gd name="T9" fmla="*/ 23 h 247"/>
                <a:gd name="T10" fmla="*/ 68 w 70"/>
                <a:gd name="T11" fmla="*/ 23 h 247"/>
                <a:gd name="T12" fmla="*/ 61 w 70"/>
                <a:gd name="T13" fmla="*/ 80 h 247"/>
                <a:gd name="T14" fmla="*/ 61 w 70"/>
                <a:gd name="T15" fmla="*/ 80 h 247"/>
                <a:gd name="T16" fmla="*/ 55 w 70"/>
                <a:gd name="T17" fmla="*/ 116 h 247"/>
                <a:gd name="T18" fmla="*/ 45 w 70"/>
                <a:gd name="T19" fmla="*/ 156 h 247"/>
                <a:gd name="T20" fmla="*/ 45 w 70"/>
                <a:gd name="T21" fmla="*/ 156 h 247"/>
                <a:gd name="T22" fmla="*/ 30 w 70"/>
                <a:gd name="T23" fmla="*/ 200 h 247"/>
                <a:gd name="T24" fmla="*/ 30 w 70"/>
                <a:gd name="T25" fmla="*/ 200 h 247"/>
                <a:gd name="T26" fmla="*/ 11 w 70"/>
                <a:gd name="T27" fmla="*/ 247 h 247"/>
                <a:gd name="T28" fmla="*/ 11 w 70"/>
                <a:gd name="T29" fmla="*/ 247 h 247"/>
                <a:gd name="T30" fmla="*/ 9 w 70"/>
                <a:gd name="T31" fmla="*/ 240 h 247"/>
                <a:gd name="T32" fmla="*/ 9 w 70"/>
                <a:gd name="T33" fmla="*/ 240 h 247"/>
                <a:gd name="T34" fmla="*/ 5 w 70"/>
                <a:gd name="T35" fmla="*/ 223 h 247"/>
                <a:gd name="T36" fmla="*/ 5 w 70"/>
                <a:gd name="T37" fmla="*/ 223 h 247"/>
                <a:gd name="T38" fmla="*/ 0 w 70"/>
                <a:gd name="T39" fmla="*/ 194 h 247"/>
                <a:gd name="T40" fmla="*/ 0 w 70"/>
                <a:gd name="T41" fmla="*/ 179 h 247"/>
                <a:gd name="T42" fmla="*/ 0 w 70"/>
                <a:gd name="T43" fmla="*/ 160 h 247"/>
                <a:gd name="T44" fmla="*/ 0 w 70"/>
                <a:gd name="T45" fmla="*/ 160 h 247"/>
                <a:gd name="T46" fmla="*/ 2 w 70"/>
                <a:gd name="T47" fmla="*/ 139 h 247"/>
                <a:gd name="T48" fmla="*/ 4 w 70"/>
                <a:gd name="T49" fmla="*/ 118 h 247"/>
                <a:gd name="T50" fmla="*/ 9 w 70"/>
                <a:gd name="T51" fmla="*/ 97 h 247"/>
                <a:gd name="T52" fmla="*/ 17 w 70"/>
                <a:gd name="T53" fmla="*/ 76 h 247"/>
                <a:gd name="T54" fmla="*/ 17 w 70"/>
                <a:gd name="T55" fmla="*/ 76 h 247"/>
                <a:gd name="T56" fmla="*/ 26 w 70"/>
                <a:gd name="T57" fmla="*/ 53 h 247"/>
                <a:gd name="T58" fmla="*/ 40 w 70"/>
                <a:gd name="T59" fmla="*/ 34 h 247"/>
                <a:gd name="T60" fmla="*/ 53 w 70"/>
                <a:gd name="T61" fmla="*/ 15 h 247"/>
                <a:gd name="T62" fmla="*/ 70 w 70"/>
                <a:gd name="T63" fmla="*/ 0 h 247"/>
                <a:gd name="T64" fmla="*/ 70 w 70"/>
                <a:gd name="T6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247">
                  <a:moveTo>
                    <a:pt x="70" y="0"/>
                  </a:moveTo>
                  <a:lnTo>
                    <a:pt x="70" y="0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1" y="80"/>
                  </a:lnTo>
                  <a:lnTo>
                    <a:pt x="61" y="80"/>
                  </a:lnTo>
                  <a:lnTo>
                    <a:pt x="55" y="116"/>
                  </a:lnTo>
                  <a:lnTo>
                    <a:pt x="45" y="156"/>
                  </a:lnTo>
                  <a:lnTo>
                    <a:pt x="45" y="156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5" y="223"/>
                  </a:lnTo>
                  <a:lnTo>
                    <a:pt x="5" y="223"/>
                  </a:lnTo>
                  <a:lnTo>
                    <a:pt x="0" y="194"/>
                  </a:lnTo>
                  <a:lnTo>
                    <a:pt x="0" y="179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2" y="139"/>
                  </a:lnTo>
                  <a:lnTo>
                    <a:pt x="4" y="118"/>
                  </a:lnTo>
                  <a:lnTo>
                    <a:pt x="9" y="97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26" y="53"/>
                  </a:lnTo>
                  <a:lnTo>
                    <a:pt x="40" y="34"/>
                  </a:lnTo>
                  <a:lnTo>
                    <a:pt x="53" y="15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98">
              <a:extLst>
                <a:ext uri="{FF2B5EF4-FFF2-40B4-BE49-F238E27FC236}">
                  <a16:creationId xmlns:a16="http://schemas.microsoft.com/office/drawing/2014/main" id="{56176A2B-0354-6507-D3DB-E7CAF6265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526" y="1463675"/>
              <a:ext cx="327025" cy="184150"/>
            </a:xfrm>
            <a:custGeom>
              <a:avLst/>
              <a:gdLst>
                <a:gd name="T0" fmla="*/ 206 w 206"/>
                <a:gd name="T1" fmla="*/ 0 h 116"/>
                <a:gd name="T2" fmla="*/ 206 w 206"/>
                <a:gd name="T3" fmla="*/ 0 h 116"/>
                <a:gd name="T4" fmla="*/ 193 w 206"/>
                <a:gd name="T5" fmla="*/ 17 h 116"/>
                <a:gd name="T6" fmla="*/ 177 w 206"/>
                <a:gd name="T7" fmla="*/ 36 h 116"/>
                <a:gd name="T8" fmla="*/ 155 w 206"/>
                <a:gd name="T9" fmla="*/ 57 h 116"/>
                <a:gd name="T10" fmla="*/ 141 w 206"/>
                <a:gd name="T11" fmla="*/ 68 h 116"/>
                <a:gd name="T12" fmla="*/ 126 w 206"/>
                <a:gd name="T13" fmla="*/ 80 h 116"/>
                <a:gd name="T14" fmla="*/ 109 w 206"/>
                <a:gd name="T15" fmla="*/ 89 h 116"/>
                <a:gd name="T16" fmla="*/ 90 w 206"/>
                <a:gd name="T17" fmla="*/ 99 h 116"/>
                <a:gd name="T18" fmla="*/ 71 w 206"/>
                <a:gd name="T19" fmla="*/ 107 h 116"/>
                <a:gd name="T20" fmla="*/ 48 w 206"/>
                <a:gd name="T21" fmla="*/ 112 h 116"/>
                <a:gd name="T22" fmla="*/ 25 w 206"/>
                <a:gd name="T23" fmla="*/ 116 h 116"/>
                <a:gd name="T24" fmla="*/ 0 w 206"/>
                <a:gd name="T25" fmla="*/ 116 h 116"/>
                <a:gd name="T26" fmla="*/ 0 w 206"/>
                <a:gd name="T27" fmla="*/ 116 h 116"/>
                <a:gd name="T28" fmla="*/ 16 w 206"/>
                <a:gd name="T29" fmla="*/ 101 h 116"/>
                <a:gd name="T30" fmla="*/ 35 w 206"/>
                <a:gd name="T31" fmla="*/ 84 h 116"/>
                <a:gd name="T32" fmla="*/ 59 w 206"/>
                <a:gd name="T33" fmla="*/ 65 h 116"/>
                <a:gd name="T34" fmla="*/ 90 w 206"/>
                <a:gd name="T35" fmla="*/ 44 h 116"/>
                <a:gd name="T36" fmla="*/ 126 w 206"/>
                <a:gd name="T37" fmla="*/ 25 h 116"/>
                <a:gd name="T38" fmla="*/ 145 w 206"/>
                <a:gd name="T39" fmla="*/ 17 h 116"/>
                <a:gd name="T40" fmla="*/ 164 w 206"/>
                <a:gd name="T41" fmla="*/ 9 h 116"/>
                <a:gd name="T42" fmla="*/ 185 w 206"/>
                <a:gd name="T43" fmla="*/ 4 h 116"/>
                <a:gd name="T44" fmla="*/ 206 w 206"/>
                <a:gd name="T45" fmla="*/ 0 h 116"/>
                <a:gd name="T46" fmla="*/ 206 w 206"/>
                <a:gd name="T4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16">
                  <a:moveTo>
                    <a:pt x="206" y="0"/>
                  </a:moveTo>
                  <a:lnTo>
                    <a:pt x="206" y="0"/>
                  </a:lnTo>
                  <a:lnTo>
                    <a:pt x="193" y="17"/>
                  </a:lnTo>
                  <a:lnTo>
                    <a:pt x="177" y="36"/>
                  </a:lnTo>
                  <a:lnTo>
                    <a:pt x="155" y="57"/>
                  </a:lnTo>
                  <a:lnTo>
                    <a:pt x="141" y="68"/>
                  </a:lnTo>
                  <a:lnTo>
                    <a:pt x="126" y="80"/>
                  </a:lnTo>
                  <a:lnTo>
                    <a:pt x="109" y="89"/>
                  </a:lnTo>
                  <a:lnTo>
                    <a:pt x="90" y="99"/>
                  </a:lnTo>
                  <a:lnTo>
                    <a:pt x="71" y="107"/>
                  </a:lnTo>
                  <a:lnTo>
                    <a:pt x="48" y="112"/>
                  </a:lnTo>
                  <a:lnTo>
                    <a:pt x="25" y="11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6" y="101"/>
                  </a:lnTo>
                  <a:lnTo>
                    <a:pt x="35" y="84"/>
                  </a:lnTo>
                  <a:lnTo>
                    <a:pt x="59" y="65"/>
                  </a:lnTo>
                  <a:lnTo>
                    <a:pt x="90" y="44"/>
                  </a:lnTo>
                  <a:lnTo>
                    <a:pt x="126" y="25"/>
                  </a:lnTo>
                  <a:lnTo>
                    <a:pt x="145" y="17"/>
                  </a:lnTo>
                  <a:lnTo>
                    <a:pt x="164" y="9"/>
                  </a:lnTo>
                  <a:lnTo>
                    <a:pt x="185" y="4"/>
                  </a:lnTo>
                  <a:lnTo>
                    <a:pt x="206" y="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99">
              <a:extLst>
                <a:ext uri="{FF2B5EF4-FFF2-40B4-BE49-F238E27FC236}">
                  <a16:creationId xmlns:a16="http://schemas.microsoft.com/office/drawing/2014/main" id="{7E06D951-A1DB-C61A-3BA2-2E91B897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701" y="2336800"/>
              <a:ext cx="109538" cy="373063"/>
            </a:xfrm>
            <a:custGeom>
              <a:avLst/>
              <a:gdLst>
                <a:gd name="T0" fmla="*/ 17 w 69"/>
                <a:gd name="T1" fmla="*/ 0 h 235"/>
                <a:gd name="T2" fmla="*/ 17 w 69"/>
                <a:gd name="T3" fmla="*/ 0 h 235"/>
                <a:gd name="T4" fmla="*/ 19 w 69"/>
                <a:gd name="T5" fmla="*/ 6 h 235"/>
                <a:gd name="T6" fmla="*/ 19 w 69"/>
                <a:gd name="T7" fmla="*/ 6 h 235"/>
                <a:gd name="T8" fmla="*/ 25 w 69"/>
                <a:gd name="T9" fmla="*/ 21 h 235"/>
                <a:gd name="T10" fmla="*/ 25 w 69"/>
                <a:gd name="T11" fmla="*/ 21 h 235"/>
                <a:gd name="T12" fmla="*/ 42 w 69"/>
                <a:gd name="T13" fmla="*/ 73 h 235"/>
                <a:gd name="T14" fmla="*/ 42 w 69"/>
                <a:gd name="T15" fmla="*/ 73 h 235"/>
                <a:gd name="T16" fmla="*/ 51 w 69"/>
                <a:gd name="T17" fmla="*/ 105 h 235"/>
                <a:gd name="T18" fmla="*/ 61 w 69"/>
                <a:gd name="T19" fmla="*/ 143 h 235"/>
                <a:gd name="T20" fmla="*/ 61 w 69"/>
                <a:gd name="T21" fmla="*/ 143 h 235"/>
                <a:gd name="T22" fmla="*/ 67 w 69"/>
                <a:gd name="T23" fmla="*/ 185 h 235"/>
                <a:gd name="T24" fmla="*/ 67 w 69"/>
                <a:gd name="T25" fmla="*/ 185 h 235"/>
                <a:gd name="T26" fmla="*/ 69 w 69"/>
                <a:gd name="T27" fmla="*/ 235 h 235"/>
                <a:gd name="T28" fmla="*/ 69 w 69"/>
                <a:gd name="T29" fmla="*/ 235 h 235"/>
                <a:gd name="T30" fmla="*/ 65 w 69"/>
                <a:gd name="T31" fmla="*/ 231 h 235"/>
                <a:gd name="T32" fmla="*/ 65 w 69"/>
                <a:gd name="T33" fmla="*/ 231 h 235"/>
                <a:gd name="T34" fmla="*/ 53 w 69"/>
                <a:gd name="T35" fmla="*/ 218 h 235"/>
                <a:gd name="T36" fmla="*/ 53 w 69"/>
                <a:gd name="T37" fmla="*/ 218 h 235"/>
                <a:gd name="T38" fmla="*/ 38 w 69"/>
                <a:gd name="T39" fmla="*/ 197 h 235"/>
                <a:gd name="T40" fmla="*/ 29 w 69"/>
                <a:gd name="T41" fmla="*/ 181 h 235"/>
                <a:gd name="T42" fmla="*/ 21 w 69"/>
                <a:gd name="T43" fmla="*/ 166 h 235"/>
                <a:gd name="T44" fmla="*/ 21 w 69"/>
                <a:gd name="T45" fmla="*/ 166 h 235"/>
                <a:gd name="T46" fmla="*/ 13 w 69"/>
                <a:gd name="T47" fmla="*/ 149 h 235"/>
                <a:gd name="T48" fmla="*/ 8 w 69"/>
                <a:gd name="T49" fmla="*/ 130 h 235"/>
                <a:gd name="T50" fmla="*/ 4 w 69"/>
                <a:gd name="T51" fmla="*/ 109 h 235"/>
                <a:gd name="T52" fmla="*/ 0 w 69"/>
                <a:gd name="T53" fmla="*/ 86 h 235"/>
                <a:gd name="T54" fmla="*/ 0 w 69"/>
                <a:gd name="T55" fmla="*/ 86 h 235"/>
                <a:gd name="T56" fmla="*/ 0 w 69"/>
                <a:gd name="T57" fmla="*/ 65 h 235"/>
                <a:gd name="T58" fmla="*/ 4 w 69"/>
                <a:gd name="T59" fmla="*/ 42 h 235"/>
                <a:gd name="T60" fmla="*/ 8 w 69"/>
                <a:gd name="T61" fmla="*/ 21 h 235"/>
                <a:gd name="T62" fmla="*/ 17 w 69"/>
                <a:gd name="T63" fmla="*/ 0 h 235"/>
                <a:gd name="T64" fmla="*/ 17 w 69"/>
                <a:gd name="T65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235">
                  <a:moveTo>
                    <a:pt x="17" y="0"/>
                  </a:moveTo>
                  <a:lnTo>
                    <a:pt x="17" y="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51" y="105"/>
                  </a:lnTo>
                  <a:lnTo>
                    <a:pt x="61" y="143"/>
                  </a:lnTo>
                  <a:lnTo>
                    <a:pt x="61" y="143"/>
                  </a:lnTo>
                  <a:lnTo>
                    <a:pt x="67" y="185"/>
                  </a:lnTo>
                  <a:lnTo>
                    <a:pt x="67" y="18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53" y="218"/>
                  </a:lnTo>
                  <a:lnTo>
                    <a:pt x="53" y="218"/>
                  </a:lnTo>
                  <a:lnTo>
                    <a:pt x="38" y="197"/>
                  </a:lnTo>
                  <a:lnTo>
                    <a:pt x="29" y="181"/>
                  </a:lnTo>
                  <a:lnTo>
                    <a:pt x="21" y="166"/>
                  </a:lnTo>
                  <a:lnTo>
                    <a:pt x="21" y="166"/>
                  </a:lnTo>
                  <a:lnTo>
                    <a:pt x="13" y="149"/>
                  </a:lnTo>
                  <a:lnTo>
                    <a:pt x="8" y="130"/>
                  </a:lnTo>
                  <a:lnTo>
                    <a:pt x="4" y="109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5"/>
                  </a:lnTo>
                  <a:lnTo>
                    <a:pt x="4" y="42"/>
                  </a:lnTo>
                  <a:lnTo>
                    <a:pt x="8" y="21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100">
              <a:extLst>
                <a:ext uri="{FF2B5EF4-FFF2-40B4-BE49-F238E27FC236}">
                  <a16:creationId xmlns:a16="http://schemas.microsoft.com/office/drawing/2014/main" id="{4707FAA0-1875-EA43-3695-0ABF5D80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076" y="973138"/>
              <a:ext cx="471488" cy="133350"/>
            </a:xfrm>
            <a:custGeom>
              <a:avLst/>
              <a:gdLst>
                <a:gd name="T0" fmla="*/ 297 w 297"/>
                <a:gd name="T1" fmla="*/ 4 h 84"/>
                <a:gd name="T2" fmla="*/ 297 w 297"/>
                <a:gd name="T3" fmla="*/ 4 h 84"/>
                <a:gd name="T4" fmla="*/ 272 w 297"/>
                <a:gd name="T5" fmla="*/ 16 h 84"/>
                <a:gd name="T6" fmla="*/ 272 w 297"/>
                <a:gd name="T7" fmla="*/ 16 h 84"/>
                <a:gd name="T8" fmla="*/ 243 w 297"/>
                <a:gd name="T9" fmla="*/ 29 h 84"/>
                <a:gd name="T10" fmla="*/ 207 w 297"/>
                <a:gd name="T11" fmla="*/ 44 h 84"/>
                <a:gd name="T12" fmla="*/ 207 w 297"/>
                <a:gd name="T13" fmla="*/ 44 h 84"/>
                <a:gd name="T14" fmla="*/ 163 w 297"/>
                <a:gd name="T15" fmla="*/ 59 h 84"/>
                <a:gd name="T16" fmla="*/ 141 w 297"/>
                <a:gd name="T17" fmla="*/ 67 h 84"/>
                <a:gd name="T18" fmla="*/ 116 w 297"/>
                <a:gd name="T19" fmla="*/ 73 h 84"/>
                <a:gd name="T20" fmla="*/ 116 w 297"/>
                <a:gd name="T21" fmla="*/ 73 h 84"/>
                <a:gd name="T22" fmla="*/ 89 w 297"/>
                <a:gd name="T23" fmla="*/ 78 h 84"/>
                <a:gd name="T24" fmla="*/ 61 w 297"/>
                <a:gd name="T25" fmla="*/ 82 h 84"/>
                <a:gd name="T26" fmla="*/ 30 w 297"/>
                <a:gd name="T27" fmla="*/ 84 h 84"/>
                <a:gd name="T28" fmla="*/ 0 w 297"/>
                <a:gd name="T29" fmla="*/ 84 h 84"/>
                <a:gd name="T30" fmla="*/ 0 w 297"/>
                <a:gd name="T31" fmla="*/ 84 h 84"/>
                <a:gd name="T32" fmla="*/ 5 w 297"/>
                <a:gd name="T33" fmla="*/ 80 h 84"/>
                <a:gd name="T34" fmla="*/ 5 w 297"/>
                <a:gd name="T35" fmla="*/ 80 h 84"/>
                <a:gd name="T36" fmla="*/ 24 w 297"/>
                <a:gd name="T37" fmla="*/ 69 h 84"/>
                <a:gd name="T38" fmla="*/ 24 w 297"/>
                <a:gd name="T39" fmla="*/ 69 h 84"/>
                <a:gd name="T40" fmla="*/ 53 w 297"/>
                <a:gd name="T41" fmla="*/ 52 h 84"/>
                <a:gd name="T42" fmla="*/ 91 w 297"/>
                <a:gd name="T43" fmla="*/ 35 h 84"/>
                <a:gd name="T44" fmla="*/ 91 w 297"/>
                <a:gd name="T45" fmla="*/ 35 h 84"/>
                <a:gd name="T46" fmla="*/ 112 w 297"/>
                <a:gd name="T47" fmla="*/ 25 h 84"/>
                <a:gd name="T48" fmla="*/ 137 w 297"/>
                <a:gd name="T49" fmla="*/ 17 h 84"/>
                <a:gd name="T50" fmla="*/ 161 w 297"/>
                <a:gd name="T51" fmla="*/ 10 h 84"/>
                <a:gd name="T52" fmla="*/ 186 w 297"/>
                <a:gd name="T53" fmla="*/ 6 h 84"/>
                <a:gd name="T54" fmla="*/ 186 w 297"/>
                <a:gd name="T55" fmla="*/ 6 h 84"/>
                <a:gd name="T56" fmla="*/ 215 w 297"/>
                <a:gd name="T57" fmla="*/ 2 h 84"/>
                <a:gd name="T58" fmla="*/ 241 w 297"/>
                <a:gd name="T59" fmla="*/ 0 h 84"/>
                <a:gd name="T60" fmla="*/ 268 w 297"/>
                <a:gd name="T61" fmla="*/ 0 h 84"/>
                <a:gd name="T62" fmla="*/ 297 w 297"/>
                <a:gd name="T63" fmla="*/ 4 h 84"/>
                <a:gd name="T64" fmla="*/ 297 w 297"/>
                <a:gd name="T65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7" h="84">
                  <a:moveTo>
                    <a:pt x="297" y="4"/>
                  </a:moveTo>
                  <a:lnTo>
                    <a:pt x="297" y="4"/>
                  </a:lnTo>
                  <a:lnTo>
                    <a:pt x="272" y="16"/>
                  </a:lnTo>
                  <a:lnTo>
                    <a:pt x="272" y="16"/>
                  </a:lnTo>
                  <a:lnTo>
                    <a:pt x="243" y="29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163" y="59"/>
                  </a:lnTo>
                  <a:lnTo>
                    <a:pt x="141" y="67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89" y="78"/>
                  </a:lnTo>
                  <a:lnTo>
                    <a:pt x="61" y="82"/>
                  </a:lnTo>
                  <a:lnTo>
                    <a:pt x="3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53" y="52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112" y="25"/>
                  </a:lnTo>
                  <a:lnTo>
                    <a:pt x="137" y="17"/>
                  </a:lnTo>
                  <a:lnTo>
                    <a:pt x="161" y="10"/>
                  </a:lnTo>
                  <a:lnTo>
                    <a:pt x="186" y="6"/>
                  </a:lnTo>
                  <a:lnTo>
                    <a:pt x="186" y="6"/>
                  </a:lnTo>
                  <a:lnTo>
                    <a:pt x="215" y="2"/>
                  </a:lnTo>
                  <a:lnTo>
                    <a:pt x="241" y="0"/>
                  </a:lnTo>
                  <a:lnTo>
                    <a:pt x="268" y="0"/>
                  </a:lnTo>
                  <a:lnTo>
                    <a:pt x="297" y="4"/>
                  </a:lnTo>
                  <a:lnTo>
                    <a:pt x="297" y="4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101">
              <a:extLst>
                <a:ext uri="{FF2B5EF4-FFF2-40B4-BE49-F238E27FC236}">
                  <a16:creationId xmlns:a16="http://schemas.microsoft.com/office/drawing/2014/main" id="{0D71E72F-FABB-41AB-FD9A-C2F48D2A7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587375"/>
              <a:ext cx="423863" cy="74613"/>
            </a:xfrm>
            <a:custGeom>
              <a:avLst/>
              <a:gdLst>
                <a:gd name="T0" fmla="*/ 267 w 267"/>
                <a:gd name="T1" fmla="*/ 28 h 47"/>
                <a:gd name="T2" fmla="*/ 267 w 267"/>
                <a:gd name="T3" fmla="*/ 28 h 47"/>
                <a:gd name="T4" fmla="*/ 244 w 267"/>
                <a:gd name="T5" fmla="*/ 36 h 47"/>
                <a:gd name="T6" fmla="*/ 217 w 267"/>
                <a:gd name="T7" fmla="*/ 41 h 47"/>
                <a:gd name="T8" fmla="*/ 183 w 267"/>
                <a:gd name="T9" fmla="*/ 45 h 47"/>
                <a:gd name="T10" fmla="*/ 183 w 267"/>
                <a:gd name="T11" fmla="*/ 45 h 47"/>
                <a:gd name="T12" fmla="*/ 164 w 267"/>
                <a:gd name="T13" fmla="*/ 47 h 47"/>
                <a:gd name="T14" fmla="*/ 143 w 267"/>
                <a:gd name="T15" fmla="*/ 47 h 47"/>
                <a:gd name="T16" fmla="*/ 120 w 267"/>
                <a:gd name="T17" fmla="*/ 47 h 47"/>
                <a:gd name="T18" fmla="*/ 97 w 267"/>
                <a:gd name="T19" fmla="*/ 43 h 47"/>
                <a:gd name="T20" fmla="*/ 75 w 267"/>
                <a:gd name="T21" fmla="*/ 40 h 47"/>
                <a:gd name="T22" fmla="*/ 50 w 267"/>
                <a:gd name="T23" fmla="*/ 34 h 47"/>
                <a:gd name="T24" fmla="*/ 25 w 267"/>
                <a:gd name="T25" fmla="*/ 24 h 47"/>
                <a:gd name="T26" fmla="*/ 0 w 267"/>
                <a:gd name="T27" fmla="*/ 13 h 47"/>
                <a:gd name="T28" fmla="*/ 0 w 267"/>
                <a:gd name="T29" fmla="*/ 13 h 47"/>
                <a:gd name="T30" fmla="*/ 25 w 267"/>
                <a:gd name="T31" fmla="*/ 7 h 47"/>
                <a:gd name="T32" fmla="*/ 54 w 267"/>
                <a:gd name="T33" fmla="*/ 3 h 47"/>
                <a:gd name="T34" fmla="*/ 90 w 267"/>
                <a:gd name="T35" fmla="*/ 0 h 47"/>
                <a:gd name="T36" fmla="*/ 90 w 267"/>
                <a:gd name="T37" fmla="*/ 0 h 47"/>
                <a:gd name="T38" fmla="*/ 132 w 267"/>
                <a:gd name="T39" fmla="*/ 0 h 47"/>
                <a:gd name="T40" fmla="*/ 153 w 267"/>
                <a:gd name="T41" fmla="*/ 0 h 47"/>
                <a:gd name="T42" fmla="*/ 175 w 267"/>
                <a:gd name="T43" fmla="*/ 3 h 47"/>
                <a:gd name="T44" fmla="*/ 200 w 267"/>
                <a:gd name="T45" fmla="*/ 7 h 47"/>
                <a:gd name="T46" fmla="*/ 223 w 267"/>
                <a:gd name="T47" fmla="*/ 11 h 47"/>
                <a:gd name="T48" fmla="*/ 246 w 267"/>
                <a:gd name="T49" fmla="*/ 19 h 47"/>
                <a:gd name="T50" fmla="*/ 267 w 267"/>
                <a:gd name="T51" fmla="*/ 28 h 47"/>
                <a:gd name="T52" fmla="*/ 267 w 267"/>
                <a:gd name="T53" fmla="*/ 2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47">
                  <a:moveTo>
                    <a:pt x="267" y="28"/>
                  </a:moveTo>
                  <a:lnTo>
                    <a:pt x="267" y="28"/>
                  </a:lnTo>
                  <a:lnTo>
                    <a:pt x="244" y="36"/>
                  </a:lnTo>
                  <a:lnTo>
                    <a:pt x="217" y="41"/>
                  </a:lnTo>
                  <a:lnTo>
                    <a:pt x="183" y="45"/>
                  </a:lnTo>
                  <a:lnTo>
                    <a:pt x="183" y="45"/>
                  </a:lnTo>
                  <a:lnTo>
                    <a:pt x="164" y="47"/>
                  </a:lnTo>
                  <a:lnTo>
                    <a:pt x="143" y="47"/>
                  </a:lnTo>
                  <a:lnTo>
                    <a:pt x="120" y="47"/>
                  </a:lnTo>
                  <a:lnTo>
                    <a:pt x="97" y="43"/>
                  </a:lnTo>
                  <a:lnTo>
                    <a:pt x="75" y="40"/>
                  </a:lnTo>
                  <a:lnTo>
                    <a:pt x="50" y="34"/>
                  </a:lnTo>
                  <a:lnTo>
                    <a:pt x="25" y="2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5" y="7"/>
                  </a:lnTo>
                  <a:lnTo>
                    <a:pt x="54" y="3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132" y="0"/>
                  </a:lnTo>
                  <a:lnTo>
                    <a:pt x="153" y="0"/>
                  </a:lnTo>
                  <a:lnTo>
                    <a:pt x="175" y="3"/>
                  </a:lnTo>
                  <a:lnTo>
                    <a:pt x="200" y="7"/>
                  </a:lnTo>
                  <a:lnTo>
                    <a:pt x="223" y="11"/>
                  </a:lnTo>
                  <a:lnTo>
                    <a:pt x="246" y="19"/>
                  </a:lnTo>
                  <a:lnTo>
                    <a:pt x="267" y="28"/>
                  </a:lnTo>
                  <a:lnTo>
                    <a:pt x="267" y="28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102">
              <a:extLst>
                <a:ext uri="{FF2B5EF4-FFF2-40B4-BE49-F238E27FC236}">
                  <a16:creationId xmlns:a16="http://schemas.microsoft.com/office/drawing/2014/main" id="{B94575AF-8C3D-CDA4-0E09-AC3972BA9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260350"/>
              <a:ext cx="463550" cy="133350"/>
            </a:xfrm>
            <a:custGeom>
              <a:avLst/>
              <a:gdLst>
                <a:gd name="T0" fmla="*/ 292 w 292"/>
                <a:gd name="T1" fmla="*/ 82 h 84"/>
                <a:gd name="T2" fmla="*/ 292 w 292"/>
                <a:gd name="T3" fmla="*/ 82 h 84"/>
                <a:gd name="T4" fmla="*/ 265 w 292"/>
                <a:gd name="T5" fmla="*/ 84 h 84"/>
                <a:gd name="T6" fmla="*/ 265 w 292"/>
                <a:gd name="T7" fmla="*/ 84 h 84"/>
                <a:gd name="T8" fmla="*/ 235 w 292"/>
                <a:gd name="T9" fmla="*/ 82 h 84"/>
                <a:gd name="T10" fmla="*/ 195 w 292"/>
                <a:gd name="T11" fmla="*/ 78 h 84"/>
                <a:gd name="T12" fmla="*/ 195 w 292"/>
                <a:gd name="T13" fmla="*/ 78 h 84"/>
                <a:gd name="T14" fmla="*/ 174 w 292"/>
                <a:gd name="T15" fmla="*/ 74 h 84"/>
                <a:gd name="T16" fmla="*/ 151 w 292"/>
                <a:gd name="T17" fmla="*/ 70 h 84"/>
                <a:gd name="T18" fmla="*/ 126 w 292"/>
                <a:gd name="T19" fmla="*/ 63 h 84"/>
                <a:gd name="T20" fmla="*/ 101 w 292"/>
                <a:gd name="T21" fmla="*/ 55 h 84"/>
                <a:gd name="T22" fmla="*/ 77 w 292"/>
                <a:gd name="T23" fmla="*/ 44 h 84"/>
                <a:gd name="T24" fmla="*/ 50 w 292"/>
                <a:gd name="T25" fmla="*/ 32 h 84"/>
                <a:gd name="T26" fmla="*/ 25 w 292"/>
                <a:gd name="T27" fmla="*/ 17 h 84"/>
                <a:gd name="T28" fmla="*/ 0 w 292"/>
                <a:gd name="T29" fmla="*/ 0 h 84"/>
                <a:gd name="T30" fmla="*/ 0 w 292"/>
                <a:gd name="T31" fmla="*/ 0 h 84"/>
                <a:gd name="T32" fmla="*/ 29 w 292"/>
                <a:gd name="T33" fmla="*/ 0 h 84"/>
                <a:gd name="T34" fmla="*/ 61 w 292"/>
                <a:gd name="T35" fmla="*/ 4 h 84"/>
                <a:gd name="T36" fmla="*/ 101 w 292"/>
                <a:gd name="T37" fmla="*/ 9 h 84"/>
                <a:gd name="T38" fmla="*/ 101 w 292"/>
                <a:gd name="T39" fmla="*/ 9 h 84"/>
                <a:gd name="T40" fmla="*/ 147 w 292"/>
                <a:gd name="T41" fmla="*/ 19 h 84"/>
                <a:gd name="T42" fmla="*/ 172 w 292"/>
                <a:gd name="T43" fmla="*/ 26 h 84"/>
                <a:gd name="T44" fmla="*/ 197 w 292"/>
                <a:gd name="T45" fmla="*/ 34 h 84"/>
                <a:gd name="T46" fmla="*/ 221 w 292"/>
                <a:gd name="T47" fmla="*/ 44 h 84"/>
                <a:gd name="T48" fmla="*/ 246 w 292"/>
                <a:gd name="T49" fmla="*/ 55 h 84"/>
                <a:gd name="T50" fmla="*/ 271 w 292"/>
                <a:gd name="T51" fmla="*/ 66 h 84"/>
                <a:gd name="T52" fmla="*/ 292 w 292"/>
                <a:gd name="T53" fmla="*/ 82 h 84"/>
                <a:gd name="T54" fmla="*/ 292 w 292"/>
                <a:gd name="T55" fmla="*/ 8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84">
                  <a:moveTo>
                    <a:pt x="292" y="82"/>
                  </a:moveTo>
                  <a:lnTo>
                    <a:pt x="292" y="82"/>
                  </a:lnTo>
                  <a:lnTo>
                    <a:pt x="265" y="84"/>
                  </a:lnTo>
                  <a:lnTo>
                    <a:pt x="265" y="84"/>
                  </a:lnTo>
                  <a:lnTo>
                    <a:pt x="235" y="82"/>
                  </a:lnTo>
                  <a:lnTo>
                    <a:pt x="195" y="78"/>
                  </a:lnTo>
                  <a:lnTo>
                    <a:pt x="195" y="78"/>
                  </a:lnTo>
                  <a:lnTo>
                    <a:pt x="174" y="74"/>
                  </a:lnTo>
                  <a:lnTo>
                    <a:pt x="151" y="70"/>
                  </a:lnTo>
                  <a:lnTo>
                    <a:pt x="126" y="63"/>
                  </a:lnTo>
                  <a:lnTo>
                    <a:pt x="101" y="55"/>
                  </a:lnTo>
                  <a:lnTo>
                    <a:pt x="77" y="44"/>
                  </a:lnTo>
                  <a:lnTo>
                    <a:pt x="50" y="32"/>
                  </a:lnTo>
                  <a:lnTo>
                    <a:pt x="25" y="1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" y="0"/>
                  </a:lnTo>
                  <a:lnTo>
                    <a:pt x="61" y="4"/>
                  </a:lnTo>
                  <a:lnTo>
                    <a:pt x="101" y="9"/>
                  </a:lnTo>
                  <a:lnTo>
                    <a:pt x="101" y="9"/>
                  </a:lnTo>
                  <a:lnTo>
                    <a:pt x="147" y="19"/>
                  </a:lnTo>
                  <a:lnTo>
                    <a:pt x="172" y="26"/>
                  </a:lnTo>
                  <a:lnTo>
                    <a:pt x="197" y="34"/>
                  </a:lnTo>
                  <a:lnTo>
                    <a:pt x="221" y="44"/>
                  </a:lnTo>
                  <a:lnTo>
                    <a:pt x="246" y="55"/>
                  </a:lnTo>
                  <a:lnTo>
                    <a:pt x="271" y="66"/>
                  </a:lnTo>
                  <a:lnTo>
                    <a:pt x="292" y="82"/>
                  </a:lnTo>
                  <a:lnTo>
                    <a:pt x="292" y="82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103">
              <a:extLst>
                <a:ext uri="{FF2B5EF4-FFF2-40B4-BE49-F238E27FC236}">
                  <a16:creationId xmlns:a16="http://schemas.microsoft.com/office/drawing/2014/main" id="{FF2D0675-B7C5-F5AD-65E2-5752214BD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247650"/>
              <a:ext cx="338138" cy="287338"/>
            </a:xfrm>
            <a:custGeom>
              <a:avLst/>
              <a:gdLst>
                <a:gd name="T0" fmla="*/ 213 w 213"/>
                <a:gd name="T1" fmla="*/ 181 h 181"/>
                <a:gd name="T2" fmla="*/ 213 w 213"/>
                <a:gd name="T3" fmla="*/ 181 h 181"/>
                <a:gd name="T4" fmla="*/ 206 w 213"/>
                <a:gd name="T5" fmla="*/ 179 h 181"/>
                <a:gd name="T6" fmla="*/ 189 w 213"/>
                <a:gd name="T7" fmla="*/ 175 h 181"/>
                <a:gd name="T8" fmla="*/ 160 w 213"/>
                <a:gd name="T9" fmla="*/ 164 h 181"/>
                <a:gd name="T10" fmla="*/ 128 w 213"/>
                <a:gd name="T11" fmla="*/ 147 h 181"/>
                <a:gd name="T12" fmla="*/ 128 w 213"/>
                <a:gd name="T13" fmla="*/ 147 h 181"/>
                <a:gd name="T14" fmla="*/ 111 w 213"/>
                <a:gd name="T15" fmla="*/ 135 h 181"/>
                <a:gd name="T16" fmla="*/ 94 w 213"/>
                <a:gd name="T17" fmla="*/ 124 h 181"/>
                <a:gd name="T18" fmla="*/ 74 w 213"/>
                <a:gd name="T19" fmla="*/ 109 h 181"/>
                <a:gd name="T20" fmla="*/ 57 w 213"/>
                <a:gd name="T21" fmla="*/ 92 h 181"/>
                <a:gd name="T22" fmla="*/ 40 w 213"/>
                <a:gd name="T23" fmla="*/ 73 h 181"/>
                <a:gd name="T24" fmla="*/ 25 w 213"/>
                <a:gd name="T25" fmla="*/ 50 h 181"/>
                <a:gd name="T26" fmla="*/ 12 w 213"/>
                <a:gd name="T27" fmla="*/ 27 h 181"/>
                <a:gd name="T28" fmla="*/ 0 w 213"/>
                <a:gd name="T29" fmla="*/ 0 h 181"/>
                <a:gd name="T30" fmla="*/ 0 w 213"/>
                <a:gd name="T31" fmla="*/ 0 h 181"/>
                <a:gd name="T32" fmla="*/ 23 w 213"/>
                <a:gd name="T33" fmla="*/ 14 h 181"/>
                <a:gd name="T34" fmla="*/ 48 w 213"/>
                <a:gd name="T35" fmla="*/ 29 h 181"/>
                <a:gd name="T36" fmla="*/ 78 w 213"/>
                <a:gd name="T37" fmla="*/ 52 h 181"/>
                <a:gd name="T38" fmla="*/ 78 w 213"/>
                <a:gd name="T39" fmla="*/ 52 h 181"/>
                <a:gd name="T40" fmla="*/ 113 w 213"/>
                <a:gd name="T41" fmla="*/ 76 h 181"/>
                <a:gd name="T42" fmla="*/ 149 w 213"/>
                <a:gd name="T43" fmla="*/ 107 h 181"/>
                <a:gd name="T44" fmla="*/ 166 w 213"/>
                <a:gd name="T45" fmla="*/ 124 h 181"/>
                <a:gd name="T46" fmla="*/ 183 w 213"/>
                <a:gd name="T47" fmla="*/ 143 h 181"/>
                <a:gd name="T48" fmla="*/ 198 w 213"/>
                <a:gd name="T49" fmla="*/ 162 h 181"/>
                <a:gd name="T50" fmla="*/ 213 w 213"/>
                <a:gd name="T51" fmla="*/ 181 h 181"/>
                <a:gd name="T52" fmla="*/ 213 w 213"/>
                <a:gd name="T53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3" h="181">
                  <a:moveTo>
                    <a:pt x="213" y="181"/>
                  </a:moveTo>
                  <a:lnTo>
                    <a:pt x="213" y="181"/>
                  </a:lnTo>
                  <a:lnTo>
                    <a:pt x="206" y="179"/>
                  </a:lnTo>
                  <a:lnTo>
                    <a:pt x="189" y="175"/>
                  </a:lnTo>
                  <a:lnTo>
                    <a:pt x="160" y="164"/>
                  </a:lnTo>
                  <a:lnTo>
                    <a:pt x="128" y="147"/>
                  </a:lnTo>
                  <a:lnTo>
                    <a:pt x="128" y="147"/>
                  </a:lnTo>
                  <a:lnTo>
                    <a:pt x="111" y="135"/>
                  </a:lnTo>
                  <a:lnTo>
                    <a:pt x="94" y="124"/>
                  </a:lnTo>
                  <a:lnTo>
                    <a:pt x="74" y="109"/>
                  </a:lnTo>
                  <a:lnTo>
                    <a:pt x="57" y="92"/>
                  </a:lnTo>
                  <a:lnTo>
                    <a:pt x="40" y="73"/>
                  </a:lnTo>
                  <a:lnTo>
                    <a:pt x="25" y="50"/>
                  </a:lnTo>
                  <a:lnTo>
                    <a:pt x="12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14"/>
                  </a:lnTo>
                  <a:lnTo>
                    <a:pt x="48" y="29"/>
                  </a:lnTo>
                  <a:lnTo>
                    <a:pt x="78" y="52"/>
                  </a:lnTo>
                  <a:lnTo>
                    <a:pt x="78" y="52"/>
                  </a:lnTo>
                  <a:lnTo>
                    <a:pt x="113" y="76"/>
                  </a:lnTo>
                  <a:lnTo>
                    <a:pt x="149" y="107"/>
                  </a:lnTo>
                  <a:lnTo>
                    <a:pt x="166" y="124"/>
                  </a:lnTo>
                  <a:lnTo>
                    <a:pt x="183" y="143"/>
                  </a:lnTo>
                  <a:lnTo>
                    <a:pt x="198" y="162"/>
                  </a:lnTo>
                  <a:lnTo>
                    <a:pt x="213" y="181"/>
                  </a:lnTo>
                  <a:lnTo>
                    <a:pt x="213" y="181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104">
              <a:extLst>
                <a:ext uri="{FF2B5EF4-FFF2-40B4-BE49-F238E27FC236}">
                  <a16:creationId xmlns:a16="http://schemas.microsoft.com/office/drawing/2014/main" id="{11B8280B-8507-26CA-C56B-88D3900C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1" y="1768475"/>
              <a:ext cx="98425" cy="212725"/>
            </a:xfrm>
            <a:custGeom>
              <a:avLst/>
              <a:gdLst>
                <a:gd name="T0" fmla="*/ 59 w 62"/>
                <a:gd name="T1" fmla="*/ 0 h 134"/>
                <a:gd name="T2" fmla="*/ 59 w 62"/>
                <a:gd name="T3" fmla="*/ 0 h 134"/>
                <a:gd name="T4" fmla="*/ 61 w 62"/>
                <a:gd name="T5" fmla="*/ 16 h 134"/>
                <a:gd name="T6" fmla="*/ 62 w 62"/>
                <a:gd name="T7" fmla="*/ 31 h 134"/>
                <a:gd name="T8" fmla="*/ 62 w 62"/>
                <a:gd name="T9" fmla="*/ 50 h 134"/>
                <a:gd name="T10" fmla="*/ 62 w 62"/>
                <a:gd name="T11" fmla="*/ 50 h 134"/>
                <a:gd name="T12" fmla="*/ 61 w 62"/>
                <a:gd name="T13" fmla="*/ 61 h 134"/>
                <a:gd name="T14" fmla="*/ 57 w 62"/>
                <a:gd name="T15" fmla="*/ 71 h 134"/>
                <a:gd name="T16" fmla="*/ 53 w 62"/>
                <a:gd name="T17" fmla="*/ 82 h 134"/>
                <a:gd name="T18" fmla="*/ 45 w 62"/>
                <a:gd name="T19" fmla="*/ 94 h 134"/>
                <a:gd name="T20" fmla="*/ 38 w 62"/>
                <a:gd name="T21" fmla="*/ 103 h 134"/>
                <a:gd name="T22" fmla="*/ 28 w 62"/>
                <a:gd name="T23" fmla="*/ 115 h 134"/>
                <a:gd name="T24" fmla="*/ 15 w 62"/>
                <a:gd name="T25" fmla="*/ 124 h 134"/>
                <a:gd name="T26" fmla="*/ 0 w 62"/>
                <a:gd name="T27" fmla="*/ 134 h 134"/>
                <a:gd name="T28" fmla="*/ 0 w 62"/>
                <a:gd name="T29" fmla="*/ 134 h 134"/>
                <a:gd name="T30" fmla="*/ 0 w 62"/>
                <a:gd name="T31" fmla="*/ 118 h 134"/>
                <a:gd name="T32" fmla="*/ 0 w 62"/>
                <a:gd name="T33" fmla="*/ 103 h 134"/>
                <a:gd name="T34" fmla="*/ 3 w 62"/>
                <a:gd name="T35" fmla="*/ 82 h 134"/>
                <a:gd name="T36" fmla="*/ 3 w 62"/>
                <a:gd name="T37" fmla="*/ 82 h 134"/>
                <a:gd name="T38" fmla="*/ 9 w 62"/>
                <a:gd name="T39" fmla="*/ 61 h 134"/>
                <a:gd name="T40" fmla="*/ 15 w 62"/>
                <a:gd name="T41" fmla="*/ 50 h 134"/>
                <a:gd name="T42" fmla="*/ 21 w 62"/>
                <a:gd name="T43" fmla="*/ 38 h 134"/>
                <a:gd name="T44" fmla="*/ 28 w 62"/>
                <a:gd name="T45" fmla="*/ 27 h 134"/>
                <a:gd name="T46" fmla="*/ 36 w 62"/>
                <a:gd name="T47" fmla="*/ 17 h 134"/>
                <a:gd name="T48" fmla="*/ 47 w 62"/>
                <a:gd name="T49" fmla="*/ 8 h 134"/>
                <a:gd name="T50" fmla="*/ 59 w 62"/>
                <a:gd name="T51" fmla="*/ 0 h 134"/>
                <a:gd name="T52" fmla="*/ 59 w 62"/>
                <a:gd name="T5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" h="134">
                  <a:moveTo>
                    <a:pt x="59" y="0"/>
                  </a:moveTo>
                  <a:lnTo>
                    <a:pt x="59" y="0"/>
                  </a:lnTo>
                  <a:lnTo>
                    <a:pt x="61" y="16"/>
                  </a:lnTo>
                  <a:lnTo>
                    <a:pt x="62" y="31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1" y="61"/>
                  </a:lnTo>
                  <a:lnTo>
                    <a:pt x="57" y="71"/>
                  </a:lnTo>
                  <a:lnTo>
                    <a:pt x="53" y="82"/>
                  </a:lnTo>
                  <a:lnTo>
                    <a:pt x="45" y="94"/>
                  </a:lnTo>
                  <a:lnTo>
                    <a:pt x="38" y="103"/>
                  </a:lnTo>
                  <a:lnTo>
                    <a:pt x="28" y="115"/>
                  </a:lnTo>
                  <a:lnTo>
                    <a:pt x="15" y="12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18"/>
                  </a:lnTo>
                  <a:lnTo>
                    <a:pt x="0" y="103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9" y="61"/>
                  </a:lnTo>
                  <a:lnTo>
                    <a:pt x="15" y="50"/>
                  </a:lnTo>
                  <a:lnTo>
                    <a:pt x="21" y="38"/>
                  </a:lnTo>
                  <a:lnTo>
                    <a:pt x="28" y="27"/>
                  </a:lnTo>
                  <a:lnTo>
                    <a:pt x="36" y="17"/>
                  </a:lnTo>
                  <a:lnTo>
                    <a:pt x="47" y="8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105">
              <a:extLst>
                <a:ext uri="{FF2B5EF4-FFF2-40B4-BE49-F238E27FC236}">
                  <a16:creationId xmlns:a16="http://schemas.microsoft.com/office/drawing/2014/main" id="{6FA243C4-230D-EEF3-0A61-6CC6B211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4816475"/>
              <a:ext cx="284163" cy="182563"/>
            </a:xfrm>
            <a:custGeom>
              <a:avLst/>
              <a:gdLst>
                <a:gd name="T0" fmla="*/ 179 w 179"/>
                <a:gd name="T1" fmla="*/ 0 h 115"/>
                <a:gd name="T2" fmla="*/ 179 w 179"/>
                <a:gd name="T3" fmla="*/ 0 h 115"/>
                <a:gd name="T4" fmla="*/ 167 w 179"/>
                <a:gd name="T5" fmla="*/ 19 h 115"/>
                <a:gd name="T6" fmla="*/ 156 w 179"/>
                <a:gd name="T7" fmla="*/ 36 h 115"/>
                <a:gd name="T8" fmla="*/ 137 w 179"/>
                <a:gd name="T9" fmla="*/ 57 h 115"/>
                <a:gd name="T10" fmla="*/ 126 w 179"/>
                <a:gd name="T11" fmla="*/ 69 h 115"/>
                <a:gd name="T12" fmla="*/ 112 w 179"/>
                <a:gd name="T13" fmla="*/ 78 h 115"/>
                <a:gd name="T14" fmla="*/ 97 w 179"/>
                <a:gd name="T15" fmla="*/ 88 h 115"/>
                <a:gd name="T16" fmla="*/ 82 w 179"/>
                <a:gd name="T17" fmla="*/ 97 h 115"/>
                <a:gd name="T18" fmla="*/ 65 w 179"/>
                <a:gd name="T19" fmla="*/ 105 h 115"/>
                <a:gd name="T20" fmla="*/ 44 w 179"/>
                <a:gd name="T21" fmla="*/ 111 h 115"/>
                <a:gd name="T22" fmla="*/ 23 w 179"/>
                <a:gd name="T23" fmla="*/ 115 h 115"/>
                <a:gd name="T24" fmla="*/ 0 w 179"/>
                <a:gd name="T25" fmla="*/ 115 h 115"/>
                <a:gd name="T26" fmla="*/ 0 w 179"/>
                <a:gd name="T27" fmla="*/ 115 h 115"/>
                <a:gd name="T28" fmla="*/ 13 w 179"/>
                <a:gd name="T29" fmla="*/ 99 h 115"/>
                <a:gd name="T30" fmla="*/ 29 w 179"/>
                <a:gd name="T31" fmla="*/ 84 h 115"/>
                <a:gd name="T32" fmla="*/ 49 w 179"/>
                <a:gd name="T33" fmla="*/ 65 h 115"/>
                <a:gd name="T34" fmla="*/ 76 w 179"/>
                <a:gd name="T35" fmla="*/ 44 h 115"/>
                <a:gd name="T36" fmla="*/ 107 w 179"/>
                <a:gd name="T37" fmla="*/ 27 h 115"/>
                <a:gd name="T38" fmla="*/ 124 w 179"/>
                <a:gd name="T39" fmla="*/ 17 h 115"/>
                <a:gd name="T40" fmla="*/ 141 w 179"/>
                <a:gd name="T41" fmla="*/ 12 h 115"/>
                <a:gd name="T42" fmla="*/ 160 w 179"/>
                <a:gd name="T43" fmla="*/ 6 h 115"/>
                <a:gd name="T44" fmla="*/ 179 w 179"/>
                <a:gd name="T45" fmla="*/ 0 h 115"/>
                <a:gd name="T46" fmla="*/ 179 w 179"/>
                <a:gd name="T4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9" h="115">
                  <a:moveTo>
                    <a:pt x="179" y="0"/>
                  </a:moveTo>
                  <a:lnTo>
                    <a:pt x="179" y="0"/>
                  </a:lnTo>
                  <a:lnTo>
                    <a:pt x="167" y="19"/>
                  </a:lnTo>
                  <a:lnTo>
                    <a:pt x="156" y="36"/>
                  </a:lnTo>
                  <a:lnTo>
                    <a:pt x="137" y="57"/>
                  </a:lnTo>
                  <a:lnTo>
                    <a:pt x="126" y="69"/>
                  </a:lnTo>
                  <a:lnTo>
                    <a:pt x="112" y="78"/>
                  </a:lnTo>
                  <a:lnTo>
                    <a:pt x="97" y="88"/>
                  </a:lnTo>
                  <a:lnTo>
                    <a:pt x="82" y="97"/>
                  </a:lnTo>
                  <a:lnTo>
                    <a:pt x="65" y="105"/>
                  </a:lnTo>
                  <a:lnTo>
                    <a:pt x="44" y="111"/>
                  </a:lnTo>
                  <a:lnTo>
                    <a:pt x="23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3" y="99"/>
                  </a:lnTo>
                  <a:lnTo>
                    <a:pt x="29" y="84"/>
                  </a:lnTo>
                  <a:lnTo>
                    <a:pt x="49" y="65"/>
                  </a:lnTo>
                  <a:lnTo>
                    <a:pt x="76" y="44"/>
                  </a:lnTo>
                  <a:lnTo>
                    <a:pt x="107" y="27"/>
                  </a:lnTo>
                  <a:lnTo>
                    <a:pt x="124" y="17"/>
                  </a:lnTo>
                  <a:lnTo>
                    <a:pt x="141" y="12"/>
                  </a:lnTo>
                  <a:lnTo>
                    <a:pt x="160" y="6"/>
                  </a:lnTo>
                  <a:lnTo>
                    <a:pt x="179" y="0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106">
              <a:extLst>
                <a:ext uri="{FF2B5EF4-FFF2-40B4-BE49-F238E27FC236}">
                  <a16:creationId xmlns:a16="http://schemas.microsoft.com/office/drawing/2014/main" id="{D3653A0D-32C8-B1E4-3B9A-F242900B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538" y="5227638"/>
              <a:ext cx="268288" cy="280988"/>
            </a:xfrm>
            <a:custGeom>
              <a:avLst/>
              <a:gdLst>
                <a:gd name="T0" fmla="*/ 169 w 169"/>
                <a:gd name="T1" fmla="*/ 0 h 177"/>
                <a:gd name="T2" fmla="*/ 169 w 169"/>
                <a:gd name="T3" fmla="*/ 0 h 177"/>
                <a:gd name="T4" fmla="*/ 158 w 169"/>
                <a:gd name="T5" fmla="*/ 21 h 177"/>
                <a:gd name="T6" fmla="*/ 158 w 169"/>
                <a:gd name="T7" fmla="*/ 21 h 177"/>
                <a:gd name="T8" fmla="*/ 147 w 169"/>
                <a:gd name="T9" fmla="*/ 44 h 177"/>
                <a:gd name="T10" fmla="*/ 130 w 169"/>
                <a:gd name="T11" fmla="*/ 69 h 177"/>
                <a:gd name="T12" fmla="*/ 130 w 169"/>
                <a:gd name="T13" fmla="*/ 69 h 177"/>
                <a:gd name="T14" fmla="*/ 107 w 169"/>
                <a:gd name="T15" fmla="*/ 97 h 177"/>
                <a:gd name="T16" fmla="*/ 93 w 169"/>
                <a:gd name="T17" fmla="*/ 111 h 177"/>
                <a:gd name="T18" fmla="*/ 78 w 169"/>
                <a:gd name="T19" fmla="*/ 126 h 177"/>
                <a:gd name="T20" fmla="*/ 78 w 169"/>
                <a:gd name="T21" fmla="*/ 126 h 177"/>
                <a:gd name="T22" fmla="*/ 61 w 169"/>
                <a:gd name="T23" fmla="*/ 139 h 177"/>
                <a:gd name="T24" fmla="*/ 42 w 169"/>
                <a:gd name="T25" fmla="*/ 153 h 177"/>
                <a:gd name="T26" fmla="*/ 23 w 169"/>
                <a:gd name="T27" fmla="*/ 164 h 177"/>
                <a:gd name="T28" fmla="*/ 0 w 169"/>
                <a:gd name="T29" fmla="*/ 177 h 177"/>
                <a:gd name="T30" fmla="*/ 0 w 169"/>
                <a:gd name="T31" fmla="*/ 177 h 177"/>
                <a:gd name="T32" fmla="*/ 8 w 169"/>
                <a:gd name="T33" fmla="*/ 155 h 177"/>
                <a:gd name="T34" fmla="*/ 8 w 169"/>
                <a:gd name="T35" fmla="*/ 155 h 177"/>
                <a:gd name="T36" fmla="*/ 21 w 169"/>
                <a:gd name="T37" fmla="*/ 132 h 177"/>
                <a:gd name="T38" fmla="*/ 38 w 169"/>
                <a:gd name="T39" fmla="*/ 103 h 177"/>
                <a:gd name="T40" fmla="*/ 38 w 169"/>
                <a:gd name="T41" fmla="*/ 103 h 177"/>
                <a:gd name="T42" fmla="*/ 50 w 169"/>
                <a:gd name="T43" fmla="*/ 88 h 177"/>
                <a:gd name="T44" fmla="*/ 63 w 169"/>
                <a:gd name="T45" fmla="*/ 73 h 177"/>
                <a:gd name="T46" fmla="*/ 76 w 169"/>
                <a:gd name="T47" fmla="*/ 57 h 177"/>
                <a:gd name="T48" fmla="*/ 93 w 169"/>
                <a:gd name="T49" fmla="*/ 44 h 177"/>
                <a:gd name="T50" fmla="*/ 110 w 169"/>
                <a:gd name="T51" fmla="*/ 31 h 177"/>
                <a:gd name="T52" fmla="*/ 128 w 169"/>
                <a:gd name="T53" fmla="*/ 19 h 177"/>
                <a:gd name="T54" fmla="*/ 149 w 169"/>
                <a:gd name="T55" fmla="*/ 10 h 177"/>
                <a:gd name="T56" fmla="*/ 169 w 169"/>
                <a:gd name="T57" fmla="*/ 0 h 177"/>
                <a:gd name="T58" fmla="*/ 169 w 169"/>
                <a:gd name="T5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177">
                  <a:moveTo>
                    <a:pt x="169" y="0"/>
                  </a:moveTo>
                  <a:lnTo>
                    <a:pt x="169" y="0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47" y="44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07" y="97"/>
                  </a:lnTo>
                  <a:lnTo>
                    <a:pt x="93" y="111"/>
                  </a:lnTo>
                  <a:lnTo>
                    <a:pt x="78" y="126"/>
                  </a:lnTo>
                  <a:lnTo>
                    <a:pt x="78" y="126"/>
                  </a:lnTo>
                  <a:lnTo>
                    <a:pt x="61" y="139"/>
                  </a:lnTo>
                  <a:lnTo>
                    <a:pt x="42" y="153"/>
                  </a:lnTo>
                  <a:lnTo>
                    <a:pt x="23" y="164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21" y="132"/>
                  </a:lnTo>
                  <a:lnTo>
                    <a:pt x="38" y="103"/>
                  </a:lnTo>
                  <a:lnTo>
                    <a:pt x="38" y="103"/>
                  </a:lnTo>
                  <a:lnTo>
                    <a:pt x="50" y="88"/>
                  </a:lnTo>
                  <a:lnTo>
                    <a:pt x="63" y="73"/>
                  </a:lnTo>
                  <a:lnTo>
                    <a:pt x="76" y="57"/>
                  </a:lnTo>
                  <a:lnTo>
                    <a:pt x="93" y="44"/>
                  </a:lnTo>
                  <a:lnTo>
                    <a:pt x="110" y="31"/>
                  </a:lnTo>
                  <a:lnTo>
                    <a:pt x="128" y="19"/>
                  </a:lnTo>
                  <a:lnTo>
                    <a:pt x="149" y="10"/>
                  </a:lnTo>
                  <a:lnTo>
                    <a:pt x="169" y="0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107">
              <a:extLst>
                <a:ext uri="{FF2B5EF4-FFF2-40B4-BE49-F238E27FC236}">
                  <a16:creationId xmlns:a16="http://schemas.microsoft.com/office/drawing/2014/main" id="{E98AEECB-FF72-656D-CF8B-0487850E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238" y="5664200"/>
              <a:ext cx="174625" cy="120650"/>
            </a:xfrm>
            <a:custGeom>
              <a:avLst/>
              <a:gdLst>
                <a:gd name="T0" fmla="*/ 110 w 110"/>
                <a:gd name="T1" fmla="*/ 0 h 76"/>
                <a:gd name="T2" fmla="*/ 110 w 110"/>
                <a:gd name="T3" fmla="*/ 0 h 76"/>
                <a:gd name="T4" fmla="*/ 104 w 110"/>
                <a:gd name="T5" fmla="*/ 13 h 76"/>
                <a:gd name="T6" fmla="*/ 104 w 110"/>
                <a:gd name="T7" fmla="*/ 13 h 76"/>
                <a:gd name="T8" fmla="*/ 97 w 110"/>
                <a:gd name="T9" fmla="*/ 26 h 76"/>
                <a:gd name="T10" fmla="*/ 87 w 110"/>
                <a:gd name="T11" fmla="*/ 42 h 76"/>
                <a:gd name="T12" fmla="*/ 87 w 110"/>
                <a:gd name="T13" fmla="*/ 42 h 76"/>
                <a:gd name="T14" fmla="*/ 74 w 110"/>
                <a:gd name="T15" fmla="*/ 55 h 76"/>
                <a:gd name="T16" fmla="*/ 66 w 110"/>
                <a:gd name="T17" fmla="*/ 61 h 76"/>
                <a:gd name="T18" fmla="*/ 57 w 110"/>
                <a:gd name="T19" fmla="*/ 66 h 76"/>
                <a:gd name="T20" fmla="*/ 57 w 110"/>
                <a:gd name="T21" fmla="*/ 66 h 76"/>
                <a:gd name="T22" fmla="*/ 45 w 110"/>
                <a:gd name="T23" fmla="*/ 70 h 76"/>
                <a:gd name="T24" fmla="*/ 32 w 110"/>
                <a:gd name="T25" fmla="*/ 72 h 76"/>
                <a:gd name="T26" fmla="*/ 17 w 110"/>
                <a:gd name="T27" fmla="*/ 74 h 76"/>
                <a:gd name="T28" fmla="*/ 0 w 110"/>
                <a:gd name="T29" fmla="*/ 76 h 76"/>
                <a:gd name="T30" fmla="*/ 0 w 110"/>
                <a:gd name="T31" fmla="*/ 76 h 76"/>
                <a:gd name="T32" fmla="*/ 5 w 110"/>
                <a:gd name="T33" fmla="*/ 62 h 76"/>
                <a:gd name="T34" fmla="*/ 5 w 110"/>
                <a:gd name="T35" fmla="*/ 62 h 76"/>
                <a:gd name="T36" fmla="*/ 13 w 110"/>
                <a:gd name="T37" fmla="*/ 49 h 76"/>
                <a:gd name="T38" fmla="*/ 24 w 110"/>
                <a:gd name="T39" fmla="*/ 34 h 76"/>
                <a:gd name="T40" fmla="*/ 24 w 110"/>
                <a:gd name="T41" fmla="*/ 34 h 76"/>
                <a:gd name="T42" fmla="*/ 40 w 110"/>
                <a:gd name="T43" fmla="*/ 21 h 76"/>
                <a:gd name="T44" fmla="*/ 49 w 110"/>
                <a:gd name="T45" fmla="*/ 13 h 76"/>
                <a:gd name="T46" fmla="*/ 59 w 110"/>
                <a:gd name="T47" fmla="*/ 7 h 76"/>
                <a:gd name="T48" fmla="*/ 70 w 110"/>
                <a:gd name="T49" fmla="*/ 3 h 76"/>
                <a:gd name="T50" fmla="*/ 83 w 110"/>
                <a:gd name="T51" fmla="*/ 0 h 76"/>
                <a:gd name="T52" fmla="*/ 97 w 110"/>
                <a:gd name="T53" fmla="*/ 0 h 76"/>
                <a:gd name="T54" fmla="*/ 110 w 110"/>
                <a:gd name="T55" fmla="*/ 0 h 76"/>
                <a:gd name="T56" fmla="*/ 110 w 110"/>
                <a:gd name="T5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" h="76">
                  <a:moveTo>
                    <a:pt x="110" y="0"/>
                  </a:moveTo>
                  <a:lnTo>
                    <a:pt x="110" y="0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97" y="26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74" y="55"/>
                  </a:lnTo>
                  <a:lnTo>
                    <a:pt x="66" y="61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45" y="70"/>
                  </a:lnTo>
                  <a:lnTo>
                    <a:pt x="32" y="72"/>
                  </a:lnTo>
                  <a:lnTo>
                    <a:pt x="17" y="7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13" y="49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40" y="21"/>
                  </a:lnTo>
                  <a:lnTo>
                    <a:pt x="49" y="13"/>
                  </a:lnTo>
                  <a:lnTo>
                    <a:pt x="59" y="7"/>
                  </a:lnTo>
                  <a:lnTo>
                    <a:pt x="70" y="3"/>
                  </a:lnTo>
                  <a:lnTo>
                    <a:pt x="83" y="0"/>
                  </a:lnTo>
                  <a:lnTo>
                    <a:pt x="97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108">
              <a:extLst>
                <a:ext uri="{FF2B5EF4-FFF2-40B4-BE49-F238E27FC236}">
                  <a16:creationId xmlns:a16="http://schemas.microsoft.com/office/drawing/2014/main" id="{37C99038-9EFC-7F33-CCFF-371832FE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4518025"/>
              <a:ext cx="320675" cy="168275"/>
            </a:xfrm>
            <a:custGeom>
              <a:avLst/>
              <a:gdLst>
                <a:gd name="T0" fmla="*/ 202 w 202"/>
                <a:gd name="T1" fmla="*/ 0 h 106"/>
                <a:gd name="T2" fmla="*/ 202 w 202"/>
                <a:gd name="T3" fmla="*/ 0 h 106"/>
                <a:gd name="T4" fmla="*/ 200 w 202"/>
                <a:gd name="T5" fmla="*/ 5 h 106"/>
                <a:gd name="T6" fmla="*/ 191 w 202"/>
                <a:gd name="T7" fmla="*/ 17 h 106"/>
                <a:gd name="T8" fmla="*/ 191 w 202"/>
                <a:gd name="T9" fmla="*/ 17 h 106"/>
                <a:gd name="T10" fmla="*/ 175 w 202"/>
                <a:gd name="T11" fmla="*/ 36 h 106"/>
                <a:gd name="T12" fmla="*/ 154 w 202"/>
                <a:gd name="T13" fmla="*/ 57 h 106"/>
                <a:gd name="T14" fmla="*/ 154 w 202"/>
                <a:gd name="T15" fmla="*/ 57 h 106"/>
                <a:gd name="T16" fmla="*/ 141 w 202"/>
                <a:gd name="T17" fmla="*/ 68 h 106"/>
                <a:gd name="T18" fmla="*/ 126 w 202"/>
                <a:gd name="T19" fmla="*/ 78 h 106"/>
                <a:gd name="T20" fmla="*/ 109 w 202"/>
                <a:gd name="T21" fmla="*/ 87 h 106"/>
                <a:gd name="T22" fmla="*/ 90 w 202"/>
                <a:gd name="T23" fmla="*/ 95 h 106"/>
                <a:gd name="T24" fmla="*/ 71 w 202"/>
                <a:gd name="T25" fmla="*/ 101 h 106"/>
                <a:gd name="T26" fmla="*/ 48 w 202"/>
                <a:gd name="T27" fmla="*/ 104 h 106"/>
                <a:gd name="T28" fmla="*/ 25 w 202"/>
                <a:gd name="T29" fmla="*/ 106 h 106"/>
                <a:gd name="T30" fmla="*/ 0 w 202"/>
                <a:gd name="T31" fmla="*/ 104 h 106"/>
                <a:gd name="T32" fmla="*/ 0 w 202"/>
                <a:gd name="T33" fmla="*/ 104 h 106"/>
                <a:gd name="T34" fmla="*/ 17 w 202"/>
                <a:gd name="T35" fmla="*/ 91 h 106"/>
                <a:gd name="T36" fmla="*/ 17 w 202"/>
                <a:gd name="T37" fmla="*/ 91 h 106"/>
                <a:gd name="T38" fmla="*/ 36 w 202"/>
                <a:gd name="T39" fmla="*/ 76 h 106"/>
                <a:gd name="T40" fmla="*/ 63 w 202"/>
                <a:gd name="T41" fmla="*/ 59 h 106"/>
                <a:gd name="T42" fmla="*/ 63 w 202"/>
                <a:gd name="T43" fmla="*/ 59 h 106"/>
                <a:gd name="T44" fmla="*/ 92 w 202"/>
                <a:gd name="T45" fmla="*/ 42 h 106"/>
                <a:gd name="T46" fmla="*/ 126 w 202"/>
                <a:gd name="T47" fmla="*/ 24 h 106"/>
                <a:gd name="T48" fmla="*/ 143 w 202"/>
                <a:gd name="T49" fmla="*/ 17 h 106"/>
                <a:gd name="T50" fmla="*/ 162 w 202"/>
                <a:gd name="T51" fmla="*/ 9 h 106"/>
                <a:gd name="T52" fmla="*/ 183 w 202"/>
                <a:gd name="T53" fmla="*/ 4 h 106"/>
                <a:gd name="T54" fmla="*/ 202 w 202"/>
                <a:gd name="T55" fmla="*/ 0 h 106"/>
                <a:gd name="T56" fmla="*/ 202 w 202"/>
                <a:gd name="T5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" h="106">
                  <a:moveTo>
                    <a:pt x="202" y="0"/>
                  </a:moveTo>
                  <a:lnTo>
                    <a:pt x="202" y="0"/>
                  </a:lnTo>
                  <a:lnTo>
                    <a:pt x="200" y="5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75" y="36"/>
                  </a:lnTo>
                  <a:lnTo>
                    <a:pt x="154" y="57"/>
                  </a:lnTo>
                  <a:lnTo>
                    <a:pt x="154" y="57"/>
                  </a:lnTo>
                  <a:lnTo>
                    <a:pt x="141" y="68"/>
                  </a:lnTo>
                  <a:lnTo>
                    <a:pt x="126" y="78"/>
                  </a:lnTo>
                  <a:lnTo>
                    <a:pt x="109" y="87"/>
                  </a:lnTo>
                  <a:lnTo>
                    <a:pt x="90" y="95"/>
                  </a:lnTo>
                  <a:lnTo>
                    <a:pt x="71" y="101"/>
                  </a:lnTo>
                  <a:lnTo>
                    <a:pt x="48" y="104"/>
                  </a:lnTo>
                  <a:lnTo>
                    <a:pt x="25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36" y="7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92" y="42"/>
                  </a:lnTo>
                  <a:lnTo>
                    <a:pt x="126" y="24"/>
                  </a:lnTo>
                  <a:lnTo>
                    <a:pt x="143" y="17"/>
                  </a:lnTo>
                  <a:lnTo>
                    <a:pt x="162" y="9"/>
                  </a:lnTo>
                  <a:lnTo>
                    <a:pt x="183" y="4"/>
                  </a:lnTo>
                  <a:lnTo>
                    <a:pt x="202" y="0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109">
              <a:extLst>
                <a:ext uri="{FF2B5EF4-FFF2-40B4-BE49-F238E27FC236}">
                  <a16:creationId xmlns:a16="http://schemas.microsoft.com/office/drawing/2014/main" id="{B8B2A6CB-10F8-8756-A649-05B08008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1" y="5434013"/>
              <a:ext cx="141288" cy="138113"/>
            </a:xfrm>
            <a:custGeom>
              <a:avLst/>
              <a:gdLst>
                <a:gd name="T0" fmla="*/ 0 w 89"/>
                <a:gd name="T1" fmla="*/ 0 h 87"/>
                <a:gd name="T2" fmla="*/ 0 w 89"/>
                <a:gd name="T3" fmla="*/ 0 h 87"/>
                <a:gd name="T4" fmla="*/ 13 w 89"/>
                <a:gd name="T5" fmla="*/ 2 h 87"/>
                <a:gd name="T6" fmla="*/ 13 w 89"/>
                <a:gd name="T7" fmla="*/ 2 h 87"/>
                <a:gd name="T8" fmla="*/ 27 w 89"/>
                <a:gd name="T9" fmla="*/ 6 h 87"/>
                <a:gd name="T10" fmla="*/ 44 w 89"/>
                <a:gd name="T11" fmla="*/ 11 h 87"/>
                <a:gd name="T12" fmla="*/ 44 w 89"/>
                <a:gd name="T13" fmla="*/ 11 h 87"/>
                <a:gd name="T14" fmla="*/ 51 w 89"/>
                <a:gd name="T15" fmla="*/ 15 h 87"/>
                <a:gd name="T16" fmla="*/ 59 w 89"/>
                <a:gd name="T17" fmla="*/ 21 h 87"/>
                <a:gd name="T18" fmla="*/ 67 w 89"/>
                <a:gd name="T19" fmla="*/ 27 h 87"/>
                <a:gd name="T20" fmla="*/ 72 w 89"/>
                <a:gd name="T21" fmla="*/ 36 h 87"/>
                <a:gd name="T22" fmla="*/ 72 w 89"/>
                <a:gd name="T23" fmla="*/ 36 h 87"/>
                <a:gd name="T24" fmla="*/ 78 w 89"/>
                <a:gd name="T25" fmla="*/ 46 h 87"/>
                <a:gd name="T26" fmla="*/ 84 w 89"/>
                <a:gd name="T27" fmla="*/ 57 h 87"/>
                <a:gd name="T28" fmla="*/ 88 w 89"/>
                <a:gd name="T29" fmla="*/ 70 h 87"/>
                <a:gd name="T30" fmla="*/ 89 w 89"/>
                <a:gd name="T31" fmla="*/ 87 h 87"/>
                <a:gd name="T32" fmla="*/ 89 w 89"/>
                <a:gd name="T33" fmla="*/ 87 h 87"/>
                <a:gd name="T34" fmla="*/ 76 w 89"/>
                <a:gd name="T35" fmla="*/ 86 h 87"/>
                <a:gd name="T36" fmla="*/ 76 w 89"/>
                <a:gd name="T37" fmla="*/ 86 h 87"/>
                <a:gd name="T38" fmla="*/ 63 w 89"/>
                <a:gd name="T39" fmla="*/ 80 h 87"/>
                <a:gd name="T40" fmla="*/ 48 w 89"/>
                <a:gd name="T41" fmla="*/ 72 h 87"/>
                <a:gd name="T42" fmla="*/ 48 w 89"/>
                <a:gd name="T43" fmla="*/ 72 h 87"/>
                <a:gd name="T44" fmla="*/ 30 w 89"/>
                <a:gd name="T45" fmla="*/ 61 h 87"/>
                <a:gd name="T46" fmla="*/ 23 w 89"/>
                <a:gd name="T47" fmla="*/ 53 h 87"/>
                <a:gd name="T48" fmla="*/ 17 w 89"/>
                <a:gd name="T49" fmla="*/ 46 h 87"/>
                <a:gd name="T50" fmla="*/ 9 w 89"/>
                <a:gd name="T51" fmla="*/ 34 h 87"/>
                <a:gd name="T52" fmla="*/ 6 w 89"/>
                <a:gd name="T53" fmla="*/ 25 h 87"/>
                <a:gd name="T54" fmla="*/ 2 w 89"/>
                <a:gd name="T55" fmla="*/ 13 h 87"/>
                <a:gd name="T56" fmla="*/ 0 w 89"/>
                <a:gd name="T57" fmla="*/ 0 h 87"/>
                <a:gd name="T58" fmla="*/ 0 w 89"/>
                <a:gd name="T5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9" h="87">
                  <a:moveTo>
                    <a:pt x="0" y="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27" y="6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51" y="15"/>
                  </a:lnTo>
                  <a:lnTo>
                    <a:pt x="59" y="21"/>
                  </a:lnTo>
                  <a:lnTo>
                    <a:pt x="67" y="27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8" y="46"/>
                  </a:lnTo>
                  <a:lnTo>
                    <a:pt x="84" y="57"/>
                  </a:lnTo>
                  <a:lnTo>
                    <a:pt x="88" y="70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63" y="80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30" y="61"/>
                  </a:lnTo>
                  <a:lnTo>
                    <a:pt x="23" y="53"/>
                  </a:lnTo>
                  <a:lnTo>
                    <a:pt x="17" y="46"/>
                  </a:lnTo>
                  <a:lnTo>
                    <a:pt x="9" y="34"/>
                  </a:lnTo>
                  <a:lnTo>
                    <a:pt x="6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110">
              <a:extLst>
                <a:ext uri="{FF2B5EF4-FFF2-40B4-BE49-F238E27FC236}">
                  <a16:creationId xmlns:a16="http://schemas.microsoft.com/office/drawing/2014/main" id="{14C0A1A3-6554-7550-BC7A-E691CC29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1626" y="5661025"/>
              <a:ext cx="87313" cy="117475"/>
            </a:xfrm>
            <a:custGeom>
              <a:avLst/>
              <a:gdLst>
                <a:gd name="T0" fmla="*/ 2 w 55"/>
                <a:gd name="T1" fmla="*/ 0 h 74"/>
                <a:gd name="T2" fmla="*/ 2 w 55"/>
                <a:gd name="T3" fmla="*/ 0 h 74"/>
                <a:gd name="T4" fmla="*/ 14 w 55"/>
                <a:gd name="T5" fmla="*/ 0 h 74"/>
                <a:gd name="T6" fmla="*/ 25 w 55"/>
                <a:gd name="T7" fmla="*/ 2 h 74"/>
                <a:gd name="T8" fmla="*/ 36 w 55"/>
                <a:gd name="T9" fmla="*/ 7 h 74"/>
                <a:gd name="T10" fmla="*/ 42 w 55"/>
                <a:gd name="T11" fmla="*/ 11 h 74"/>
                <a:gd name="T12" fmla="*/ 48 w 55"/>
                <a:gd name="T13" fmla="*/ 17 h 74"/>
                <a:gd name="T14" fmla="*/ 52 w 55"/>
                <a:gd name="T15" fmla="*/ 23 h 74"/>
                <a:gd name="T16" fmla="*/ 54 w 55"/>
                <a:gd name="T17" fmla="*/ 30 h 74"/>
                <a:gd name="T18" fmla="*/ 55 w 55"/>
                <a:gd name="T19" fmla="*/ 38 h 74"/>
                <a:gd name="T20" fmla="*/ 54 w 55"/>
                <a:gd name="T21" fmla="*/ 47 h 74"/>
                <a:gd name="T22" fmla="*/ 52 w 55"/>
                <a:gd name="T23" fmla="*/ 61 h 74"/>
                <a:gd name="T24" fmla="*/ 46 w 55"/>
                <a:gd name="T25" fmla="*/ 74 h 74"/>
                <a:gd name="T26" fmla="*/ 46 w 55"/>
                <a:gd name="T27" fmla="*/ 74 h 74"/>
                <a:gd name="T28" fmla="*/ 36 w 55"/>
                <a:gd name="T29" fmla="*/ 70 h 74"/>
                <a:gd name="T30" fmla="*/ 29 w 55"/>
                <a:gd name="T31" fmla="*/ 64 h 74"/>
                <a:gd name="T32" fmla="*/ 19 w 55"/>
                <a:gd name="T33" fmla="*/ 57 h 74"/>
                <a:gd name="T34" fmla="*/ 10 w 55"/>
                <a:gd name="T35" fmla="*/ 47 h 74"/>
                <a:gd name="T36" fmla="*/ 2 w 55"/>
                <a:gd name="T37" fmla="*/ 34 h 74"/>
                <a:gd name="T38" fmla="*/ 0 w 55"/>
                <a:gd name="T39" fmla="*/ 26 h 74"/>
                <a:gd name="T40" fmla="*/ 0 w 55"/>
                <a:gd name="T41" fmla="*/ 19 h 74"/>
                <a:gd name="T42" fmla="*/ 0 w 55"/>
                <a:gd name="T43" fmla="*/ 9 h 74"/>
                <a:gd name="T44" fmla="*/ 2 w 55"/>
                <a:gd name="T45" fmla="*/ 0 h 74"/>
                <a:gd name="T46" fmla="*/ 2 w 55"/>
                <a:gd name="T4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74">
                  <a:moveTo>
                    <a:pt x="2" y="0"/>
                  </a:moveTo>
                  <a:lnTo>
                    <a:pt x="2" y="0"/>
                  </a:lnTo>
                  <a:lnTo>
                    <a:pt x="14" y="0"/>
                  </a:lnTo>
                  <a:lnTo>
                    <a:pt x="25" y="2"/>
                  </a:lnTo>
                  <a:lnTo>
                    <a:pt x="36" y="7"/>
                  </a:lnTo>
                  <a:lnTo>
                    <a:pt x="42" y="11"/>
                  </a:lnTo>
                  <a:lnTo>
                    <a:pt x="48" y="17"/>
                  </a:lnTo>
                  <a:lnTo>
                    <a:pt x="52" y="23"/>
                  </a:lnTo>
                  <a:lnTo>
                    <a:pt x="54" y="30"/>
                  </a:lnTo>
                  <a:lnTo>
                    <a:pt x="55" y="38"/>
                  </a:lnTo>
                  <a:lnTo>
                    <a:pt x="54" y="47"/>
                  </a:lnTo>
                  <a:lnTo>
                    <a:pt x="52" y="61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36" y="70"/>
                  </a:lnTo>
                  <a:lnTo>
                    <a:pt x="29" y="64"/>
                  </a:lnTo>
                  <a:lnTo>
                    <a:pt x="19" y="57"/>
                  </a:lnTo>
                  <a:lnTo>
                    <a:pt x="10" y="47"/>
                  </a:lnTo>
                  <a:lnTo>
                    <a:pt x="2" y="34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9" name="Oval 98">
            <a:extLst>
              <a:ext uri="{FF2B5EF4-FFF2-40B4-BE49-F238E27FC236}">
                <a16:creationId xmlns:a16="http://schemas.microsoft.com/office/drawing/2014/main" id="{2B0A2C7A-191A-1DA4-2DFC-509343E6BD08}"/>
              </a:ext>
            </a:extLst>
          </p:cNvPr>
          <p:cNvSpPr/>
          <p:nvPr userDrawn="1"/>
        </p:nvSpPr>
        <p:spPr>
          <a:xfrm>
            <a:off x="-61399" y="-300038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0" name="Oval 99">
            <a:extLst>
              <a:ext uri="{FF2B5EF4-FFF2-40B4-BE49-F238E27FC236}">
                <a16:creationId xmlns:a16="http://schemas.microsoft.com/office/drawing/2014/main" id="{BDD7A4E5-21F5-3E6D-70FE-AB1697423DB7}"/>
              </a:ext>
            </a:extLst>
          </p:cNvPr>
          <p:cNvSpPr/>
          <p:nvPr userDrawn="1"/>
        </p:nvSpPr>
        <p:spPr>
          <a:xfrm>
            <a:off x="-150007" y="43560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0744FB2F-675D-40F8-0027-E238C228F657}"/>
              </a:ext>
            </a:extLst>
          </p:cNvPr>
          <p:cNvSpPr/>
          <p:nvPr userDrawn="1"/>
        </p:nvSpPr>
        <p:spPr>
          <a:xfrm>
            <a:off x="11216640" y="-227569"/>
            <a:ext cx="455138" cy="455138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517D6748-A43B-77FC-386D-CCC10EA8BA3F}"/>
              </a:ext>
            </a:extLst>
          </p:cNvPr>
          <p:cNvSpPr/>
          <p:nvPr userDrawn="1"/>
        </p:nvSpPr>
        <p:spPr>
          <a:xfrm>
            <a:off x="11739656" y="359092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90152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DCECCB84-F9BA-43D5-87BE-67443E8EF086}">
      <p15:sldGuideLst xmlns:p15="http://schemas.microsoft.com/office/powerpoint/2012/main">
        <p15:guide id="1" orient="horz" pos="2136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242F60A1-950C-B989-B0DD-4DC981A00860}"/>
              </a:ext>
            </a:extLst>
          </p:cNvPr>
          <p:cNvSpPr/>
          <p:nvPr userDrawn="1"/>
        </p:nvSpPr>
        <p:spPr>
          <a:xfrm>
            <a:off x="11946011" y="3378193"/>
            <a:ext cx="516985" cy="516985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18FB954-7950-D8D0-BCCE-5D41042A6856}"/>
              </a:ext>
            </a:extLst>
          </p:cNvPr>
          <p:cNvSpPr/>
          <p:nvPr userDrawn="1"/>
        </p:nvSpPr>
        <p:spPr>
          <a:xfrm>
            <a:off x="-157150" y="4410306"/>
            <a:ext cx="314300" cy="314300"/>
          </a:xfrm>
          <a:prstGeom prst="ellipse">
            <a:avLst/>
          </a:prstGeom>
          <a:gradFill>
            <a:gsLst>
              <a:gs pos="0">
                <a:schemeClr val="accent6"/>
              </a:gs>
              <a:gs pos="100000">
                <a:schemeClr val="accent6">
                  <a:lumMod val="50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88D3A3CC-1E85-0C90-5CE6-8C8E76DEFFED}"/>
              </a:ext>
            </a:extLst>
          </p:cNvPr>
          <p:cNvSpPr/>
          <p:nvPr userDrawn="1"/>
        </p:nvSpPr>
        <p:spPr>
          <a:xfrm>
            <a:off x="10656431" y="347010"/>
            <a:ext cx="300011" cy="300011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F732DA00-A40E-B879-47E1-5CA4F3B765E6}"/>
              </a:ext>
            </a:extLst>
          </p:cNvPr>
          <p:cNvSpPr/>
          <p:nvPr userDrawn="1"/>
        </p:nvSpPr>
        <p:spPr>
          <a:xfrm>
            <a:off x="983456" y="-170934"/>
            <a:ext cx="517944" cy="517944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168418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CD8185F-964B-FD15-A8AF-3D4A64B75B0D}"/>
              </a:ext>
            </a:extLst>
          </p:cNvPr>
          <p:cNvGrpSpPr/>
          <p:nvPr userDrawn="1"/>
        </p:nvGrpSpPr>
        <p:grpSpPr>
          <a:xfrm rot="895843" flipH="1">
            <a:off x="10047541" y="4840866"/>
            <a:ext cx="812660" cy="1183644"/>
            <a:chOff x="3741738" y="0"/>
            <a:chExt cx="4708526" cy="6858001"/>
          </a:xfrm>
        </p:grpSpPr>
        <p:sp>
          <p:nvSpPr>
            <p:cNvPr id="5" name="Freeform 65">
              <a:extLst>
                <a:ext uri="{FF2B5EF4-FFF2-40B4-BE49-F238E27FC236}">
                  <a16:creationId xmlns:a16="http://schemas.microsoft.com/office/drawing/2014/main" id="{FFA2325C-06C4-4F6C-1FEE-73BFC5DD6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1" y="5932488"/>
              <a:ext cx="619125" cy="925513"/>
            </a:xfrm>
            <a:custGeom>
              <a:avLst/>
              <a:gdLst>
                <a:gd name="T0" fmla="*/ 183 w 390"/>
                <a:gd name="T1" fmla="*/ 444 h 583"/>
                <a:gd name="T2" fmla="*/ 213 w 390"/>
                <a:gd name="T3" fmla="*/ 438 h 583"/>
                <a:gd name="T4" fmla="*/ 280 w 390"/>
                <a:gd name="T5" fmla="*/ 431 h 583"/>
                <a:gd name="T6" fmla="*/ 318 w 390"/>
                <a:gd name="T7" fmla="*/ 431 h 583"/>
                <a:gd name="T8" fmla="*/ 350 w 390"/>
                <a:gd name="T9" fmla="*/ 436 h 583"/>
                <a:gd name="T10" fmla="*/ 377 w 390"/>
                <a:gd name="T11" fmla="*/ 448 h 583"/>
                <a:gd name="T12" fmla="*/ 386 w 390"/>
                <a:gd name="T13" fmla="*/ 463 h 583"/>
                <a:gd name="T14" fmla="*/ 388 w 390"/>
                <a:gd name="T15" fmla="*/ 471 h 583"/>
                <a:gd name="T16" fmla="*/ 388 w 390"/>
                <a:gd name="T17" fmla="*/ 482 h 583"/>
                <a:gd name="T18" fmla="*/ 384 w 390"/>
                <a:gd name="T19" fmla="*/ 492 h 583"/>
                <a:gd name="T20" fmla="*/ 365 w 390"/>
                <a:gd name="T21" fmla="*/ 507 h 583"/>
                <a:gd name="T22" fmla="*/ 337 w 390"/>
                <a:gd name="T23" fmla="*/ 513 h 583"/>
                <a:gd name="T24" fmla="*/ 301 w 390"/>
                <a:gd name="T25" fmla="*/ 514 h 583"/>
                <a:gd name="T26" fmla="*/ 234 w 390"/>
                <a:gd name="T27" fmla="*/ 511 h 583"/>
                <a:gd name="T28" fmla="*/ 204 w 390"/>
                <a:gd name="T29" fmla="*/ 507 h 583"/>
                <a:gd name="T30" fmla="*/ 236 w 390"/>
                <a:gd name="T31" fmla="*/ 522 h 583"/>
                <a:gd name="T32" fmla="*/ 259 w 390"/>
                <a:gd name="T33" fmla="*/ 539 h 583"/>
                <a:gd name="T34" fmla="*/ 266 w 390"/>
                <a:gd name="T35" fmla="*/ 551 h 583"/>
                <a:gd name="T36" fmla="*/ 264 w 390"/>
                <a:gd name="T37" fmla="*/ 562 h 583"/>
                <a:gd name="T38" fmla="*/ 249 w 390"/>
                <a:gd name="T39" fmla="*/ 573 h 583"/>
                <a:gd name="T40" fmla="*/ 236 w 390"/>
                <a:gd name="T41" fmla="*/ 579 h 583"/>
                <a:gd name="T42" fmla="*/ 205 w 390"/>
                <a:gd name="T43" fmla="*/ 583 h 583"/>
                <a:gd name="T44" fmla="*/ 179 w 390"/>
                <a:gd name="T45" fmla="*/ 579 h 583"/>
                <a:gd name="T46" fmla="*/ 158 w 390"/>
                <a:gd name="T47" fmla="*/ 570 h 583"/>
                <a:gd name="T48" fmla="*/ 141 w 390"/>
                <a:gd name="T49" fmla="*/ 556 h 583"/>
                <a:gd name="T50" fmla="*/ 118 w 390"/>
                <a:gd name="T51" fmla="*/ 528 h 583"/>
                <a:gd name="T52" fmla="*/ 110 w 390"/>
                <a:gd name="T53" fmla="*/ 514 h 583"/>
                <a:gd name="T54" fmla="*/ 97 w 390"/>
                <a:gd name="T55" fmla="*/ 533 h 583"/>
                <a:gd name="T56" fmla="*/ 72 w 390"/>
                <a:gd name="T57" fmla="*/ 553 h 583"/>
                <a:gd name="T58" fmla="*/ 57 w 390"/>
                <a:gd name="T59" fmla="*/ 558 h 583"/>
                <a:gd name="T60" fmla="*/ 38 w 390"/>
                <a:gd name="T61" fmla="*/ 560 h 583"/>
                <a:gd name="T62" fmla="*/ 19 w 390"/>
                <a:gd name="T63" fmla="*/ 554 h 583"/>
                <a:gd name="T64" fmla="*/ 9 w 390"/>
                <a:gd name="T65" fmla="*/ 551 h 583"/>
                <a:gd name="T66" fmla="*/ 0 w 390"/>
                <a:gd name="T67" fmla="*/ 537 h 583"/>
                <a:gd name="T68" fmla="*/ 2 w 390"/>
                <a:gd name="T69" fmla="*/ 522 h 583"/>
                <a:gd name="T70" fmla="*/ 19 w 390"/>
                <a:gd name="T71" fmla="*/ 497 h 583"/>
                <a:gd name="T72" fmla="*/ 53 w 390"/>
                <a:gd name="T73" fmla="*/ 467 h 583"/>
                <a:gd name="T74" fmla="*/ 84 w 390"/>
                <a:gd name="T75" fmla="*/ 450 h 583"/>
                <a:gd name="T76" fmla="*/ 179 w 390"/>
                <a:gd name="T77" fmla="*/ 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0" h="583">
                  <a:moveTo>
                    <a:pt x="179" y="2"/>
                  </a:moveTo>
                  <a:lnTo>
                    <a:pt x="183" y="444"/>
                  </a:lnTo>
                  <a:lnTo>
                    <a:pt x="183" y="444"/>
                  </a:lnTo>
                  <a:lnTo>
                    <a:pt x="213" y="438"/>
                  </a:lnTo>
                  <a:lnTo>
                    <a:pt x="244" y="433"/>
                  </a:lnTo>
                  <a:lnTo>
                    <a:pt x="280" y="431"/>
                  </a:lnTo>
                  <a:lnTo>
                    <a:pt x="299" y="429"/>
                  </a:lnTo>
                  <a:lnTo>
                    <a:pt x="318" y="431"/>
                  </a:lnTo>
                  <a:lnTo>
                    <a:pt x="335" y="433"/>
                  </a:lnTo>
                  <a:lnTo>
                    <a:pt x="350" y="436"/>
                  </a:lnTo>
                  <a:lnTo>
                    <a:pt x="365" y="440"/>
                  </a:lnTo>
                  <a:lnTo>
                    <a:pt x="377" y="448"/>
                  </a:lnTo>
                  <a:lnTo>
                    <a:pt x="384" y="457"/>
                  </a:lnTo>
                  <a:lnTo>
                    <a:pt x="386" y="463"/>
                  </a:lnTo>
                  <a:lnTo>
                    <a:pt x="388" y="471"/>
                  </a:lnTo>
                  <a:lnTo>
                    <a:pt x="388" y="471"/>
                  </a:lnTo>
                  <a:lnTo>
                    <a:pt x="390" y="476"/>
                  </a:lnTo>
                  <a:lnTo>
                    <a:pt x="388" y="482"/>
                  </a:lnTo>
                  <a:lnTo>
                    <a:pt x="386" y="488"/>
                  </a:lnTo>
                  <a:lnTo>
                    <a:pt x="384" y="492"/>
                  </a:lnTo>
                  <a:lnTo>
                    <a:pt x="377" y="499"/>
                  </a:lnTo>
                  <a:lnTo>
                    <a:pt x="365" y="507"/>
                  </a:lnTo>
                  <a:lnTo>
                    <a:pt x="352" y="511"/>
                  </a:lnTo>
                  <a:lnTo>
                    <a:pt x="337" y="513"/>
                  </a:lnTo>
                  <a:lnTo>
                    <a:pt x="320" y="514"/>
                  </a:lnTo>
                  <a:lnTo>
                    <a:pt x="301" y="514"/>
                  </a:lnTo>
                  <a:lnTo>
                    <a:pt x="266" y="514"/>
                  </a:lnTo>
                  <a:lnTo>
                    <a:pt x="234" y="511"/>
                  </a:lnTo>
                  <a:lnTo>
                    <a:pt x="204" y="507"/>
                  </a:lnTo>
                  <a:lnTo>
                    <a:pt x="204" y="507"/>
                  </a:lnTo>
                  <a:lnTo>
                    <a:pt x="221" y="514"/>
                  </a:lnTo>
                  <a:lnTo>
                    <a:pt x="236" y="522"/>
                  </a:lnTo>
                  <a:lnTo>
                    <a:pt x="251" y="533"/>
                  </a:lnTo>
                  <a:lnTo>
                    <a:pt x="259" y="539"/>
                  </a:lnTo>
                  <a:lnTo>
                    <a:pt x="263" y="545"/>
                  </a:lnTo>
                  <a:lnTo>
                    <a:pt x="266" y="551"/>
                  </a:lnTo>
                  <a:lnTo>
                    <a:pt x="266" y="556"/>
                  </a:lnTo>
                  <a:lnTo>
                    <a:pt x="264" y="562"/>
                  </a:lnTo>
                  <a:lnTo>
                    <a:pt x="259" y="568"/>
                  </a:lnTo>
                  <a:lnTo>
                    <a:pt x="249" y="573"/>
                  </a:lnTo>
                  <a:lnTo>
                    <a:pt x="236" y="579"/>
                  </a:lnTo>
                  <a:lnTo>
                    <a:pt x="236" y="579"/>
                  </a:lnTo>
                  <a:lnTo>
                    <a:pt x="219" y="583"/>
                  </a:lnTo>
                  <a:lnTo>
                    <a:pt x="205" y="583"/>
                  </a:lnTo>
                  <a:lnTo>
                    <a:pt x="192" y="583"/>
                  </a:lnTo>
                  <a:lnTo>
                    <a:pt x="179" y="579"/>
                  </a:lnTo>
                  <a:lnTo>
                    <a:pt x="167" y="575"/>
                  </a:lnTo>
                  <a:lnTo>
                    <a:pt x="158" y="570"/>
                  </a:lnTo>
                  <a:lnTo>
                    <a:pt x="148" y="564"/>
                  </a:lnTo>
                  <a:lnTo>
                    <a:pt x="141" y="556"/>
                  </a:lnTo>
                  <a:lnTo>
                    <a:pt x="127" y="543"/>
                  </a:lnTo>
                  <a:lnTo>
                    <a:pt x="118" y="528"/>
                  </a:lnTo>
                  <a:lnTo>
                    <a:pt x="110" y="514"/>
                  </a:lnTo>
                  <a:lnTo>
                    <a:pt x="110" y="514"/>
                  </a:lnTo>
                  <a:lnTo>
                    <a:pt x="105" y="524"/>
                  </a:lnTo>
                  <a:lnTo>
                    <a:pt x="97" y="533"/>
                  </a:lnTo>
                  <a:lnTo>
                    <a:pt x="86" y="543"/>
                  </a:lnTo>
                  <a:lnTo>
                    <a:pt x="72" y="553"/>
                  </a:lnTo>
                  <a:lnTo>
                    <a:pt x="65" y="556"/>
                  </a:lnTo>
                  <a:lnTo>
                    <a:pt x="57" y="558"/>
                  </a:lnTo>
                  <a:lnTo>
                    <a:pt x="47" y="560"/>
                  </a:lnTo>
                  <a:lnTo>
                    <a:pt x="38" y="560"/>
                  </a:lnTo>
                  <a:lnTo>
                    <a:pt x="28" y="558"/>
                  </a:lnTo>
                  <a:lnTo>
                    <a:pt x="19" y="554"/>
                  </a:lnTo>
                  <a:lnTo>
                    <a:pt x="19" y="554"/>
                  </a:lnTo>
                  <a:lnTo>
                    <a:pt x="9" y="551"/>
                  </a:lnTo>
                  <a:lnTo>
                    <a:pt x="4" y="543"/>
                  </a:lnTo>
                  <a:lnTo>
                    <a:pt x="0" y="537"/>
                  </a:lnTo>
                  <a:lnTo>
                    <a:pt x="0" y="530"/>
                  </a:lnTo>
                  <a:lnTo>
                    <a:pt x="2" y="522"/>
                  </a:lnTo>
                  <a:lnTo>
                    <a:pt x="6" y="514"/>
                  </a:lnTo>
                  <a:lnTo>
                    <a:pt x="19" y="497"/>
                  </a:lnTo>
                  <a:lnTo>
                    <a:pt x="36" y="482"/>
                  </a:lnTo>
                  <a:lnTo>
                    <a:pt x="53" y="467"/>
                  </a:lnTo>
                  <a:lnTo>
                    <a:pt x="70" y="455"/>
                  </a:lnTo>
                  <a:lnTo>
                    <a:pt x="84" y="450"/>
                  </a:lnTo>
                  <a:lnTo>
                    <a:pt x="105" y="0"/>
                  </a:lnTo>
                  <a:lnTo>
                    <a:pt x="179" y="2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66">
              <a:extLst>
                <a:ext uri="{FF2B5EF4-FFF2-40B4-BE49-F238E27FC236}">
                  <a16:creationId xmlns:a16="http://schemas.microsoft.com/office/drawing/2014/main" id="{4D8894C8-323A-BF40-3E86-C04249EFA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9476" y="5995988"/>
              <a:ext cx="665163" cy="590550"/>
            </a:xfrm>
            <a:custGeom>
              <a:avLst/>
              <a:gdLst>
                <a:gd name="T0" fmla="*/ 244 w 419"/>
                <a:gd name="T1" fmla="*/ 181 h 372"/>
                <a:gd name="T2" fmla="*/ 261 w 419"/>
                <a:gd name="T3" fmla="*/ 156 h 372"/>
                <a:gd name="T4" fmla="*/ 303 w 419"/>
                <a:gd name="T5" fmla="*/ 107 h 372"/>
                <a:gd name="T6" fmla="*/ 330 w 419"/>
                <a:gd name="T7" fmla="*/ 84 h 372"/>
                <a:gd name="T8" fmla="*/ 356 w 419"/>
                <a:gd name="T9" fmla="*/ 67 h 372"/>
                <a:gd name="T10" fmla="*/ 383 w 419"/>
                <a:gd name="T11" fmla="*/ 59 h 372"/>
                <a:gd name="T12" fmla="*/ 406 w 419"/>
                <a:gd name="T13" fmla="*/ 69 h 372"/>
                <a:gd name="T14" fmla="*/ 415 w 419"/>
                <a:gd name="T15" fmla="*/ 76 h 372"/>
                <a:gd name="T16" fmla="*/ 419 w 419"/>
                <a:gd name="T17" fmla="*/ 97 h 372"/>
                <a:gd name="T18" fmla="*/ 408 w 419"/>
                <a:gd name="T19" fmla="*/ 122 h 372"/>
                <a:gd name="T20" fmla="*/ 389 w 419"/>
                <a:gd name="T21" fmla="*/ 147 h 372"/>
                <a:gd name="T22" fmla="*/ 351 w 419"/>
                <a:gd name="T23" fmla="*/ 179 h 372"/>
                <a:gd name="T24" fmla="*/ 303 w 419"/>
                <a:gd name="T25" fmla="*/ 213 h 372"/>
                <a:gd name="T26" fmla="*/ 320 w 419"/>
                <a:gd name="T27" fmla="*/ 210 h 372"/>
                <a:gd name="T28" fmla="*/ 354 w 419"/>
                <a:gd name="T29" fmla="*/ 202 h 372"/>
                <a:gd name="T30" fmla="*/ 370 w 419"/>
                <a:gd name="T31" fmla="*/ 204 h 372"/>
                <a:gd name="T32" fmla="*/ 381 w 419"/>
                <a:gd name="T33" fmla="*/ 210 h 372"/>
                <a:gd name="T34" fmla="*/ 383 w 419"/>
                <a:gd name="T35" fmla="*/ 225 h 372"/>
                <a:gd name="T36" fmla="*/ 373 w 419"/>
                <a:gd name="T37" fmla="*/ 248 h 372"/>
                <a:gd name="T38" fmla="*/ 364 w 419"/>
                <a:gd name="T39" fmla="*/ 259 h 372"/>
                <a:gd name="T40" fmla="*/ 345 w 419"/>
                <a:gd name="T41" fmla="*/ 278 h 372"/>
                <a:gd name="T42" fmla="*/ 324 w 419"/>
                <a:gd name="T43" fmla="*/ 288 h 372"/>
                <a:gd name="T44" fmla="*/ 303 w 419"/>
                <a:gd name="T45" fmla="*/ 292 h 372"/>
                <a:gd name="T46" fmla="*/ 273 w 419"/>
                <a:gd name="T47" fmla="*/ 290 h 372"/>
                <a:gd name="T48" fmla="*/ 244 w 419"/>
                <a:gd name="T49" fmla="*/ 280 h 372"/>
                <a:gd name="T50" fmla="*/ 246 w 419"/>
                <a:gd name="T51" fmla="*/ 292 h 372"/>
                <a:gd name="T52" fmla="*/ 246 w 419"/>
                <a:gd name="T53" fmla="*/ 316 h 372"/>
                <a:gd name="T54" fmla="*/ 240 w 419"/>
                <a:gd name="T55" fmla="*/ 339 h 372"/>
                <a:gd name="T56" fmla="*/ 231 w 419"/>
                <a:gd name="T57" fmla="*/ 353 h 372"/>
                <a:gd name="T58" fmla="*/ 215 w 419"/>
                <a:gd name="T59" fmla="*/ 364 h 372"/>
                <a:gd name="T60" fmla="*/ 206 w 419"/>
                <a:gd name="T61" fmla="*/ 368 h 372"/>
                <a:gd name="T62" fmla="*/ 187 w 419"/>
                <a:gd name="T63" fmla="*/ 370 h 372"/>
                <a:gd name="T64" fmla="*/ 175 w 419"/>
                <a:gd name="T65" fmla="*/ 362 h 372"/>
                <a:gd name="T66" fmla="*/ 170 w 419"/>
                <a:gd name="T67" fmla="*/ 347 h 372"/>
                <a:gd name="T68" fmla="*/ 168 w 419"/>
                <a:gd name="T69" fmla="*/ 303 h 372"/>
                <a:gd name="T70" fmla="*/ 175 w 419"/>
                <a:gd name="T71" fmla="*/ 261 h 372"/>
                <a:gd name="T72" fmla="*/ 0 w 419"/>
                <a:gd name="T73" fmla="*/ 46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9" h="372">
                  <a:moveTo>
                    <a:pt x="54" y="0"/>
                  </a:moveTo>
                  <a:lnTo>
                    <a:pt x="244" y="181"/>
                  </a:lnTo>
                  <a:lnTo>
                    <a:pt x="244" y="181"/>
                  </a:lnTo>
                  <a:lnTo>
                    <a:pt x="261" y="156"/>
                  </a:lnTo>
                  <a:lnTo>
                    <a:pt x="280" y="133"/>
                  </a:lnTo>
                  <a:lnTo>
                    <a:pt x="303" y="107"/>
                  </a:lnTo>
                  <a:lnTo>
                    <a:pt x="316" y="95"/>
                  </a:lnTo>
                  <a:lnTo>
                    <a:pt x="330" y="84"/>
                  </a:lnTo>
                  <a:lnTo>
                    <a:pt x="343" y="74"/>
                  </a:lnTo>
                  <a:lnTo>
                    <a:pt x="356" y="67"/>
                  </a:lnTo>
                  <a:lnTo>
                    <a:pt x="370" y="61"/>
                  </a:lnTo>
                  <a:lnTo>
                    <a:pt x="383" y="59"/>
                  </a:lnTo>
                  <a:lnTo>
                    <a:pt x="394" y="61"/>
                  </a:lnTo>
                  <a:lnTo>
                    <a:pt x="406" y="69"/>
                  </a:lnTo>
                  <a:lnTo>
                    <a:pt x="406" y="69"/>
                  </a:lnTo>
                  <a:lnTo>
                    <a:pt x="415" y="76"/>
                  </a:lnTo>
                  <a:lnTo>
                    <a:pt x="419" y="88"/>
                  </a:lnTo>
                  <a:lnTo>
                    <a:pt x="419" y="97"/>
                  </a:lnTo>
                  <a:lnTo>
                    <a:pt x="415" y="111"/>
                  </a:lnTo>
                  <a:lnTo>
                    <a:pt x="408" y="122"/>
                  </a:lnTo>
                  <a:lnTo>
                    <a:pt x="398" y="133"/>
                  </a:lnTo>
                  <a:lnTo>
                    <a:pt x="389" y="147"/>
                  </a:lnTo>
                  <a:lnTo>
                    <a:pt x="375" y="158"/>
                  </a:lnTo>
                  <a:lnTo>
                    <a:pt x="351" y="179"/>
                  </a:lnTo>
                  <a:lnTo>
                    <a:pt x="326" y="198"/>
                  </a:lnTo>
                  <a:lnTo>
                    <a:pt x="303" y="213"/>
                  </a:lnTo>
                  <a:lnTo>
                    <a:pt x="303" y="213"/>
                  </a:lnTo>
                  <a:lnTo>
                    <a:pt x="320" y="210"/>
                  </a:lnTo>
                  <a:lnTo>
                    <a:pt x="335" y="204"/>
                  </a:lnTo>
                  <a:lnTo>
                    <a:pt x="354" y="202"/>
                  </a:lnTo>
                  <a:lnTo>
                    <a:pt x="362" y="202"/>
                  </a:lnTo>
                  <a:lnTo>
                    <a:pt x="370" y="204"/>
                  </a:lnTo>
                  <a:lnTo>
                    <a:pt x="375" y="206"/>
                  </a:lnTo>
                  <a:lnTo>
                    <a:pt x="381" y="210"/>
                  </a:lnTo>
                  <a:lnTo>
                    <a:pt x="383" y="215"/>
                  </a:lnTo>
                  <a:lnTo>
                    <a:pt x="383" y="225"/>
                  </a:lnTo>
                  <a:lnTo>
                    <a:pt x="379" y="234"/>
                  </a:lnTo>
                  <a:lnTo>
                    <a:pt x="373" y="248"/>
                  </a:lnTo>
                  <a:lnTo>
                    <a:pt x="373" y="248"/>
                  </a:lnTo>
                  <a:lnTo>
                    <a:pt x="364" y="259"/>
                  </a:lnTo>
                  <a:lnTo>
                    <a:pt x="356" y="271"/>
                  </a:lnTo>
                  <a:lnTo>
                    <a:pt x="345" y="278"/>
                  </a:lnTo>
                  <a:lnTo>
                    <a:pt x="335" y="284"/>
                  </a:lnTo>
                  <a:lnTo>
                    <a:pt x="324" y="288"/>
                  </a:lnTo>
                  <a:lnTo>
                    <a:pt x="313" y="292"/>
                  </a:lnTo>
                  <a:lnTo>
                    <a:pt x="303" y="292"/>
                  </a:lnTo>
                  <a:lnTo>
                    <a:pt x="292" y="292"/>
                  </a:lnTo>
                  <a:lnTo>
                    <a:pt x="273" y="290"/>
                  </a:lnTo>
                  <a:lnTo>
                    <a:pt x="257" y="286"/>
                  </a:lnTo>
                  <a:lnTo>
                    <a:pt x="244" y="280"/>
                  </a:lnTo>
                  <a:lnTo>
                    <a:pt x="244" y="280"/>
                  </a:lnTo>
                  <a:lnTo>
                    <a:pt x="246" y="292"/>
                  </a:lnTo>
                  <a:lnTo>
                    <a:pt x="246" y="303"/>
                  </a:lnTo>
                  <a:lnTo>
                    <a:pt x="246" y="316"/>
                  </a:lnTo>
                  <a:lnTo>
                    <a:pt x="242" y="332"/>
                  </a:lnTo>
                  <a:lnTo>
                    <a:pt x="240" y="339"/>
                  </a:lnTo>
                  <a:lnTo>
                    <a:pt x="236" y="347"/>
                  </a:lnTo>
                  <a:lnTo>
                    <a:pt x="231" y="353"/>
                  </a:lnTo>
                  <a:lnTo>
                    <a:pt x="223" y="358"/>
                  </a:lnTo>
                  <a:lnTo>
                    <a:pt x="215" y="364"/>
                  </a:lnTo>
                  <a:lnTo>
                    <a:pt x="206" y="368"/>
                  </a:lnTo>
                  <a:lnTo>
                    <a:pt x="206" y="368"/>
                  </a:lnTo>
                  <a:lnTo>
                    <a:pt x="196" y="372"/>
                  </a:lnTo>
                  <a:lnTo>
                    <a:pt x="187" y="370"/>
                  </a:lnTo>
                  <a:lnTo>
                    <a:pt x="181" y="368"/>
                  </a:lnTo>
                  <a:lnTo>
                    <a:pt x="175" y="362"/>
                  </a:lnTo>
                  <a:lnTo>
                    <a:pt x="172" y="354"/>
                  </a:lnTo>
                  <a:lnTo>
                    <a:pt x="170" y="347"/>
                  </a:lnTo>
                  <a:lnTo>
                    <a:pt x="168" y="326"/>
                  </a:lnTo>
                  <a:lnTo>
                    <a:pt x="168" y="303"/>
                  </a:lnTo>
                  <a:lnTo>
                    <a:pt x="172" y="280"/>
                  </a:lnTo>
                  <a:lnTo>
                    <a:pt x="175" y="261"/>
                  </a:lnTo>
                  <a:lnTo>
                    <a:pt x="179" y="248"/>
                  </a:lnTo>
                  <a:lnTo>
                    <a:pt x="0" y="4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67">
              <a:extLst>
                <a:ext uri="{FF2B5EF4-FFF2-40B4-BE49-F238E27FC236}">
                  <a16:creationId xmlns:a16="http://schemas.microsoft.com/office/drawing/2014/main" id="{CF5079B7-8EAF-6EAE-D766-F5F4A56108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  <a:gd name="T116" fmla="*/ 1340 w 2818"/>
                <a:gd name="T117" fmla="*/ 255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  <a:close/>
                  <a:moveTo>
                    <a:pt x="1340" y="255"/>
                  </a:moveTo>
                  <a:lnTo>
                    <a:pt x="1340" y="255"/>
                  </a:lnTo>
                  <a:lnTo>
                    <a:pt x="1336" y="253"/>
                  </a:lnTo>
                  <a:lnTo>
                    <a:pt x="1336" y="253"/>
                  </a:lnTo>
                  <a:lnTo>
                    <a:pt x="1342" y="255"/>
                  </a:lnTo>
                  <a:lnTo>
                    <a:pt x="1340" y="25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68">
              <a:extLst>
                <a:ext uri="{FF2B5EF4-FFF2-40B4-BE49-F238E27FC236}">
                  <a16:creationId xmlns:a16="http://schemas.microsoft.com/office/drawing/2014/main" id="{FB4012EE-3256-D0EB-1E5C-64CF9A037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69">
              <a:extLst>
                <a:ext uri="{FF2B5EF4-FFF2-40B4-BE49-F238E27FC236}">
                  <a16:creationId xmlns:a16="http://schemas.microsoft.com/office/drawing/2014/main" id="{500613CC-93EC-EF11-9047-F2007FB3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401638"/>
              <a:ext cx="9525" cy="3175"/>
            </a:xfrm>
            <a:custGeom>
              <a:avLst/>
              <a:gdLst>
                <a:gd name="T0" fmla="*/ 4 w 6"/>
                <a:gd name="T1" fmla="*/ 2 h 2"/>
                <a:gd name="T2" fmla="*/ 4 w 6"/>
                <a:gd name="T3" fmla="*/ 2 h 2"/>
                <a:gd name="T4" fmla="*/ 0 w 6"/>
                <a:gd name="T5" fmla="*/ 0 h 2"/>
                <a:gd name="T6" fmla="*/ 0 w 6"/>
                <a:gd name="T7" fmla="*/ 0 h 2"/>
                <a:gd name="T8" fmla="*/ 6 w 6"/>
                <a:gd name="T9" fmla="*/ 2 h 2"/>
                <a:gd name="T10" fmla="*/ 4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4" y="2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70">
              <a:extLst>
                <a:ext uri="{FF2B5EF4-FFF2-40B4-BE49-F238E27FC236}">
                  <a16:creationId xmlns:a16="http://schemas.microsoft.com/office/drawing/2014/main" id="{3E6255C9-50EC-0CD0-36C5-325613A594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43776" y="638175"/>
              <a:ext cx="1106488" cy="1166813"/>
            </a:xfrm>
            <a:custGeom>
              <a:avLst/>
              <a:gdLst>
                <a:gd name="T0" fmla="*/ 469 w 697"/>
                <a:gd name="T1" fmla="*/ 0 h 735"/>
                <a:gd name="T2" fmla="*/ 509 w 697"/>
                <a:gd name="T3" fmla="*/ 30 h 735"/>
                <a:gd name="T4" fmla="*/ 545 w 697"/>
                <a:gd name="T5" fmla="*/ 67 h 735"/>
                <a:gd name="T6" fmla="*/ 577 w 697"/>
                <a:gd name="T7" fmla="*/ 105 h 735"/>
                <a:gd name="T8" fmla="*/ 604 w 697"/>
                <a:gd name="T9" fmla="*/ 148 h 735"/>
                <a:gd name="T10" fmla="*/ 627 w 697"/>
                <a:gd name="T11" fmla="*/ 194 h 735"/>
                <a:gd name="T12" fmla="*/ 642 w 697"/>
                <a:gd name="T13" fmla="*/ 244 h 735"/>
                <a:gd name="T14" fmla="*/ 651 w 697"/>
                <a:gd name="T15" fmla="*/ 295 h 735"/>
                <a:gd name="T16" fmla="*/ 655 w 697"/>
                <a:gd name="T17" fmla="*/ 348 h 735"/>
                <a:gd name="T18" fmla="*/ 653 w 697"/>
                <a:gd name="T19" fmla="*/ 390 h 735"/>
                <a:gd name="T20" fmla="*/ 636 w 697"/>
                <a:gd name="T21" fmla="*/ 472 h 735"/>
                <a:gd name="T22" fmla="*/ 606 w 697"/>
                <a:gd name="T23" fmla="*/ 547 h 735"/>
                <a:gd name="T24" fmla="*/ 560 w 697"/>
                <a:gd name="T25" fmla="*/ 613 h 735"/>
                <a:gd name="T26" fmla="*/ 533 w 697"/>
                <a:gd name="T27" fmla="*/ 642 h 735"/>
                <a:gd name="T28" fmla="*/ 547 w 697"/>
                <a:gd name="T29" fmla="*/ 735 h 735"/>
                <a:gd name="T30" fmla="*/ 564 w 697"/>
                <a:gd name="T31" fmla="*/ 720 h 735"/>
                <a:gd name="T32" fmla="*/ 594 w 697"/>
                <a:gd name="T33" fmla="*/ 686 h 735"/>
                <a:gd name="T34" fmla="*/ 623 w 697"/>
                <a:gd name="T35" fmla="*/ 648 h 735"/>
                <a:gd name="T36" fmla="*/ 646 w 697"/>
                <a:gd name="T37" fmla="*/ 606 h 735"/>
                <a:gd name="T38" fmla="*/ 667 w 697"/>
                <a:gd name="T39" fmla="*/ 564 h 735"/>
                <a:gd name="T40" fmla="*/ 680 w 697"/>
                <a:gd name="T41" fmla="*/ 518 h 735"/>
                <a:gd name="T42" fmla="*/ 691 w 697"/>
                <a:gd name="T43" fmla="*/ 470 h 735"/>
                <a:gd name="T44" fmla="*/ 697 w 697"/>
                <a:gd name="T45" fmla="*/ 423 h 735"/>
                <a:gd name="T46" fmla="*/ 697 w 697"/>
                <a:gd name="T47" fmla="*/ 396 h 735"/>
                <a:gd name="T48" fmla="*/ 693 w 697"/>
                <a:gd name="T49" fmla="*/ 335 h 735"/>
                <a:gd name="T50" fmla="*/ 680 w 697"/>
                <a:gd name="T51" fmla="*/ 274 h 735"/>
                <a:gd name="T52" fmla="*/ 661 w 697"/>
                <a:gd name="T53" fmla="*/ 217 h 735"/>
                <a:gd name="T54" fmla="*/ 634 w 697"/>
                <a:gd name="T55" fmla="*/ 166 h 735"/>
                <a:gd name="T56" fmla="*/ 600 w 697"/>
                <a:gd name="T57" fmla="*/ 116 h 735"/>
                <a:gd name="T58" fmla="*/ 562 w 697"/>
                <a:gd name="T59" fmla="*/ 72 h 735"/>
                <a:gd name="T60" fmla="*/ 518 w 697"/>
                <a:gd name="T61" fmla="*/ 34 h 735"/>
                <a:gd name="T62" fmla="*/ 469 w 697"/>
                <a:gd name="T63" fmla="*/ 0 h 735"/>
                <a:gd name="T64" fmla="*/ 10 w 697"/>
                <a:gd name="T65" fmla="*/ 0 h 735"/>
                <a:gd name="T66" fmla="*/ 0 w 697"/>
                <a:gd name="T67" fmla="*/ 6 h 735"/>
                <a:gd name="T68" fmla="*/ 2 w 697"/>
                <a:gd name="T69" fmla="*/ 8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7" h="735">
                  <a:moveTo>
                    <a:pt x="469" y="0"/>
                  </a:moveTo>
                  <a:lnTo>
                    <a:pt x="469" y="0"/>
                  </a:lnTo>
                  <a:lnTo>
                    <a:pt x="489" y="15"/>
                  </a:lnTo>
                  <a:lnTo>
                    <a:pt x="509" y="30"/>
                  </a:lnTo>
                  <a:lnTo>
                    <a:pt x="528" y="48"/>
                  </a:lnTo>
                  <a:lnTo>
                    <a:pt x="545" y="67"/>
                  </a:lnTo>
                  <a:lnTo>
                    <a:pt x="562" y="86"/>
                  </a:lnTo>
                  <a:lnTo>
                    <a:pt x="577" y="105"/>
                  </a:lnTo>
                  <a:lnTo>
                    <a:pt x="590" y="126"/>
                  </a:lnTo>
                  <a:lnTo>
                    <a:pt x="604" y="148"/>
                  </a:lnTo>
                  <a:lnTo>
                    <a:pt x="615" y="171"/>
                  </a:lnTo>
                  <a:lnTo>
                    <a:pt x="627" y="194"/>
                  </a:lnTo>
                  <a:lnTo>
                    <a:pt x="634" y="219"/>
                  </a:lnTo>
                  <a:lnTo>
                    <a:pt x="642" y="244"/>
                  </a:lnTo>
                  <a:lnTo>
                    <a:pt x="648" y="268"/>
                  </a:lnTo>
                  <a:lnTo>
                    <a:pt x="651" y="295"/>
                  </a:lnTo>
                  <a:lnTo>
                    <a:pt x="655" y="322"/>
                  </a:lnTo>
                  <a:lnTo>
                    <a:pt x="655" y="348"/>
                  </a:lnTo>
                  <a:lnTo>
                    <a:pt x="655" y="348"/>
                  </a:lnTo>
                  <a:lnTo>
                    <a:pt x="653" y="390"/>
                  </a:lnTo>
                  <a:lnTo>
                    <a:pt x="648" y="432"/>
                  </a:lnTo>
                  <a:lnTo>
                    <a:pt x="636" y="472"/>
                  </a:lnTo>
                  <a:lnTo>
                    <a:pt x="623" y="510"/>
                  </a:lnTo>
                  <a:lnTo>
                    <a:pt x="606" y="547"/>
                  </a:lnTo>
                  <a:lnTo>
                    <a:pt x="585" y="581"/>
                  </a:lnTo>
                  <a:lnTo>
                    <a:pt x="560" y="613"/>
                  </a:lnTo>
                  <a:lnTo>
                    <a:pt x="533" y="642"/>
                  </a:lnTo>
                  <a:lnTo>
                    <a:pt x="533" y="642"/>
                  </a:lnTo>
                  <a:lnTo>
                    <a:pt x="541" y="688"/>
                  </a:lnTo>
                  <a:lnTo>
                    <a:pt x="547" y="735"/>
                  </a:lnTo>
                  <a:lnTo>
                    <a:pt x="547" y="735"/>
                  </a:lnTo>
                  <a:lnTo>
                    <a:pt x="564" y="720"/>
                  </a:lnTo>
                  <a:lnTo>
                    <a:pt x="579" y="703"/>
                  </a:lnTo>
                  <a:lnTo>
                    <a:pt x="594" y="686"/>
                  </a:lnTo>
                  <a:lnTo>
                    <a:pt x="609" y="667"/>
                  </a:lnTo>
                  <a:lnTo>
                    <a:pt x="623" y="648"/>
                  </a:lnTo>
                  <a:lnTo>
                    <a:pt x="634" y="627"/>
                  </a:lnTo>
                  <a:lnTo>
                    <a:pt x="646" y="606"/>
                  </a:lnTo>
                  <a:lnTo>
                    <a:pt x="657" y="585"/>
                  </a:lnTo>
                  <a:lnTo>
                    <a:pt x="667" y="564"/>
                  </a:lnTo>
                  <a:lnTo>
                    <a:pt x="674" y="541"/>
                  </a:lnTo>
                  <a:lnTo>
                    <a:pt x="680" y="518"/>
                  </a:lnTo>
                  <a:lnTo>
                    <a:pt x="686" y="495"/>
                  </a:lnTo>
                  <a:lnTo>
                    <a:pt x="691" y="470"/>
                  </a:lnTo>
                  <a:lnTo>
                    <a:pt x="695" y="448"/>
                  </a:lnTo>
                  <a:lnTo>
                    <a:pt x="697" y="423"/>
                  </a:lnTo>
                  <a:lnTo>
                    <a:pt x="697" y="396"/>
                  </a:lnTo>
                  <a:lnTo>
                    <a:pt x="697" y="396"/>
                  </a:lnTo>
                  <a:lnTo>
                    <a:pt x="695" y="366"/>
                  </a:lnTo>
                  <a:lnTo>
                    <a:pt x="693" y="335"/>
                  </a:lnTo>
                  <a:lnTo>
                    <a:pt x="687" y="305"/>
                  </a:lnTo>
                  <a:lnTo>
                    <a:pt x="680" y="274"/>
                  </a:lnTo>
                  <a:lnTo>
                    <a:pt x="672" y="246"/>
                  </a:lnTo>
                  <a:lnTo>
                    <a:pt x="661" y="217"/>
                  </a:lnTo>
                  <a:lnTo>
                    <a:pt x="648" y="190"/>
                  </a:lnTo>
                  <a:lnTo>
                    <a:pt x="634" y="166"/>
                  </a:lnTo>
                  <a:lnTo>
                    <a:pt x="619" y="141"/>
                  </a:lnTo>
                  <a:lnTo>
                    <a:pt x="600" y="116"/>
                  </a:lnTo>
                  <a:lnTo>
                    <a:pt x="583" y="93"/>
                  </a:lnTo>
                  <a:lnTo>
                    <a:pt x="562" y="72"/>
                  </a:lnTo>
                  <a:lnTo>
                    <a:pt x="541" y="51"/>
                  </a:lnTo>
                  <a:lnTo>
                    <a:pt x="518" y="34"/>
                  </a:lnTo>
                  <a:lnTo>
                    <a:pt x="493" y="17"/>
                  </a:lnTo>
                  <a:lnTo>
                    <a:pt x="469" y="0"/>
                  </a:lnTo>
                  <a:close/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8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1">
              <a:extLst>
                <a:ext uri="{FF2B5EF4-FFF2-40B4-BE49-F238E27FC236}">
                  <a16:creationId xmlns:a16="http://schemas.microsoft.com/office/drawing/2014/main" id="{93E44107-DCEF-7BDF-CF97-58B8195E5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8313" y="638175"/>
              <a:ext cx="361950" cy="1166813"/>
            </a:xfrm>
            <a:custGeom>
              <a:avLst/>
              <a:gdLst>
                <a:gd name="T0" fmla="*/ 0 w 228"/>
                <a:gd name="T1" fmla="*/ 0 h 735"/>
                <a:gd name="T2" fmla="*/ 40 w 228"/>
                <a:gd name="T3" fmla="*/ 30 h 735"/>
                <a:gd name="T4" fmla="*/ 76 w 228"/>
                <a:gd name="T5" fmla="*/ 67 h 735"/>
                <a:gd name="T6" fmla="*/ 108 w 228"/>
                <a:gd name="T7" fmla="*/ 105 h 735"/>
                <a:gd name="T8" fmla="*/ 135 w 228"/>
                <a:gd name="T9" fmla="*/ 148 h 735"/>
                <a:gd name="T10" fmla="*/ 158 w 228"/>
                <a:gd name="T11" fmla="*/ 194 h 735"/>
                <a:gd name="T12" fmla="*/ 173 w 228"/>
                <a:gd name="T13" fmla="*/ 244 h 735"/>
                <a:gd name="T14" fmla="*/ 182 w 228"/>
                <a:gd name="T15" fmla="*/ 295 h 735"/>
                <a:gd name="T16" fmla="*/ 186 w 228"/>
                <a:gd name="T17" fmla="*/ 348 h 735"/>
                <a:gd name="T18" fmla="*/ 184 w 228"/>
                <a:gd name="T19" fmla="*/ 390 h 735"/>
                <a:gd name="T20" fmla="*/ 167 w 228"/>
                <a:gd name="T21" fmla="*/ 472 h 735"/>
                <a:gd name="T22" fmla="*/ 137 w 228"/>
                <a:gd name="T23" fmla="*/ 547 h 735"/>
                <a:gd name="T24" fmla="*/ 91 w 228"/>
                <a:gd name="T25" fmla="*/ 613 h 735"/>
                <a:gd name="T26" fmla="*/ 64 w 228"/>
                <a:gd name="T27" fmla="*/ 642 h 735"/>
                <a:gd name="T28" fmla="*/ 78 w 228"/>
                <a:gd name="T29" fmla="*/ 735 h 735"/>
                <a:gd name="T30" fmla="*/ 95 w 228"/>
                <a:gd name="T31" fmla="*/ 720 h 735"/>
                <a:gd name="T32" fmla="*/ 125 w 228"/>
                <a:gd name="T33" fmla="*/ 686 h 735"/>
                <a:gd name="T34" fmla="*/ 154 w 228"/>
                <a:gd name="T35" fmla="*/ 648 h 735"/>
                <a:gd name="T36" fmla="*/ 177 w 228"/>
                <a:gd name="T37" fmla="*/ 606 h 735"/>
                <a:gd name="T38" fmla="*/ 198 w 228"/>
                <a:gd name="T39" fmla="*/ 564 h 735"/>
                <a:gd name="T40" fmla="*/ 211 w 228"/>
                <a:gd name="T41" fmla="*/ 518 h 735"/>
                <a:gd name="T42" fmla="*/ 222 w 228"/>
                <a:gd name="T43" fmla="*/ 470 h 735"/>
                <a:gd name="T44" fmla="*/ 228 w 228"/>
                <a:gd name="T45" fmla="*/ 423 h 735"/>
                <a:gd name="T46" fmla="*/ 228 w 228"/>
                <a:gd name="T47" fmla="*/ 396 h 735"/>
                <a:gd name="T48" fmla="*/ 224 w 228"/>
                <a:gd name="T49" fmla="*/ 335 h 735"/>
                <a:gd name="T50" fmla="*/ 211 w 228"/>
                <a:gd name="T51" fmla="*/ 274 h 735"/>
                <a:gd name="T52" fmla="*/ 192 w 228"/>
                <a:gd name="T53" fmla="*/ 217 h 735"/>
                <a:gd name="T54" fmla="*/ 165 w 228"/>
                <a:gd name="T55" fmla="*/ 166 h 735"/>
                <a:gd name="T56" fmla="*/ 131 w 228"/>
                <a:gd name="T57" fmla="*/ 116 h 735"/>
                <a:gd name="T58" fmla="*/ 93 w 228"/>
                <a:gd name="T59" fmla="*/ 72 h 735"/>
                <a:gd name="T60" fmla="*/ 49 w 228"/>
                <a:gd name="T61" fmla="*/ 34 h 735"/>
                <a:gd name="T62" fmla="*/ 0 w 228"/>
                <a:gd name="T63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8" h="735">
                  <a:moveTo>
                    <a:pt x="0" y="0"/>
                  </a:moveTo>
                  <a:lnTo>
                    <a:pt x="0" y="0"/>
                  </a:lnTo>
                  <a:lnTo>
                    <a:pt x="20" y="15"/>
                  </a:lnTo>
                  <a:lnTo>
                    <a:pt x="40" y="30"/>
                  </a:lnTo>
                  <a:lnTo>
                    <a:pt x="59" y="48"/>
                  </a:lnTo>
                  <a:lnTo>
                    <a:pt x="76" y="67"/>
                  </a:lnTo>
                  <a:lnTo>
                    <a:pt x="93" y="86"/>
                  </a:lnTo>
                  <a:lnTo>
                    <a:pt x="108" y="105"/>
                  </a:lnTo>
                  <a:lnTo>
                    <a:pt x="121" y="126"/>
                  </a:lnTo>
                  <a:lnTo>
                    <a:pt x="135" y="148"/>
                  </a:lnTo>
                  <a:lnTo>
                    <a:pt x="146" y="171"/>
                  </a:lnTo>
                  <a:lnTo>
                    <a:pt x="158" y="194"/>
                  </a:lnTo>
                  <a:lnTo>
                    <a:pt x="165" y="219"/>
                  </a:lnTo>
                  <a:lnTo>
                    <a:pt x="173" y="244"/>
                  </a:lnTo>
                  <a:lnTo>
                    <a:pt x="179" y="268"/>
                  </a:lnTo>
                  <a:lnTo>
                    <a:pt x="182" y="295"/>
                  </a:lnTo>
                  <a:lnTo>
                    <a:pt x="186" y="322"/>
                  </a:lnTo>
                  <a:lnTo>
                    <a:pt x="186" y="348"/>
                  </a:lnTo>
                  <a:lnTo>
                    <a:pt x="186" y="348"/>
                  </a:lnTo>
                  <a:lnTo>
                    <a:pt x="184" y="390"/>
                  </a:lnTo>
                  <a:lnTo>
                    <a:pt x="179" y="432"/>
                  </a:lnTo>
                  <a:lnTo>
                    <a:pt x="167" y="472"/>
                  </a:lnTo>
                  <a:lnTo>
                    <a:pt x="154" y="510"/>
                  </a:lnTo>
                  <a:lnTo>
                    <a:pt x="137" y="547"/>
                  </a:lnTo>
                  <a:lnTo>
                    <a:pt x="116" y="581"/>
                  </a:lnTo>
                  <a:lnTo>
                    <a:pt x="91" y="613"/>
                  </a:lnTo>
                  <a:lnTo>
                    <a:pt x="64" y="642"/>
                  </a:lnTo>
                  <a:lnTo>
                    <a:pt x="64" y="642"/>
                  </a:lnTo>
                  <a:lnTo>
                    <a:pt x="72" y="688"/>
                  </a:lnTo>
                  <a:lnTo>
                    <a:pt x="78" y="735"/>
                  </a:lnTo>
                  <a:lnTo>
                    <a:pt x="78" y="735"/>
                  </a:lnTo>
                  <a:lnTo>
                    <a:pt x="95" y="720"/>
                  </a:lnTo>
                  <a:lnTo>
                    <a:pt x="110" y="703"/>
                  </a:lnTo>
                  <a:lnTo>
                    <a:pt x="125" y="686"/>
                  </a:lnTo>
                  <a:lnTo>
                    <a:pt x="140" y="667"/>
                  </a:lnTo>
                  <a:lnTo>
                    <a:pt x="154" y="648"/>
                  </a:lnTo>
                  <a:lnTo>
                    <a:pt x="165" y="627"/>
                  </a:lnTo>
                  <a:lnTo>
                    <a:pt x="177" y="606"/>
                  </a:lnTo>
                  <a:lnTo>
                    <a:pt x="188" y="585"/>
                  </a:lnTo>
                  <a:lnTo>
                    <a:pt x="198" y="564"/>
                  </a:lnTo>
                  <a:lnTo>
                    <a:pt x="205" y="541"/>
                  </a:lnTo>
                  <a:lnTo>
                    <a:pt x="211" y="518"/>
                  </a:lnTo>
                  <a:lnTo>
                    <a:pt x="217" y="495"/>
                  </a:lnTo>
                  <a:lnTo>
                    <a:pt x="222" y="470"/>
                  </a:lnTo>
                  <a:lnTo>
                    <a:pt x="226" y="448"/>
                  </a:lnTo>
                  <a:lnTo>
                    <a:pt x="228" y="423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66"/>
                  </a:lnTo>
                  <a:lnTo>
                    <a:pt x="224" y="335"/>
                  </a:lnTo>
                  <a:lnTo>
                    <a:pt x="218" y="305"/>
                  </a:lnTo>
                  <a:lnTo>
                    <a:pt x="211" y="274"/>
                  </a:lnTo>
                  <a:lnTo>
                    <a:pt x="203" y="246"/>
                  </a:lnTo>
                  <a:lnTo>
                    <a:pt x="192" y="217"/>
                  </a:lnTo>
                  <a:lnTo>
                    <a:pt x="179" y="190"/>
                  </a:lnTo>
                  <a:lnTo>
                    <a:pt x="165" y="166"/>
                  </a:lnTo>
                  <a:lnTo>
                    <a:pt x="150" y="141"/>
                  </a:lnTo>
                  <a:lnTo>
                    <a:pt x="131" y="116"/>
                  </a:lnTo>
                  <a:lnTo>
                    <a:pt x="114" y="93"/>
                  </a:lnTo>
                  <a:lnTo>
                    <a:pt x="93" y="72"/>
                  </a:lnTo>
                  <a:lnTo>
                    <a:pt x="72" y="51"/>
                  </a:lnTo>
                  <a:lnTo>
                    <a:pt x="49" y="34"/>
                  </a:lnTo>
                  <a:lnTo>
                    <a:pt x="24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72">
              <a:extLst>
                <a:ext uri="{FF2B5EF4-FFF2-40B4-BE49-F238E27FC236}">
                  <a16:creationId xmlns:a16="http://schemas.microsoft.com/office/drawing/2014/main" id="{478FB736-6BEC-DA6F-46F0-4C010AA2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3776" y="638175"/>
              <a:ext cx="15875" cy="12700"/>
            </a:xfrm>
            <a:custGeom>
              <a:avLst/>
              <a:gdLst>
                <a:gd name="T0" fmla="*/ 10 w 10"/>
                <a:gd name="T1" fmla="*/ 0 h 8"/>
                <a:gd name="T2" fmla="*/ 10 w 10"/>
                <a:gd name="T3" fmla="*/ 0 h 8"/>
                <a:gd name="T4" fmla="*/ 0 w 10"/>
                <a:gd name="T5" fmla="*/ 6 h 8"/>
                <a:gd name="T6" fmla="*/ 0 w 10"/>
                <a:gd name="T7" fmla="*/ 6 h 8"/>
                <a:gd name="T8" fmla="*/ 2 w 10"/>
                <a:gd name="T9" fmla="*/ 8 h 8"/>
                <a:gd name="T10" fmla="*/ 2 w 10"/>
                <a:gd name="T11" fmla="*/ 8 h 8"/>
                <a:gd name="T12" fmla="*/ 10 w 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73">
              <a:extLst>
                <a:ext uri="{FF2B5EF4-FFF2-40B4-BE49-F238E27FC236}">
                  <a16:creationId xmlns:a16="http://schemas.microsoft.com/office/drawing/2014/main" id="{4F43F05E-2461-3E58-7BBA-52ABAE77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4">
              <a:extLst>
                <a:ext uri="{FF2B5EF4-FFF2-40B4-BE49-F238E27FC236}">
                  <a16:creationId xmlns:a16="http://schemas.microsoft.com/office/drawing/2014/main" id="{1FE5B964-2D25-818E-54A4-0F8B2F97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5">
              <a:extLst>
                <a:ext uri="{FF2B5EF4-FFF2-40B4-BE49-F238E27FC236}">
                  <a16:creationId xmlns:a16="http://schemas.microsoft.com/office/drawing/2014/main" id="{F51D2F4F-E548-2C73-C843-5B61174C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76">
              <a:extLst>
                <a:ext uri="{FF2B5EF4-FFF2-40B4-BE49-F238E27FC236}">
                  <a16:creationId xmlns:a16="http://schemas.microsoft.com/office/drawing/2014/main" id="{822D319C-0E84-6377-AA38-D31B431F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77">
              <a:extLst>
                <a:ext uri="{FF2B5EF4-FFF2-40B4-BE49-F238E27FC236}">
                  <a16:creationId xmlns:a16="http://schemas.microsoft.com/office/drawing/2014/main" id="{2EE4243C-9310-7ECE-E064-D27DB428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78">
              <a:extLst>
                <a:ext uri="{FF2B5EF4-FFF2-40B4-BE49-F238E27FC236}">
                  <a16:creationId xmlns:a16="http://schemas.microsoft.com/office/drawing/2014/main" id="{691218A4-A563-8974-BD51-291F51375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79">
              <a:extLst>
                <a:ext uri="{FF2B5EF4-FFF2-40B4-BE49-F238E27FC236}">
                  <a16:creationId xmlns:a16="http://schemas.microsoft.com/office/drawing/2014/main" id="{554AAD61-E97C-C9E6-C6BF-CA1D757F8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80">
              <a:extLst>
                <a:ext uri="{FF2B5EF4-FFF2-40B4-BE49-F238E27FC236}">
                  <a16:creationId xmlns:a16="http://schemas.microsoft.com/office/drawing/2014/main" id="{E6DE3960-C374-A147-0884-6EF0237D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81">
              <a:extLst>
                <a:ext uri="{FF2B5EF4-FFF2-40B4-BE49-F238E27FC236}">
                  <a16:creationId xmlns:a16="http://schemas.microsoft.com/office/drawing/2014/main" id="{EE7023B8-FDA9-FA48-A7DD-5A7E7AD7C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1438" y="644525"/>
              <a:ext cx="398463" cy="241300"/>
            </a:xfrm>
            <a:custGeom>
              <a:avLst/>
              <a:gdLst>
                <a:gd name="T0" fmla="*/ 2 w 251"/>
                <a:gd name="T1" fmla="*/ 45 h 152"/>
                <a:gd name="T2" fmla="*/ 2 w 251"/>
                <a:gd name="T3" fmla="*/ 45 h 152"/>
                <a:gd name="T4" fmla="*/ 0 w 251"/>
                <a:gd name="T5" fmla="*/ 51 h 152"/>
                <a:gd name="T6" fmla="*/ 0 w 251"/>
                <a:gd name="T7" fmla="*/ 59 h 152"/>
                <a:gd name="T8" fmla="*/ 2 w 251"/>
                <a:gd name="T9" fmla="*/ 66 h 152"/>
                <a:gd name="T10" fmla="*/ 4 w 251"/>
                <a:gd name="T11" fmla="*/ 74 h 152"/>
                <a:gd name="T12" fmla="*/ 13 w 251"/>
                <a:gd name="T13" fmla="*/ 89 h 152"/>
                <a:gd name="T14" fmla="*/ 25 w 251"/>
                <a:gd name="T15" fmla="*/ 103 h 152"/>
                <a:gd name="T16" fmla="*/ 42 w 251"/>
                <a:gd name="T17" fmla="*/ 116 h 152"/>
                <a:gd name="T18" fmla="*/ 61 w 251"/>
                <a:gd name="T19" fmla="*/ 127 h 152"/>
                <a:gd name="T20" fmla="*/ 84 w 251"/>
                <a:gd name="T21" fmla="*/ 137 h 152"/>
                <a:gd name="T22" fmla="*/ 109 w 251"/>
                <a:gd name="T23" fmla="*/ 144 h 152"/>
                <a:gd name="T24" fmla="*/ 109 w 251"/>
                <a:gd name="T25" fmla="*/ 144 h 152"/>
                <a:gd name="T26" fmla="*/ 133 w 251"/>
                <a:gd name="T27" fmla="*/ 150 h 152"/>
                <a:gd name="T28" fmla="*/ 158 w 251"/>
                <a:gd name="T29" fmla="*/ 152 h 152"/>
                <a:gd name="T30" fmla="*/ 181 w 251"/>
                <a:gd name="T31" fmla="*/ 152 h 152"/>
                <a:gd name="T32" fmla="*/ 202 w 251"/>
                <a:gd name="T33" fmla="*/ 148 h 152"/>
                <a:gd name="T34" fmla="*/ 219 w 251"/>
                <a:gd name="T35" fmla="*/ 141 h 152"/>
                <a:gd name="T36" fmla="*/ 232 w 251"/>
                <a:gd name="T37" fmla="*/ 133 h 152"/>
                <a:gd name="T38" fmla="*/ 238 w 251"/>
                <a:gd name="T39" fmla="*/ 127 h 152"/>
                <a:gd name="T40" fmla="*/ 244 w 251"/>
                <a:gd name="T41" fmla="*/ 122 h 152"/>
                <a:gd name="T42" fmla="*/ 248 w 251"/>
                <a:gd name="T43" fmla="*/ 114 h 152"/>
                <a:gd name="T44" fmla="*/ 250 w 251"/>
                <a:gd name="T45" fmla="*/ 108 h 152"/>
                <a:gd name="T46" fmla="*/ 250 w 251"/>
                <a:gd name="T47" fmla="*/ 108 h 152"/>
                <a:gd name="T48" fmla="*/ 251 w 251"/>
                <a:gd name="T49" fmla="*/ 101 h 152"/>
                <a:gd name="T50" fmla="*/ 251 w 251"/>
                <a:gd name="T51" fmla="*/ 93 h 152"/>
                <a:gd name="T52" fmla="*/ 250 w 251"/>
                <a:gd name="T53" fmla="*/ 85 h 152"/>
                <a:gd name="T54" fmla="*/ 248 w 251"/>
                <a:gd name="T55" fmla="*/ 78 h 152"/>
                <a:gd name="T56" fmla="*/ 238 w 251"/>
                <a:gd name="T57" fmla="*/ 64 h 152"/>
                <a:gd name="T58" fmla="*/ 227 w 251"/>
                <a:gd name="T59" fmla="*/ 49 h 152"/>
                <a:gd name="T60" fmla="*/ 210 w 251"/>
                <a:gd name="T61" fmla="*/ 36 h 152"/>
                <a:gd name="T62" fmla="*/ 191 w 251"/>
                <a:gd name="T63" fmla="*/ 24 h 152"/>
                <a:gd name="T64" fmla="*/ 168 w 251"/>
                <a:gd name="T65" fmla="*/ 15 h 152"/>
                <a:gd name="T66" fmla="*/ 143 w 251"/>
                <a:gd name="T67" fmla="*/ 7 h 152"/>
                <a:gd name="T68" fmla="*/ 143 w 251"/>
                <a:gd name="T69" fmla="*/ 7 h 152"/>
                <a:gd name="T70" fmla="*/ 118 w 251"/>
                <a:gd name="T71" fmla="*/ 2 h 152"/>
                <a:gd name="T72" fmla="*/ 93 w 251"/>
                <a:gd name="T73" fmla="*/ 0 h 152"/>
                <a:gd name="T74" fmla="*/ 71 w 251"/>
                <a:gd name="T75" fmla="*/ 2 h 152"/>
                <a:gd name="T76" fmla="*/ 50 w 251"/>
                <a:gd name="T77" fmla="*/ 5 h 152"/>
                <a:gd name="T78" fmla="*/ 33 w 251"/>
                <a:gd name="T79" fmla="*/ 11 h 152"/>
                <a:gd name="T80" fmla="*/ 19 w 251"/>
                <a:gd name="T81" fmla="*/ 21 h 152"/>
                <a:gd name="T82" fmla="*/ 13 w 251"/>
                <a:gd name="T83" fmla="*/ 24 h 152"/>
                <a:gd name="T84" fmla="*/ 8 w 251"/>
                <a:gd name="T85" fmla="*/ 32 h 152"/>
                <a:gd name="T86" fmla="*/ 4 w 251"/>
                <a:gd name="T87" fmla="*/ 38 h 152"/>
                <a:gd name="T88" fmla="*/ 2 w 251"/>
                <a:gd name="T89" fmla="*/ 45 h 152"/>
                <a:gd name="T90" fmla="*/ 2 w 251"/>
                <a:gd name="T91" fmla="*/ 4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1" h="152">
                  <a:moveTo>
                    <a:pt x="2" y="45"/>
                  </a:moveTo>
                  <a:lnTo>
                    <a:pt x="2" y="45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4"/>
                  </a:lnTo>
                  <a:lnTo>
                    <a:pt x="13" y="89"/>
                  </a:lnTo>
                  <a:lnTo>
                    <a:pt x="25" y="103"/>
                  </a:lnTo>
                  <a:lnTo>
                    <a:pt x="42" y="116"/>
                  </a:lnTo>
                  <a:lnTo>
                    <a:pt x="61" y="127"/>
                  </a:lnTo>
                  <a:lnTo>
                    <a:pt x="84" y="137"/>
                  </a:lnTo>
                  <a:lnTo>
                    <a:pt x="109" y="144"/>
                  </a:lnTo>
                  <a:lnTo>
                    <a:pt x="109" y="144"/>
                  </a:lnTo>
                  <a:lnTo>
                    <a:pt x="133" y="150"/>
                  </a:lnTo>
                  <a:lnTo>
                    <a:pt x="158" y="152"/>
                  </a:lnTo>
                  <a:lnTo>
                    <a:pt x="181" y="152"/>
                  </a:lnTo>
                  <a:lnTo>
                    <a:pt x="202" y="148"/>
                  </a:lnTo>
                  <a:lnTo>
                    <a:pt x="219" y="141"/>
                  </a:lnTo>
                  <a:lnTo>
                    <a:pt x="232" y="133"/>
                  </a:lnTo>
                  <a:lnTo>
                    <a:pt x="238" y="127"/>
                  </a:lnTo>
                  <a:lnTo>
                    <a:pt x="244" y="122"/>
                  </a:lnTo>
                  <a:lnTo>
                    <a:pt x="248" y="114"/>
                  </a:lnTo>
                  <a:lnTo>
                    <a:pt x="250" y="108"/>
                  </a:lnTo>
                  <a:lnTo>
                    <a:pt x="250" y="108"/>
                  </a:lnTo>
                  <a:lnTo>
                    <a:pt x="251" y="101"/>
                  </a:lnTo>
                  <a:lnTo>
                    <a:pt x="251" y="93"/>
                  </a:lnTo>
                  <a:lnTo>
                    <a:pt x="250" y="85"/>
                  </a:lnTo>
                  <a:lnTo>
                    <a:pt x="248" y="78"/>
                  </a:lnTo>
                  <a:lnTo>
                    <a:pt x="238" y="64"/>
                  </a:lnTo>
                  <a:lnTo>
                    <a:pt x="227" y="49"/>
                  </a:lnTo>
                  <a:lnTo>
                    <a:pt x="210" y="36"/>
                  </a:lnTo>
                  <a:lnTo>
                    <a:pt x="191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8" y="2"/>
                  </a:lnTo>
                  <a:lnTo>
                    <a:pt x="93" y="0"/>
                  </a:lnTo>
                  <a:lnTo>
                    <a:pt x="71" y="2"/>
                  </a:lnTo>
                  <a:lnTo>
                    <a:pt x="50" y="5"/>
                  </a:lnTo>
                  <a:lnTo>
                    <a:pt x="33" y="11"/>
                  </a:lnTo>
                  <a:lnTo>
                    <a:pt x="19" y="21"/>
                  </a:lnTo>
                  <a:lnTo>
                    <a:pt x="13" y="24"/>
                  </a:lnTo>
                  <a:lnTo>
                    <a:pt x="8" y="32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2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82">
              <a:extLst>
                <a:ext uri="{FF2B5EF4-FFF2-40B4-BE49-F238E27FC236}">
                  <a16:creationId xmlns:a16="http://schemas.microsoft.com/office/drawing/2014/main" id="{7761FFAB-8121-BE1C-6A45-84A4E78D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3488" y="1146175"/>
              <a:ext cx="261938" cy="177800"/>
            </a:xfrm>
            <a:custGeom>
              <a:avLst/>
              <a:gdLst>
                <a:gd name="T0" fmla="*/ 2 w 165"/>
                <a:gd name="T1" fmla="*/ 23 h 112"/>
                <a:gd name="T2" fmla="*/ 2 w 165"/>
                <a:gd name="T3" fmla="*/ 23 h 112"/>
                <a:gd name="T4" fmla="*/ 0 w 165"/>
                <a:gd name="T5" fmla="*/ 32 h 112"/>
                <a:gd name="T6" fmla="*/ 0 w 165"/>
                <a:gd name="T7" fmla="*/ 44 h 112"/>
                <a:gd name="T8" fmla="*/ 5 w 165"/>
                <a:gd name="T9" fmla="*/ 53 h 112"/>
                <a:gd name="T10" fmla="*/ 11 w 165"/>
                <a:gd name="T11" fmla="*/ 65 h 112"/>
                <a:gd name="T12" fmla="*/ 22 w 165"/>
                <a:gd name="T13" fmla="*/ 74 h 112"/>
                <a:gd name="T14" fmla="*/ 34 w 165"/>
                <a:gd name="T15" fmla="*/ 86 h 112"/>
                <a:gd name="T16" fmla="*/ 47 w 165"/>
                <a:gd name="T17" fmla="*/ 93 h 112"/>
                <a:gd name="T18" fmla="*/ 64 w 165"/>
                <a:gd name="T19" fmla="*/ 101 h 112"/>
                <a:gd name="T20" fmla="*/ 64 w 165"/>
                <a:gd name="T21" fmla="*/ 101 h 112"/>
                <a:gd name="T22" fmla="*/ 80 w 165"/>
                <a:gd name="T23" fmla="*/ 107 h 112"/>
                <a:gd name="T24" fmla="*/ 97 w 165"/>
                <a:gd name="T25" fmla="*/ 110 h 112"/>
                <a:gd name="T26" fmla="*/ 112 w 165"/>
                <a:gd name="T27" fmla="*/ 112 h 112"/>
                <a:gd name="T28" fmla="*/ 125 w 165"/>
                <a:gd name="T29" fmla="*/ 112 h 112"/>
                <a:gd name="T30" fmla="*/ 139 w 165"/>
                <a:gd name="T31" fmla="*/ 108 h 112"/>
                <a:gd name="T32" fmla="*/ 150 w 165"/>
                <a:gd name="T33" fmla="*/ 105 h 112"/>
                <a:gd name="T34" fmla="*/ 158 w 165"/>
                <a:gd name="T35" fmla="*/ 97 h 112"/>
                <a:gd name="T36" fmla="*/ 163 w 165"/>
                <a:gd name="T37" fmla="*/ 89 h 112"/>
                <a:gd name="T38" fmla="*/ 163 w 165"/>
                <a:gd name="T39" fmla="*/ 89 h 112"/>
                <a:gd name="T40" fmla="*/ 165 w 165"/>
                <a:gd name="T41" fmla="*/ 80 h 112"/>
                <a:gd name="T42" fmla="*/ 163 w 165"/>
                <a:gd name="T43" fmla="*/ 68 h 112"/>
                <a:gd name="T44" fmla="*/ 160 w 165"/>
                <a:gd name="T45" fmla="*/ 59 h 112"/>
                <a:gd name="T46" fmla="*/ 152 w 165"/>
                <a:gd name="T47" fmla="*/ 48 h 112"/>
                <a:gd name="T48" fmla="*/ 142 w 165"/>
                <a:gd name="T49" fmla="*/ 38 h 112"/>
                <a:gd name="T50" fmla="*/ 131 w 165"/>
                <a:gd name="T51" fmla="*/ 28 h 112"/>
                <a:gd name="T52" fmla="*/ 116 w 165"/>
                <a:gd name="T53" fmla="*/ 19 h 112"/>
                <a:gd name="T54" fmla="*/ 101 w 165"/>
                <a:gd name="T55" fmla="*/ 11 h 112"/>
                <a:gd name="T56" fmla="*/ 101 w 165"/>
                <a:gd name="T57" fmla="*/ 11 h 112"/>
                <a:gd name="T58" fmla="*/ 83 w 165"/>
                <a:gd name="T59" fmla="*/ 6 h 112"/>
                <a:gd name="T60" fmla="*/ 68 w 165"/>
                <a:gd name="T61" fmla="*/ 2 h 112"/>
                <a:gd name="T62" fmla="*/ 53 w 165"/>
                <a:gd name="T63" fmla="*/ 0 h 112"/>
                <a:gd name="T64" fmla="*/ 38 w 165"/>
                <a:gd name="T65" fmla="*/ 2 h 112"/>
                <a:gd name="T66" fmla="*/ 26 w 165"/>
                <a:gd name="T67" fmla="*/ 4 h 112"/>
                <a:gd name="T68" fmla="*/ 15 w 165"/>
                <a:gd name="T69" fmla="*/ 8 h 112"/>
                <a:gd name="T70" fmla="*/ 7 w 165"/>
                <a:gd name="T71" fmla="*/ 15 h 112"/>
                <a:gd name="T72" fmla="*/ 2 w 165"/>
                <a:gd name="T73" fmla="*/ 23 h 112"/>
                <a:gd name="T74" fmla="*/ 2 w 165"/>
                <a:gd name="T75" fmla="*/ 2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2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5" y="53"/>
                  </a:lnTo>
                  <a:lnTo>
                    <a:pt x="11" y="65"/>
                  </a:lnTo>
                  <a:lnTo>
                    <a:pt x="22" y="74"/>
                  </a:lnTo>
                  <a:lnTo>
                    <a:pt x="34" y="86"/>
                  </a:lnTo>
                  <a:lnTo>
                    <a:pt x="47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0" y="107"/>
                  </a:lnTo>
                  <a:lnTo>
                    <a:pt x="97" y="110"/>
                  </a:lnTo>
                  <a:lnTo>
                    <a:pt x="112" y="112"/>
                  </a:lnTo>
                  <a:lnTo>
                    <a:pt x="125" y="112"/>
                  </a:lnTo>
                  <a:lnTo>
                    <a:pt x="139" y="108"/>
                  </a:lnTo>
                  <a:lnTo>
                    <a:pt x="150" y="105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80"/>
                  </a:lnTo>
                  <a:lnTo>
                    <a:pt x="163" y="68"/>
                  </a:lnTo>
                  <a:lnTo>
                    <a:pt x="160" y="59"/>
                  </a:lnTo>
                  <a:lnTo>
                    <a:pt x="152" y="48"/>
                  </a:lnTo>
                  <a:lnTo>
                    <a:pt x="142" y="38"/>
                  </a:lnTo>
                  <a:lnTo>
                    <a:pt x="131" y="28"/>
                  </a:lnTo>
                  <a:lnTo>
                    <a:pt x="116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3" y="6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38" y="2"/>
                  </a:lnTo>
                  <a:lnTo>
                    <a:pt x="26" y="4"/>
                  </a:lnTo>
                  <a:lnTo>
                    <a:pt x="15" y="8"/>
                  </a:lnTo>
                  <a:lnTo>
                    <a:pt x="7" y="15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83">
              <a:extLst>
                <a:ext uri="{FF2B5EF4-FFF2-40B4-BE49-F238E27FC236}">
                  <a16:creationId xmlns:a16="http://schemas.microsoft.com/office/drawing/2014/main" id="{94A9435F-1ADC-11DD-D37D-493C5370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84">
              <a:extLst>
                <a:ext uri="{FF2B5EF4-FFF2-40B4-BE49-F238E27FC236}">
                  <a16:creationId xmlns:a16="http://schemas.microsoft.com/office/drawing/2014/main" id="{3E1EBC8A-2545-CC53-83B8-C1DC9499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85">
              <a:extLst>
                <a:ext uri="{FF2B5EF4-FFF2-40B4-BE49-F238E27FC236}">
                  <a16:creationId xmlns:a16="http://schemas.microsoft.com/office/drawing/2014/main" id="{E5651B20-5930-30C2-6F12-77D4DD19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86">
              <a:extLst>
                <a:ext uri="{FF2B5EF4-FFF2-40B4-BE49-F238E27FC236}">
                  <a16:creationId xmlns:a16="http://schemas.microsoft.com/office/drawing/2014/main" id="{78145259-A0D3-F398-5733-12436478E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87">
              <a:extLst>
                <a:ext uri="{FF2B5EF4-FFF2-40B4-BE49-F238E27FC236}">
                  <a16:creationId xmlns:a16="http://schemas.microsoft.com/office/drawing/2014/main" id="{8B84DE1F-9DBF-FBE0-EEFD-2A0B6F4C4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88">
              <a:extLst>
                <a:ext uri="{FF2B5EF4-FFF2-40B4-BE49-F238E27FC236}">
                  <a16:creationId xmlns:a16="http://schemas.microsoft.com/office/drawing/2014/main" id="{40D7C184-8181-5025-5AE5-85F7652BD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89">
              <a:extLst>
                <a:ext uri="{FF2B5EF4-FFF2-40B4-BE49-F238E27FC236}">
                  <a16:creationId xmlns:a16="http://schemas.microsoft.com/office/drawing/2014/main" id="{CE718BBF-EA87-78E2-C526-61FE625F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90">
              <a:extLst>
                <a:ext uri="{FF2B5EF4-FFF2-40B4-BE49-F238E27FC236}">
                  <a16:creationId xmlns:a16="http://schemas.microsoft.com/office/drawing/2014/main" id="{5EF994ED-AA79-D101-BF24-8B964FDF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91">
              <a:extLst>
                <a:ext uri="{FF2B5EF4-FFF2-40B4-BE49-F238E27FC236}">
                  <a16:creationId xmlns:a16="http://schemas.microsoft.com/office/drawing/2014/main" id="{9E4F4724-D5F3-6DEC-10B8-9F8AF09AA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501" y="650875"/>
              <a:ext cx="395288" cy="241300"/>
            </a:xfrm>
            <a:custGeom>
              <a:avLst/>
              <a:gdLst>
                <a:gd name="T0" fmla="*/ 0 w 249"/>
                <a:gd name="T1" fmla="*/ 43 h 152"/>
                <a:gd name="T2" fmla="*/ 0 w 249"/>
                <a:gd name="T3" fmla="*/ 43 h 152"/>
                <a:gd name="T4" fmla="*/ 0 w 249"/>
                <a:gd name="T5" fmla="*/ 51 h 152"/>
                <a:gd name="T6" fmla="*/ 0 w 249"/>
                <a:gd name="T7" fmla="*/ 59 h 152"/>
                <a:gd name="T8" fmla="*/ 2 w 249"/>
                <a:gd name="T9" fmla="*/ 66 h 152"/>
                <a:gd name="T10" fmla="*/ 4 w 249"/>
                <a:gd name="T11" fmla="*/ 72 h 152"/>
                <a:gd name="T12" fmla="*/ 12 w 249"/>
                <a:gd name="T13" fmla="*/ 87 h 152"/>
                <a:gd name="T14" fmla="*/ 25 w 249"/>
                <a:gd name="T15" fmla="*/ 102 h 152"/>
                <a:gd name="T16" fmla="*/ 40 w 249"/>
                <a:gd name="T17" fmla="*/ 114 h 152"/>
                <a:gd name="T18" fmla="*/ 61 w 249"/>
                <a:gd name="T19" fmla="*/ 127 h 152"/>
                <a:gd name="T20" fmla="*/ 82 w 249"/>
                <a:gd name="T21" fmla="*/ 137 h 152"/>
                <a:gd name="T22" fmla="*/ 107 w 249"/>
                <a:gd name="T23" fmla="*/ 144 h 152"/>
                <a:gd name="T24" fmla="*/ 107 w 249"/>
                <a:gd name="T25" fmla="*/ 144 h 152"/>
                <a:gd name="T26" fmla="*/ 133 w 249"/>
                <a:gd name="T27" fmla="*/ 150 h 152"/>
                <a:gd name="T28" fmla="*/ 156 w 249"/>
                <a:gd name="T29" fmla="*/ 152 h 152"/>
                <a:gd name="T30" fmla="*/ 179 w 249"/>
                <a:gd name="T31" fmla="*/ 150 h 152"/>
                <a:gd name="T32" fmla="*/ 200 w 249"/>
                <a:gd name="T33" fmla="*/ 146 h 152"/>
                <a:gd name="T34" fmla="*/ 217 w 249"/>
                <a:gd name="T35" fmla="*/ 140 h 152"/>
                <a:gd name="T36" fmla="*/ 232 w 249"/>
                <a:gd name="T37" fmla="*/ 131 h 152"/>
                <a:gd name="T38" fmla="*/ 238 w 249"/>
                <a:gd name="T39" fmla="*/ 125 h 152"/>
                <a:gd name="T40" fmla="*/ 242 w 249"/>
                <a:gd name="T41" fmla="*/ 120 h 152"/>
                <a:gd name="T42" fmla="*/ 246 w 249"/>
                <a:gd name="T43" fmla="*/ 114 h 152"/>
                <a:gd name="T44" fmla="*/ 249 w 249"/>
                <a:gd name="T45" fmla="*/ 106 h 152"/>
                <a:gd name="T46" fmla="*/ 249 w 249"/>
                <a:gd name="T47" fmla="*/ 106 h 152"/>
                <a:gd name="T48" fmla="*/ 249 w 249"/>
                <a:gd name="T49" fmla="*/ 100 h 152"/>
                <a:gd name="T50" fmla="*/ 249 w 249"/>
                <a:gd name="T51" fmla="*/ 93 h 152"/>
                <a:gd name="T52" fmla="*/ 248 w 249"/>
                <a:gd name="T53" fmla="*/ 85 h 152"/>
                <a:gd name="T54" fmla="*/ 246 w 249"/>
                <a:gd name="T55" fmla="*/ 78 h 152"/>
                <a:gd name="T56" fmla="*/ 238 w 249"/>
                <a:gd name="T57" fmla="*/ 62 h 152"/>
                <a:gd name="T58" fmla="*/ 225 w 249"/>
                <a:gd name="T59" fmla="*/ 49 h 152"/>
                <a:gd name="T60" fmla="*/ 210 w 249"/>
                <a:gd name="T61" fmla="*/ 36 h 152"/>
                <a:gd name="T62" fmla="*/ 189 w 249"/>
                <a:gd name="T63" fmla="*/ 24 h 152"/>
                <a:gd name="T64" fmla="*/ 168 w 249"/>
                <a:gd name="T65" fmla="*/ 15 h 152"/>
                <a:gd name="T66" fmla="*/ 143 w 249"/>
                <a:gd name="T67" fmla="*/ 7 h 152"/>
                <a:gd name="T68" fmla="*/ 143 w 249"/>
                <a:gd name="T69" fmla="*/ 7 h 152"/>
                <a:gd name="T70" fmla="*/ 116 w 249"/>
                <a:gd name="T71" fmla="*/ 1 h 152"/>
                <a:gd name="T72" fmla="*/ 93 w 249"/>
                <a:gd name="T73" fmla="*/ 0 h 152"/>
                <a:gd name="T74" fmla="*/ 71 w 249"/>
                <a:gd name="T75" fmla="*/ 0 h 152"/>
                <a:gd name="T76" fmla="*/ 50 w 249"/>
                <a:gd name="T77" fmla="*/ 3 h 152"/>
                <a:gd name="T78" fmla="*/ 32 w 249"/>
                <a:gd name="T79" fmla="*/ 11 h 152"/>
                <a:gd name="T80" fmla="*/ 17 w 249"/>
                <a:gd name="T81" fmla="*/ 19 h 152"/>
                <a:gd name="T82" fmla="*/ 12 w 249"/>
                <a:gd name="T83" fmla="*/ 24 h 152"/>
                <a:gd name="T84" fmla="*/ 8 w 249"/>
                <a:gd name="T85" fmla="*/ 30 h 152"/>
                <a:gd name="T86" fmla="*/ 4 w 249"/>
                <a:gd name="T87" fmla="*/ 36 h 152"/>
                <a:gd name="T88" fmla="*/ 0 w 249"/>
                <a:gd name="T89" fmla="*/ 43 h 152"/>
                <a:gd name="T90" fmla="*/ 0 w 249"/>
                <a:gd name="T91" fmla="*/ 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152">
                  <a:moveTo>
                    <a:pt x="0" y="43"/>
                  </a:moveTo>
                  <a:lnTo>
                    <a:pt x="0" y="43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2"/>
                  </a:lnTo>
                  <a:lnTo>
                    <a:pt x="12" y="87"/>
                  </a:lnTo>
                  <a:lnTo>
                    <a:pt x="25" y="102"/>
                  </a:lnTo>
                  <a:lnTo>
                    <a:pt x="40" y="114"/>
                  </a:lnTo>
                  <a:lnTo>
                    <a:pt x="61" y="127"/>
                  </a:lnTo>
                  <a:lnTo>
                    <a:pt x="82" y="137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133" y="150"/>
                  </a:lnTo>
                  <a:lnTo>
                    <a:pt x="156" y="152"/>
                  </a:lnTo>
                  <a:lnTo>
                    <a:pt x="179" y="150"/>
                  </a:lnTo>
                  <a:lnTo>
                    <a:pt x="200" y="146"/>
                  </a:lnTo>
                  <a:lnTo>
                    <a:pt x="217" y="140"/>
                  </a:lnTo>
                  <a:lnTo>
                    <a:pt x="232" y="131"/>
                  </a:lnTo>
                  <a:lnTo>
                    <a:pt x="238" y="125"/>
                  </a:lnTo>
                  <a:lnTo>
                    <a:pt x="242" y="120"/>
                  </a:lnTo>
                  <a:lnTo>
                    <a:pt x="246" y="114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0"/>
                  </a:lnTo>
                  <a:lnTo>
                    <a:pt x="249" y="93"/>
                  </a:lnTo>
                  <a:lnTo>
                    <a:pt x="248" y="85"/>
                  </a:lnTo>
                  <a:lnTo>
                    <a:pt x="246" y="78"/>
                  </a:lnTo>
                  <a:lnTo>
                    <a:pt x="238" y="62"/>
                  </a:lnTo>
                  <a:lnTo>
                    <a:pt x="225" y="49"/>
                  </a:lnTo>
                  <a:lnTo>
                    <a:pt x="210" y="36"/>
                  </a:lnTo>
                  <a:lnTo>
                    <a:pt x="189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6" y="1"/>
                  </a:lnTo>
                  <a:lnTo>
                    <a:pt x="93" y="0"/>
                  </a:lnTo>
                  <a:lnTo>
                    <a:pt x="71" y="0"/>
                  </a:lnTo>
                  <a:lnTo>
                    <a:pt x="50" y="3"/>
                  </a:lnTo>
                  <a:lnTo>
                    <a:pt x="32" y="11"/>
                  </a:lnTo>
                  <a:lnTo>
                    <a:pt x="17" y="19"/>
                  </a:lnTo>
                  <a:lnTo>
                    <a:pt x="12" y="24"/>
                  </a:lnTo>
                  <a:lnTo>
                    <a:pt x="8" y="30"/>
                  </a:lnTo>
                  <a:lnTo>
                    <a:pt x="4" y="36"/>
                  </a:ln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92">
              <a:extLst>
                <a:ext uri="{FF2B5EF4-FFF2-40B4-BE49-F238E27FC236}">
                  <a16:creationId xmlns:a16="http://schemas.microsoft.com/office/drawing/2014/main" id="{5A8272D5-6E38-861D-7EF8-E4EC9FE9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76" y="1152525"/>
              <a:ext cx="261938" cy="174625"/>
            </a:xfrm>
            <a:custGeom>
              <a:avLst/>
              <a:gdLst>
                <a:gd name="T0" fmla="*/ 2 w 165"/>
                <a:gd name="T1" fmla="*/ 23 h 110"/>
                <a:gd name="T2" fmla="*/ 2 w 165"/>
                <a:gd name="T3" fmla="*/ 23 h 110"/>
                <a:gd name="T4" fmla="*/ 0 w 165"/>
                <a:gd name="T5" fmla="*/ 32 h 110"/>
                <a:gd name="T6" fmla="*/ 2 w 165"/>
                <a:gd name="T7" fmla="*/ 42 h 110"/>
                <a:gd name="T8" fmla="*/ 5 w 165"/>
                <a:gd name="T9" fmla="*/ 53 h 110"/>
                <a:gd name="T10" fmla="*/ 13 w 165"/>
                <a:gd name="T11" fmla="*/ 64 h 110"/>
                <a:gd name="T12" fmla="*/ 23 w 165"/>
                <a:gd name="T13" fmla="*/ 74 h 110"/>
                <a:gd name="T14" fmla="*/ 34 w 165"/>
                <a:gd name="T15" fmla="*/ 84 h 110"/>
                <a:gd name="T16" fmla="*/ 49 w 165"/>
                <a:gd name="T17" fmla="*/ 93 h 110"/>
                <a:gd name="T18" fmla="*/ 64 w 165"/>
                <a:gd name="T19" fmla="*/ 101 h 110"/>
                <a:gd name="T20" fmla="*/ 64 w 165"/>
                <a:gd name="T21" fmla="*/ 101 h 110"/>
                <a:gd name="T22" fmla="*/ 82 w 165"/>
                <a:gd name="T23" fmla="*/ 106 h 110"/>
                <a:gd name="T24" fmla="*/ 97 w 165"/>
                <a:gd name="T25" fmla="*/ 110 h 110"/>
                <a:gd name="T26" fmla="*/ 112 w 165"/>
                <a:gd name="T27" fmla="*/ 110 h 110"/>
                <a:gd name="T28" fmla="*/ 127 w 165"/>
                <a:gd name="T29" fmla="*/ 110 h 110"/>
                <a:gd name="T30" fmla="*/ 141 w 165"/>
                <a:gd name="T31" fmla="*/ 108 h 110"/>
                <a:gd name="T32" fmla="*/ 150 w 165"/>
                <a:gd name="T33" fmla="*/ 103 h 110"/>
                <a:gd name="T34" fmla="*/ 158 w 165"/>
                <a:gd name="T35" fmla="*/ 97 h 110"/>
                <a:gd name="T36" fmla="*/ 163 w 165"/>
                <a:gd name="T37" fmla="*/ 89 h 110"/>
                <a:gd name="T38" fmla="*/ 163 w 165"/>
                <a:gd name="T39" fmla="*/ 89 h 110"/>
                <a:gd name="T40" fmla="*/ 165 w 165"/>
                <a:gd name="T41" fmla="*/ 78 h 110"/>
                <a:gd name="T42" fmla="*/ 165 w 165"/>
                <a:gd name="T43" fmla="*/ 68 h 110"/>
                <a:gd name="T44" fmla="*/ 160 w 165"/>
                <a:gd name="T45" fmla="*/ 57 h 110"/>
                <a:gd name="T46" fmla="*/ 154 w 165"/>
                <a:gd name="T47" fmla="*/ 47 h 110"/>
                <a:gd name="T48" fmla="*/ 144 w 165"/>
                <a:gd name="T49" fmla="*/ 36 h 110"/>
                <a:gd name="T50" fmla="*/ 131 w 165"/>
                <a:gd name="T51" fmla="*/ 26 h 110"/>
                <a:gd name="T52" fmla="*/ 118 w 165"/>
                <a:gd name="T53" fmla="*/ 19 h 110"/>
                <a:gd name="T54" fmla="*/ 101 w 165"/>
                <a:gd name="T55" fmla="*/ 11 h 110"/>
                <a:gd name="T56" fmla="*/ 101 w 165"/>
                <a:gd name="T57" fmla="*/ 11 h 110"/>
                <a:gd name="T58" fmla="*/ 85 w 165"/>
                <a:gd name="T59" fmla="*/ 5 h 110"/>
                <a:gd name="T60" fmla="*/ 68 w 165"/>
                <a:gd name="T61" fmla="*/ 2 h 110"/>
                <a:gd name="T62" fmla="*/ 53 w 165"/>
                <a:gd name="T63" fmla="*/ 0 h 110"/>
                <a:gd name="T64" fmla="*/ 40 w 165"/>
                <a:gd name="T65" fmla="*/ 0 h 110"/>
                <a:gd name="T66" fmla="*/ 26 w 165"/>
                <a:gd name="T67" fmla="*/ 4 h 110"/>
                <a:gd name="T68" fmla="*/ 15 w 165"/>
                <a:gd name="T69" fmla="*/ 7 h 110"/>
                <a:gd name="T70" fmla="*/ 7 w 165"/>
                <a:gd name="T71" fmla="*/ 13 h 110"/>
                <a:gd name="T72" fmla="*/ 2 w 165"/>
                <a:gd name="T73" fmla="*/ 23 h 110"/>
                <a:gd name="T74" fmla="*/ 2 w 165"/>
                <a:gd name="T75" fmla="*/ 2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0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2" y="42"/>
                  </a:lnTo>
                  <a:lnTo>
                    <a:pt x="5" y="53"/>
                  </a:lnTo>
                  <a:lnTo>
                    <a:pt x="13" y="64"/>
                  </a:lnTo>
                  <a:lnTo>
                    <a:pt x="23" y="74"/>
                  </a:lnTo>
                  <a:lnTo>
                    <a:pt x="34" y="84"/>
                  </a:lnTo>
                  <a:lnTo>
                    <a:pt x="49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2" y="106"/>
                  </a:lnTo>
                  <a:lnTo>
                    <a:pt x="97" y="110"/>
                  </a:lnTo>
                  <a:lnTo>
                    <a:pt x="112" y="110"/>
                  </a:lnTo>
                  <a:lnTo>
                    <a:pt x="127" y="110"/>
                  </a:lnTo>
                  <a:lnTo>
                    <a:pt x="141" y="108"/>
                  </a:lnTo>
                  <a:lnTo>
                    <a:pt x="150" y="103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78"/>
                  </a:lnTo>
                  <a:lnTo>
                    <a:pt x="165" y="68"/>
                  </a:lnTo>
                  <a:lnTo>
                    <a:pt x="160" y="57"/>
                  </a:lnTo>
                  <a:lnTo>
                    <a:pt x="154" y="47"/>
                  </a:lnTo>
                  <a:lnTo>
                    <a:pt x="144" y="36"/>
                  </a:lnTo>
                  <a:lnTo>
                    <a:pt x="131" y="26"/>
                  </a:lnTo>
                  <a:lnTo>
                    <a:pt x="118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5" y="5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4"/>
                  </a:lnTo>
                  <a:lnTo>
                    <a:pt x="15" y="7"/>
                  </a:lnTo>
                  <a:lnTo>
                    <a:pt x="7" y="13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93">
              <a:extLst>
                <a:ext uri="{FF2B5EF4-FFF2-40B4-BE49-F238E27FC236}">
                  <a16:creationId xmlns:a16="http://schemas.microsoft.com/office/drawing/2014/main" id="{3676B765-BC4B-5F38-B148-40A31A5E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2306638"/>
              <a:ext cx="1423988" cy="704850"/>
            </a:xfrm>
            <a:custGeom>
              <a:avLst/>
              <a:gdLst>
                <a:gd name="T0" fmla="*/ 897 w 897"/>
                <a:gd name="T1" fmla="*/ 141 h 444"/>
                <a:gd name="T2" fmla="*/ 888 w 897"/>
                <a:gd name="T3" fmla="*/ 183 h 444"/>
                <a:gd name="T4" fmla="*/ 861 w 897"/>
                <a:gd name="T5" fmla="*/ 231 h 444"/>
                <a:gd name="T6" fmla="*/ 819 w 897"/>
                <a:gd name="T7" fmla="*/ 282 h 444"/>
                <a:gd name="T8" fmla="*/ 762 w 897"/>
                <a:gd name="T9" fmla="*/ 332 h 444"/>
                <a:gd name="T10" fmla="*/ 691 w 897"/>
                <a:gd name="T11" fmla="*/ 376 h 444"/>
                <a:gd name="T12" fmla="*/ 606 w 897"/>
                <a:gd name="T13" fmla="*/ 412 h 444"/>
                <a:gd name="T14" fmla="*/ 507 w 897"/>
                <a:gd name="T15" fmla="*/ 437 h 444"/>
                <a:gd name="T16" fmla="*/ 423 w 897"/>
                <a:gd name="T17" fmla="*/ 444 h 444"/>
                <a:gd name="T18" fmla="*/ 394 w 897"/>
                <a:gd name="T19" fmla="*/ 444 h 444"/>
                <a:gd name="T20" fmla="*/ 339 w 897"/>
                <a:gd name="T21" fmla="*/ 442 h 444"/>
                <a:gd name="T22" fmla="*/ 288 w 897"/>
                <a:gd name="T23" fmla="*/ 435 h 444"/>
                <a:gd name="T24" fmla="*/ 242 w 897"/>
                <a:gd name="T25" fmla="*/ 423 h 444"/>
                <a:gd name="T26" fmla="*/ 202 w 897"/>
                <a:gd name="T27" fmla="*/ 410 h 444"/>
                <a:gd name="T28" fmla="*/ 166 w 897"/>
                <a:gd name="T29" fmla="*/ 391 h 444"/>
                <a:gd name="T30" fmla="*/ 105 w 897"/>
                <a:gd name="T31" fmla="*/ 349 h 444"/>
                <a:gd name="T32" fmla="*/ 59 w 897"/>
                <a:gd name="T33" fmla="*/ 297 h 444"/>
                <a:gd name="T34" fmla="*/ 29 w 897"/>
                <a:gd name="T35" fmla="*/ 246 h 444"/>
                <a:gd name="T36" fmla="*/ 10 w 897"/>
                <a:gd name="T37" fmla="*/ 195 h 444"/>
                <a:gd name="T38" fmla="*/ 0 w 897"/>
                <a:gd name="T39" fmla="*/ 147 h 444"/>
                <a:gd name="T40" fmla="*/ 0 w 897"/>
                <a:gd name="T41" fmla="*/ 126 h 444"/>
                <a:gd name="T42" fmla="*/ 4 w 897"/>
                <a:gd name="T43" fmla="*/ 92 h 444"/>
                <a:gd name="T44" fmla="*/ 21 w 897"/>
                <a:gd name="T45" fmla="*/ 65 h 444"/>
                <a:gd name="T46" fmla="*/ 50 w 897"/>
                <a:gd name="T47" fmla="*/ 42 h 444"/>
                <a:gd name="T48" fmla="*/ 92 w 897"/>
                <a:gd name="T49" fmla="*/ 25 h 444"/>
                <a:gd name="T50" fmla="*/ 147 w 897"/>
                <a:gd name="T51" fmla="*/ 14 h 444"/>
                <a:gd name="T52" fmla="*/ 219 w 897"/>
                <a:gd name="T53" fmla="*/ 6 h 444"/>
                <a:gd name="T54" fmla="*/ 415 w 897"/>
                <a:gd name="T55" fmla="*/ 0 h 444"/>
                <a:gd name="T56" fmla="*/ 526 w 897"/>
                <a:gd name="T57" fmla="*/ 2 h 444"/>
                <a:gd name="T58" fmla="*/ 623 w 897"/>
                <a:gd name="T59" fmla="*/ 8 h 444"/>
                <a:gd name="T60" fmla="*/ 705 w 897"/>
                <a:gd name="T61" fmla="*/ 17 h 444"/>
                <a:gd name="T62" fmla="*/ 773 w 897"/>
                <a:gd name="T63" fmla="*/ 33 h 444"/>
                <a:gd name="T64" fmla="*/ 827 w 897"/>
                <a:gd name="T65" fmla="*/ 52 h 444"/>
                <a:gd name="T66" fmla="*/ 865 w 897"/>
                <a:gd name="T67" fmla="*/ 77 h 444"/>
                <a:gd name="T68" fmla="*/ 888 w 897"/>
                <a:gd name="T69" fmla="*/ 105 h 444"/>
                <a:gd name="T70" fmla="*/ 897 w 897"/>
                <a:gd name="T71" fmla="*/ 141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7" h="444">
                  <a:moveTo>
                    <a:pt x="897" y="141"/>
                  </a:moveTo>
                  <a:lnTo>
                    <a:pt x="897" y="141"/>
                  </a:lnTo>
                  <a:lnTo>
                    <a:pt x="893" y="160"/>
                  </a:lnTo>
                  <a:lnTo>
                    <a:pt x="888" y="183"/>
                  </a:lnTo>
                  <a:lnTo>
                    <a:pt x="876" y="206"/>
                  </a:lnTo>
                  <a:lnTo>
                    <a:pt x="861" y="231"/>
                  </a:lnTo>
                  <a:lnTo>
                    <a:pt x="842" y="256"/>
                  </a:lnTo>
                  <a:lnTo>
                    <a:pt x="819" y="282"/>
                  </a:lnTo>
                  <a:lnTo>
                    <a:pt x="792" y="307"/>
                  </a:lnTo>
                  <a:lnTo>
                    <a:pt x="762" y="332"/>
                  </a:lnTo>
                  <a:lnTo>
                    <a:pt x="728" y="355"/>
                  </a:lnTo>
                  <a:lnTo>
                    <a:pt x="691" y="376"/>
                  </a:lnTo>
                  <a:lnTo>
                    <a:pt x="650" y="395"/>
                  </a:lnTo>
                  <a:lnTo>
                    <a:pt x="606" y="412"/>
                  </a:lnTo>
                  <a:lnTo>
                    <a:pt x="556" y="425"/>
                  </a:lnTo>
                  <a:lnTo>
                    <a:pt x="507" y="437"/>
                  </a:lnTo>
                  <a:lnTo>
                    <a:pt x="452" y="442"/>
                  </a:lnTo>
                  <a:lnTo>
                    <a:pt x="423" y="444"/>
                  </a:lnTo>
                  <a:lnTo>
                    <a:pt x="394" y="444"/>
                  </a:lnTo>
                  <a:lnTo>
                    <a:pt x="394" y="444"/>
                  </a:lnTo>
                  <a:lnTo>
                    <a:pt x="366" y="444"/>
                  </a:lnTo>
                  <a:lnTo>
                    <a:pt x="339" y="442"/>
                  </a:lnTo>
                  <a:lnTo>
                    <a:pt x="313" y="438"/>
                  </a:lnTo>
                  <a:lnTo>
                    <a:pt x="288" y="435"/>
                  </a:lnTo>
                  <a:lnTo>
                    <a:pt x="265" y="431"/>
                  </a:lnTo>
                  <a:lnTo>
                    <a:pt x="242" y="423"/>
                  </a:lnTo>
                  <a:lnTo>
                    <a:pt x="221" y="417"/>
                  </a:lnTo>
                  <a:lnTo>
                    <a:pt x="202" y="410"/>
                  </a:lnTo>
                  <a:lnTo>
                    <a:pt x="183" y="400"/>
                  </a:lnTo>
                  <a:lnTo>
                    <a:pt x="166" y="391"/>
                  </a:lnTo>
                  <a:lnTo>
                    <a:pt x="134" y="372"/>
                  </a:lnTo>
                  <a:lnTo>
                    <a:pt x="105" y="349"/>
                  </a:lnTo>
                  <a:lnTo>
                    <a:pt x="80" y="324"/>
                  </a:lnTo>
                  <a:lnTo>
                    <a:pt x="59" y="297"/>
                  </a:lnTo>
                  <a:lnTo>
                    <a:pt x="42" y="273"/>
                  </a:lnTo>
                  <a:lnTo>
                    <a:pt x="29" y="246"/>
                  </a:lnTo>
                  <a:lnTo>
                    <a:pt x="18" y="219"/>
                  </a:lnTo>
                  <a:lnTo>
                    <a:pt x="10" y="195"/>
                  </a:lnTo>
                  <a:lnTo>
                    <a:pt x="4" y="170"/>
                  </a:lnTo>
                  <a:lnTo>
                    <a:pt x="0" y="14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09"/>
                  </a:lnTo>
                  <a:lnTo>
                    <a:pt x="4" y="92"/>
                  </a:lnTo>
                  <a:lnTo>
                    <a:pt x="12" y="78"/>
                  </a:lnTo>
                  <a:lnTo>
                    <a:pt x="21" y="65"/>
                  </a:lnTo>
                  <a:lnTo>
                    <a:pt x="33" y="52"/>
                  </a:lnTo>
                  <a:lnTo>
                    <a:pt x="50" y="42"/>
                  </a:lnTo>
                  <a:lnTo>
                    <a:pt x="69" y="33"/>
                  </a:lnTo>
                  <a:lnTo>
                    <a:pt x="92" y="25"/>
                  </a:lnTo>
                  <a:lnTo>
                    <a:pt x="117" y="19"/>
                  </a:lnTo>
                  <a:lnTo>
                    <a:pt x="147" y="14"/>
                  </a:lnTo>
                  <a:lnTo>
                    <a:pt x="181" y="10"/>
                  </a:lnTo>
                  <a:lnTo>
                    <a:pt x="219" y="6"/>
                  </a:lnTo>
                  <a:lnTo>
                    <a:pt x="309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526" y="2"/>
                  </a:lnTo>
                  <a:lnTo>
                    <a:pt x="577" y="4"/>
                  </a:lnTo>
                  <a:lnTo>
                    <a:pt x="623" y="8"/>
                  </a:lnTo>
                  <a:lnTo>
                    <a:pt x="665" y="12"/>
                  </a:lnTo>
                  <a:lnTo>
                    <a:pt x="705" y="17"/>
                  </a:lnTo>
                  <a:lnTo>
                    <a:pt x="741" y="25"/>
                  </a:lnTo>
                  <a:lnTo>
                    <a:pt x="773" y="33"/>
                  </a:lnTo>
                  <a:lnTo>
                    <a:pt x="802" y="42"/>
                  </a:lnTo>
                  <a:lnTo>
                    <a:pt x="827" y="52"/>
                  </a:lnTo>
                  <a:lnTo>
                    <a:pt x="848" y="63"/>
                  </a:lnTo>
                  <a:lnTo>
                    <a:pt x="865" y="77"/>
                  </a:lnTo>
                  <a:lnTo>
                    <a:pt x="878" y="90"/>
                  </a:lnTo>
                  <a:lnTo>
                    <a:pt x="888" y="105"/>
                  </a:lnTo>
                  <a:lnTo>
                    <a:pt x="893" y="122"/>
                  </a:lnTo>
                  <a:lnTo>
                    <a:pt x="897" y="141"/>
                  </a:lnTo>
                  <a:lnTo>
                    <a:pt x="897" y="141"/>
                  </a:lnTo>
                  <a:close/>
                </a:path>
              </a:pathLst>
            </a:custGeom>
            <a:solidFill>
              <a:srgbClr val="2B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94">
              <a:extLst>
                <a:ext uri="{FF2B5EF4-FFF2-40B4-BE49-F238E27FC236}">
                  <a16:creationId xmlns:a16="http://schemas.microsoft.com/office/drawing/2014/main" id="{C3925595-AE40-34D2-535D-9CD8F331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188" y="4979988"/>
              <a:ext cx="1023938" cy="979488"/>
            </a:xfrm>
            <a:custGeom>
              <a:avLst/>
              <a:gdLst>
                <a:gd name="T0" fmla="*/ 645 w 645"/>
                <a:gd name="T1" fmla="*/ 358 h 617"/>
                <a:gd name="T2" fmla="*/ 638 w 645"/>
                <a:gd name="T3" fmla="*/ 419 h 617"/>
                <a:gd name="T4" fmla="*/ 619 w 645"/>
                <a:gd name="T5" fmla="*/ 471 h 617"/>
                <a:gd name="T6" fmla="*/ 586 w 645"/>
                <a:gd name="T7" fmla="*/ 513 h 617"/>
                <a:gd name="T8" fmla="*/ 546 w 645"/>
                <a:gd name="T9" fmla="*/ 547 h 617"/>
                <a:gd name="T10" fmla="*/ 501 w 645"/>
                <a:gd name="T11" fmla="*/ 573 h 617"/>
                <a:gd name="T12" fmla="*/ 453 w 645"/>
                <a:gd name="T13" fmla="*/ 593 h 617"/>
                <a:gd name="T14" fmla="*/ 404 w 645"/>
                <a:gd name="T15" fmla="*/ 606 h 617"/>
                <a:gd name="T16" fmla="*/ 358 w 645"/>
                <a:gd name="T17" fmla="*/ 612 h 617"/>
                <a:gd name="T18" fmla="*/ 324 w 645"/>
                <a:gd name="T19" fmla="*/ 615 h 617"/>
                <a:gd name="T20" fmla="*/ 259 w 645"/>
                <a:gd name="T21" fmla="*/ 617 h 617"/>
                <a:gd name="T22" fmla="*/ 196 w 645"/>
                <a:gd name="T23" fmla="*/ 612 h 617"/>
                <a:gd name="T24" fmla="*/ 137 w 645"/>
                <a:gd name="T25" fmla="*/ 598 h 617"/>
                <a:gd name="T26" fmla="*/ 88 w 645"/>
                <a:gd name="T27" fmla="*/ 575 h 617"/>
                <a:gd name="T28" fmla="*/ 48 w 645"/>
                <a:gd name="T29" fmla="*/ 543 h 617"/>
                <a:gd name="T30" fmla="*/ 17 w 645"/>
                <a:gd name="T31" fmla="*/ 497 h 617"/>
                <a:gd name="T32" fmla="*/ 2 w 645"/>
                <a:gd name="T33" fmla="*/ 440 h 617"/>
                <a:gd name="T34" fmla="*/ 0 w 645"/>
                <a:gd name="T35" fmla="*/ 406 h 617"/>
                <a:gd name="T36" fmla="*/ 2 w 645"/>
                <a:gd name="T37" fmla="*/ 370 h 617"/>
                <a:gd name="T38" fmla="*/ 21 w 645"/>
                <a:gd name="T39" fmla="*/ 297 h 617"/>
                <a:gd name="T40" fmla="*/ 55 w 645"/>
                <a:gd name="T41" fmla="*/ 227 h 617"/>
                <a:gd name="T42" fmla="*/ 103 w 645"/>
                <a:gd name="T43" fmla="*/ 160 h 617"/>
                <a:gd name="T44" fmla="*/ 162 w 645"/>
                <a:gd name="T45" fmla="*/ 103 h 617"/>
                <a:gd name="T46" fmla="*/ 225 w 645"/>
                <a:gd name="T47" fmla="*/ 55 h 617"/>
                <a:gd name="T48" fmla="*/ 293 w 645"/>
                <a:gd name="T49" fmla="*/ 21 h 617"/>
                <a:gd name="T50" fmla="*/ 364 w 645"/>
                <a:gd name="T51" fmla="*/ 2 h 617"/>
                <a:gd name="T52" fmla="*/ 398 w 645"/>
                <a:gd name="T53" fmla="*/ 0 h 617"/>
                <a:gd name="T54" fmla="*/ 413 w 645"/>
                <a:gd name="T55" fmla="*/ 0 h 617"/>
                <a:gd name="T56" fmla="*/ 445 w 645"/>
                <a:gd name="T57" fmla="*/ 6 h 617"/>
                <a:gd name="T58" fmla="*/ 487 w 645"/>
                <a:gd name="T59" fmla="*/ 19 h 617"/>
                <a:gd name="T60" fmla="*/ 535 w 645"/>
                <a:gd name="T61" fmla="*/ 52 h 617"/>
                <a:gd name="T62" fmla="*/ 573 w 645"/>
                <a:gd name="T63" fmla="*/ 95 h 617"/>
                <a:gd name="T64" fmla="*/ 602 w 645"/>
                <a:gd name="T65" fmla="*/ 149 h 617"/>
                <a:gd name="T66" fmla="*/ 623 w 645"/>
                <a:gd name="T67" fmla="*/ 206 h 617"/>
                <a:gd name="T68" fmla="*/ 638 w 645"/>
                <a:gd name="T69" fmla="*/ 267 h 617"/>
                <a:gd name="T70" fmla="*/ 643 w 645"/>
                <a:gd name="T71" fmla="*/ 328 h 617"/>
                <a:gd name="T72" fmla="*/ 645 w 645"/>
                <a:gd name="T73" fmla="*/ 35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5" h="617">
                  <a:moveTo>
                    <a:pt x="645" y="358"/>
                  </a:moveTo>
                  <a:lnTo>
                    <a:pt x="645" y="358"/>
                  </a:lnTo>
                  <a:lnTo>
                    <a:pt x="643" y="391"/>
                  </a:lnTo>
                  <a:lnTo>
                    <a:pt x="638" y="419"/>
                  </a:lnTo>
                  <a:lnTo>
                    <a:pt x="630" y="446"/>
                  </a:lnTo>
                  <a:lnTo>
                    <a:pt x="619" y="471"/>
                  </a:lnTo>
                  <a:lnTo>
                    <a:pt x="603" y="493"/>
                  </a:lnTo>
                  <a:lnTo>
                    <a:pt x="586" y="513"/>
                  </a:lnTo>
                  <a:lnTo>
                    <a:pt x="567" y="532"/>
                  </a:lnTo>
                  <a:lnTo>
                    <a:pt x="546" y="547"/>
                  </a:lnTo>
                  <a:lnTo>
                    <a:pt x="524" y="560"/>
                  </a:lnTo>
                  <a:lnTo>
                    <a:pt x="501" y="573"/>
                  </a:lnTo>
                  <a:lnTo>
                    <a:pt x="476" y="583"/>
                  </a:lnTo>
                  <a:lnTo>
                    <a:pt x="453" y="593"/>
                  </a:lnTo>
                  <a:lnTo>
                    <a:pt x="428" y="600"/>
                  </a:lnTo>
                  <a:lnTo>
                    <a:pt x="404" y="606"/>
                  </a:lnTo>
                  <a:lnTo>
                    <a:pt x="381" y="610"/>
                  </a:lnTo>
                  <a:lnTo>
                    <a:pt x="358" y="612"/>
                  </a:lnTo>
                  <a:lnTo>
                    <a:pt x="358" y="612"/>
                  </a:lnTo>
                  <a:lnTo>
                    <a:pt x="324" y="615"/>
                  </a:lnTo>
                  <a:lnTo>
                    <a:pt x="291" y="617"/>
                  </a:lnTo>
                  <a:lnTo>
                    <a:pt x="259" y="617"/>
                  </a:lnTo>
                  <a:lnTo>
                    <a:pt x="227" y="615"/>
                  </a:lnTo>
                  <a:lnTo>
                    <a:pt x="196" y="612"/>
                  </a:lnTo>
                  <a:lnTo>
                    <a:pt x="166" y="606"/>
                  </a:lnTo>
                  <a:lnTo>
                    <a:pt x="137" y="598"/>
                  </a:lnTo>
                  <a:lnTo>
                    <a:pt x="112" y="589"/>
                  </a:lnTo>
                  <a:lnTo>
                    <a:pt x="88" y="575"/>
                  </a:lnTo>
                  <a:lnTo>
                    <a:pt x="67" y="560"/>
                  </a:lnTo>
                  <a:lnTo>
                    <a:pt x="48" y="543"/>
                  </a:lnTo>
                  <a:lnTo>
                    <a:pt x="30" y="522"/>
                  </a:lnTo>
                  <a:lnTo>
                    <a:pt x="17" y="497"/>
                  </a:lnTo>
                  <a:lnTo>
                    <a:pt x="8" y="471"/>
                  </a:lnTo>
                  <a:lnTo>
                    <a:pt x="2" y="440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387"/>
                  </a:lnTo>
                  <a:lnTo>
                    <a:pt x="2" y="370"/>
                  </a:lnTo>
                  <a:lnTo>
                    <a:pt x="10" y="333"/>
                  </a:lnTo>
                  <a:lnTo>
                    <a:pt x="21" y="297"/>
                  </a:lnTo>
                  <a:lnTo>
                    <a:pt x="36" y="261"/>
                  </a:lnTo>
                  <a:lnTo>
                    <a:pt x="55" y="227"/>
                  </a:lnTo>
                  <a:lnTo>
                    <a:pt x="78" y="193"/>
                  </a:lnTo>
                  <a:lnTo>
                    <a:pt x="103" y="160"/>
                  </a:lnTo>
                  <a:lnTo>
                    <a:pt x="131" y="130"/>
                  </a:lnTo>
                  <a:lnTo>
                    <a:pt x="162" y="103"/>
                  </a:lnTo>
                  <a:lnTo>
                    <a:pt x="192" y="78"/>
                  </a:lnTo>
                  <a:lnTo>
                    <a:pt x="225" y="55"/>
                  </a:lnTo>
                  <a:lnTo>
                    <a:pt x="259" y="36"/>
                  </a:lnTo>
                  <a:lnTo>
                    <a:pt x="293" y="21"/>
                  </a:lnTo>
                  <a:lnTo>
                    <a:pt x="329" y="10"/>
                  </a:lnTo>
                  <a:lnTo>
                    <a:pt x="364" y="2"/>
                  </a:lnTo>
                  <a:lnTo>
                    <a:pt x="381" y="0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13" y="0"/>
                  </a:lnTo>
                  <a:lnTo>
                    <a:pt x="430" y="2"/>
                  </a:lnTo>
                  <a:lnTo>
                    <a:pt x="445" y="6"/>
                  </a:lnTo>
                  <a:lnTo>
                    <a:pt x="459" y="10"/>
                  </a:lnTo>
                  <a:lnTo>
                    <a:pt x="487" y="19"/>
                  </a:lnTo>
                  <a:lnTo>
                    <a:pt x="512" y="34"/>
                  </a:lnTo>
                  <a:lnTo>
                    <a:pt x="535" y="52"/>
                  </a:lnTo>
                  <a:lnTo>
                    <a:pt x="554" y="73"/>
                  </a:lnTo>
                  <a:lnTo>
                    <a:pt x="573" y="95"/>
                  </a:lnTo>
                  <a:lnTo>
                    <a:pt x="588" y="120"/>
                  </a:lnTo>
                  <a:lnTo>
                    <a:pt x="602" y="149"/>
                  </a:lnTo>
                  <a:lnTo>
                    <a:pt x="613" y="177"/>
                  </a:lnTo>
                  <a:lnTo>
                    <a:pt x="623" y="206"/>
                  </a:lnTo>
                  <a:lnTo>
                    <a:pt x="632" y="236"/>
                  </a:lnTo>
                  <a:lnTo>
                    <a:pt x="638" y="267"/>
                  </a:lnTo>
                  <a:lnTo>
                    <a:pt x="642" y="297"/>
                  </a:lnTo>
                  <a:lnTo>
                    <a:pt x="643" y="328"/>
                  </a:lnTo>
                  <a:lnTo>
                    <a:pt x="645" y="358"/>
                  </a:lnTo>
                  <a:lnTo>
                    <a:pt x="645" y="358"/>
                  </a:lnTo>
                  <a:close/>
                </a:path>
              </a:pathLst>
            </a:custGeom>
            <a:solidFill>
              <a:srgbClr val="9F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95">
              <a:extLst>
                <a:ext uri="{FF2B5EF4-FFF2-40B4-BE49-F238E27FC236}">
                  <a16:creationId xmlns:a16="http://schemas.microsoft.com/office/drawing/2014/main" id="{D664A3DE-76AD-ABEB-B6F7-A8CB7F38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3313" y="2279650"/>
              <a:ext cx="381000" cy="276225"/>
            </a:xfrm>
            <a:custGeom>
              <a:avLst/>
              <a:gdLst>
                <a:gd name="T0" fmla="*/ 6 w 240"/>
                <a:gd name="T1" fmla="*/ 0 h 174"/>
                <a:gd name="T2" fmla="*/ 6 w 240"/>
                <a:gd name="T3" fmla="*/ 0 h 174"/>
                <a:gd name="T4" fmla="*/ 2 w 240"/>
                <a:gd name="T5" fmla="*/ 17 h 174"/>
                <a:gd name="T6" fmla="*/ 0 w 240"/>
                <a:gd name="T7" fmla="*/ 36 h 174"/>
                <a:gd name="T8" fmla="*/ 0 w 240"/>
                <a:gd name="T9" fmla="*/ 54 h 174"/>
                <a:gd name="T10" fmla="*/ 0 w 240"/>
                <a:gd name="T11" fmla="*/ 54 h 174"/>
                <a:gd name="T12" fmla="*/ 2 w 240"/>
                <a:gd name="T13" fmla="*/ 65 h 174"/>
                <a:gd name="T14" fmla="*/ 4 w 240"/>
                <a:gd name="T15" fmla="*/ 78 h 174"/>
                <a:gd name="T16" fmla="*/ 6 w 240"/>
                <a:gd name="T17" fmla="*/ 90 h 174"/>
                <a:gd name="T18" fmla="*/ 10 w 240"/>
                <a:gd name="T19" fmla="*/ 101 h 174"/>
                <a:gd name="T20" fmla="*/ 21 w 240"/>
                <a:gd name="T21" fmla="*/ 120 h 174"/>
                <a:gd name="T22" fmla="*/ 36 w 240"/>
                <a:gd name="T23" fmla="*/ 139 h 174"/>
                <a:gd name="T24" fmla="*/ 54 w 240"/>
                <a:gd name="T25" fmla="*/ 153 h 174"/>
                <a:gd name="T26" fmla="*/ 74 w 240"/>
                <a:gd name="T27" fmla="*/ 164 h 174"/>
                <a:gd name="T28" fmla="*/ 86 w 240"/>
                <a:gd name="T29" fmla="*/ 168 h 174"/>
                <a:gd name="T30" fmla="*/ 97 w 240"/>
                <a:gd name="T31" fmla="*/ 172 h 174"/>
                <a:gd name="T32" fmla="*/ 109 w 240"/>
                <a:gd name="T33" fmla="*/ 174 h 174"/>
                <a:gd name="T34" fmla="*/ 120 w 240"/>
                <a:gd name="T35" fmla="*/ 174 h 174"/>
                <a:gd name="T36" fmla="*/ 120 w 240"/>
                <a:gd name="T37" fmla="*/ 174 h 174"/>
                <a:gd name="T38" fmla="*/ 133 w 240"/>
                <a:gd name="T39" fmla="*/ 174 h 174"/>
                <a:gd name="T40" fmla="*/ 145 w 240"/>
                <a:gd name="T41" fmla="*/ 172 h 174"/>
                <a:gd name="T42" fmla="*/ 156 w 240"/>
                <a:gd name="T43" fmla="*/ 168 h 174"/>
                <a:gd name="T44" fmla="*/ 168 w 240"/>
                <a:gd name="T45" fmla="*/ 164 h 174"/>
                <a:gd name="T46" fmla="*/ 187 w 240"/>
                <a:gd name="T47" fmla="*/ 153 h 174"/>
                <a:gd name="T48" fmla="*/ 206 w 240"/>
                <a:gd name="T49" fmla="*/ 139 h 174"/>
                <a:gd name="T50" fmla="*/ 221 w 240"/>
                <a:gd name="T51" fmla="*/ 120 h 174"/>
                <a:gd name="T52" fmla="*/ 231 w 240"/>
                <a:gd name="T53" fmla="*/ 101 h 174"/>
                <a:gd name="T54" fmla="*/ 234 w 240"/>
                <a:gd name="T55" fmla="*/ 90 h 174"/>
                <a:gd name="T56" fmla="*/ 238 w 240"/>
                <a:gd name="T57" fmla="*/ 78 h 174"/>
                <a:gd name="T58" fmla="*/ 240 w 240"/>
                <a:gd name="T59" fmla="*/ 65 h 174"/>
                <a:gd name="T60" fmla="*/ 240 w 240"/>
                <a:gd name="T61" fmla="*/ 54 h 174"/>
                <a:gd name="T62" fmla="*/ 240 w 240"/>
                <a:gd name="T63" fmla="*/ 36 h 174"/>
                <a:gd name="T64" fmla="*/ 240 w 240"/>
                <a:gd name="T65" fmla="*/ 36 h 174"/>
                <a:gd name="T66" fmla="*/ 240 w 240"/>
                <a:gd name="T67" fmla="*/ 17 h 174"/>
                <a:gd name="T68" fmla="*/ 236 w 240"/>
                <a:gd name="T69" fmla="*/ 0 h 174"/>
                <a:gd name="T70" fmla="*/ 6 w 240"/>
                <a:gd name="T7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4">
                  <a:moveTo>
                    <a:pt x="6" y="0"/>
                  </a:moveTo>
                  <a:lnTo>
                    <a:pt x="6" y="0"/>
                  </a:lnTo>
                  <a:lnTo>
                    <a:pt x="2" y="17"/>
                  </a:lnTo>
                  <a:lnTo>
                    <a:pt x="0" y="3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5"/>
                  </a:lnTo>
                  <a:lnTo>
                    <a:pt x="4" y="78"/>
                  </a:lnTo>
                  <a:lnTo>
                    <a:pt x="6" y="90"/>
                  </a:lnTo>
                  <a:lnTo>
                    <a:pt x="10" y="101"/>
                  </a:lnTo>
                  <a:lnTo>
                    <a:pt x="21" y="120"/>
                  </a:lnTo>
                  <a:lnTo>
                    <a:pt x="36" y="139"/>
                  </a:lnTo>
                  <a:lnTo>
                    <a:pt x="54" y="153"/>
                  </a:lnTo>
                  <a:lnTo>
                    <a:pt x="74" y="164"/>
                  </a:lnTo>
                  <a:lnTo>
                    <a:pt x="86" y="168"/>
                  </a:lnTo>
                  <a:lnTo>
                    <a:pt x="97" y="172"/>
                  </a:lnTo>
                  <a:lnTo>
                    <a:pt x="109" y="174"/>
                  </a:lnTo>
                  <a:lnTo>
                    <a:pt x="120" y="174"/>
                  </a:lnTo>
                  <a:lnTo>
                    <a:pt x="120" y="174"/>
                  </a:lnTo>
                  <a:lnTo>
                    <a:pt x="133" y="174"/>
                  </a:lnTo>
                  <a:lnTo>
                    <a:pt x="145" y="172"/>
                  </a:lnTo>
                  <a:lnTo>
                    <a:pt x="156" y="168"/>
                  </a:lnTo>
                  <a:lnTo>
                    <a:pt x="168" y="164"/>
                  </a:lnTo>
                  <a:lnTo>
                    <a:pt x="187" y="153"/>
                  </a:lnTo>
                  <a:lnTo>
                    <a:pt x="206" y="139"/>
                  </a:lnTo>
                  <a:lnTo>
                    <a:pt x="221" y="120"/>
                  </a:lnTo>
                  <a:lnTo>
                    <a:pt x="231" y="101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40" y="65"/>
                  </a:lnTo>
                  <a:lnTo>
                    <a:pt x="240" y="54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40" y="17"/>
                  </a:lnTo>
                  <a:lnTo>
                    <a:pt x="23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96">
              <a:extLst>
                <a:ext uri="{FF2B5EF4-FFF2-40B4-BE49-F238E27FC236}">
                  <a16:creationId xmlns:a16="http://schemas.microsoft.com/office/drawing/2014/main" id="{41299334-FD17-214C-93B9-40D37ED10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38" y="2286000"/>
              <a:ext cx="381000" cy="274638"/>
            </a:xfrm>
            <a:custGeom>
              <a:avLst/>
              <a:gdLst>
                <a:gd name="T0" fmla="*/ 6 w 240"/>
                <a:gd name="T1" fmla="*/ 0 h 173"/>
                <a:gd name="T2" fmla="*/ 6 w 240"/>
                <a:gd name="T3" fmla="*/ 0 h 173"/>
                <a:gd name="T4" fmla="*/ 0 w 240"/>
                <a:gd name="T5" fmla="*/ 17 h 173"/>
                <a:gd name="T6" fmla="*/ 0 w 240"/>
                <a:gd name="T7" fmla="*/ 36 h 173"/>
                <a:gd name="T8" fmla="*/ 0 w 240"/>
                <a:gd name="T9" fmla="*/ 53 h 173"/>
                <a:gd name="T10" fmla="*/ 0 w 240"/>
                <a:gd name="T11" fmla="*/ 53 h 173"/>
                <a:gd name="T12" fmla="*/ 0 w 240"/>
                <a:gd name="T13" fmla="*/ 65 h 173"/>
                <a:gd name="T14" fmla="*/ 2 w 240"/>
                <a:gd name="T15" fmla="*/ 78 h 173"/>
                <a:gd name="T16" fmla="*/ 6 w 240"/>
                <a:gd name="T17" fmla="*/ 90 h 173"/>
                <a:gd name="T18" fmla="*/ 10 w 240"/>
                <a:gd name="T19" fmla="*/ 99 h 173"/>
                <a:gd name="T20" fmla="*/ 21 w 240"/>
                <a:gd name="T21" fmla="*/ 120 h 173"/>
                <a:gd name="T22" fmla="*/ 34 w 240"/>
                <a:gd name="T23" fmla="*/ 137 h 173"/>
                <a:gd name="T24" fmla="*/ 53 w 240"/>
                <a:gd name="T25" fmla="*/ 152 h 173"/>
                <a:gd name="T26" fmla="*/ 72 w 240"/>
                <a:gd name="T27" fmla="*/ 164 h 173"/>
                <a:gd name="T28" fmla="*/ 84 w 240"/>
                <a:gd name="T29" fmla="*/ 168 h 173"/>
                <a:gd name="T30" fmla="*/ 95 w 240"/>
                <a:gd name="T31" fmla="*/ 171 h 173"/>
                <a:gd name="T32" fmla="*/ 107 w 240"/>
                <a:gd name="T33" fmla="*/ 173 h 173"/>
                <a:gd name="T34" fmla="*/ 120 w 240"/>
                <a:gd name="T35" fmla="*/ 173 h 173"/>
                <a:gd name="T36" fmla="*/ 120 w 240"/>
                <a:gd name="T37" fmla="*/ 173 h 173"/>
                <a:gd name="T38" fmla="*/ 132 w 240"/>
                <a:gd name="T39" fmla="*/ 173 h 173"/>
                <a:gd name="T40" fmla="*/ 143 w 240"/>
                <a:gd name="T41" fmla="*/ 171 h 173"/>
                <a:gd name="T42" fmla="*/ 154 w 240"/>
                <a:gd name="T43" fmla="*/ 168 h 173"/>
                <a:gd name="T44" fmla="*/ 166 w 240"/>
                <a:gd name="T45" fmla="*/ 164 h 173"/>
                <a:gd name="T46" fmla="*/ 187 w 240"/>
                <a:gd name="T47" fmla="*/ 152 h 173"/>
                <a:gd name="T48" fmla="*/ 204 w 240"/>
                <a:gd name="T49" fmla="*/ 137 h 173"/>
                <a:gd name="T50" fmla="*/ 219 w 240"/>
                <a:gd name="T51" fmla="*/ 120 h 173"/>
                <a:gd name="T52" fmla="*/ 231 w 240"/>
                <a:gd name="T53" fmla="*/ 99 h 173"/>
                <a:gd name="T54" fmla="*/ 234 w 240"/>
                <a:gd name="T55" fmla="*/ 90 h 173"/>
                <a:gd name="T56" fmla="*/ 238 w 240"/>
                <a:gd name="T57" fmla="*/ 78 h 173"/>
                <a:gd name="T58" fmla="*/ 238 w 240"/>
                <a:gd name="T59" fmla="*/ 65 h 173"/>
                <a:gd name="T60" fmla="*/ 240 w 240"/>
                <a:gd name="T61" fmla="*/ 53 h 173"/>
                <a:gd name="T62" fmla="*/ 240 w 240"/>
                <a:gd name="T63" fmla="*/ 36 h 173"/>
                <a:gd name="T64" fmla="*/ 240 w 240"/>
                <a:gd name="T65" fmla="*/ 36 h 173"/>
                <a:gd name="T66" fmla="*/ 238 w 240"/>
                <a:gd name="T67" fmla="*/ 17 h 173"/>
                <a:gd name="T68" fmla="*/ 234 w 240"/>
                <a:gd name="T69" fmla="*/ 0 h 173"/>
                <a:gd name="T70" fmla="*/ 6 w 240"/>
                <a:gd name="T7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3">
                  <a:moveTo>
                    <a:pt x="6" y="0"/>
                  </a:moveTo>
                  <a:lnTo>
                    <a:pt x="6" y="0"/>
                  </a:lnTo>
                  <a:lnTo>
                    <a:pt x="0" y="17"/>
                  </a:lnTo>
                  <a:lnTo>
                    <a:pt x="0" y="3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65"/>
                  </a:lnTo>
                  <a:lnTo>
                    <a:pt x="2" y="78"/>
                  </a:lnTo>
                  <a:lnTo>
                    <a:pt x="6" y="90"/>
                  </a:lnTo>
                  <a:lnTo>
                    <a:pt x="10" y="99"/>
                  </a:lnTo>
                  <a:lnTo>
                    <a:pt x="21" y="120"/>
                  </a:lnTo>
                  <a:lnTo>
                    <a:pt x="34" y="137"/>
                  </a:lnTo>
                  <a:lnTo>
                    <a:pt x="53" y="152"/>
                  </a:lnTo>
                  <a:lnTo>
                    <a:pt x="72" y="164"/>
                  </a:lnTo>
                  <a:lnTo>
                    <a:pt x="84" y="168"/>
                  </a:lnTo>
                  <a:lnTo>
                    <a:pt x="95" y="171"/>
                  </a:lnTo>
                  <a:lnTo>
                    <a:pt x="107" y="173"/>
                  </a:lnTo>
                  <a:lnTo>
                    <a:pt x="120" y="173"/>
                  </a:lnTo>
                  <a:lnTo>
                    <a:pt x="120" y="173"/>
                  </a:lnTo>
                  <a:lnTo>
                    <a:pt x="132" y="173"/>
                  </a:lnTo>
                  <a:lnTo>
                    <a:pt x="143" y="171"/>
                  </a:lnTo>
                  <a:lnTo>
                    <a:pt x="154" y="168"/>
                  </a:lnTo>
                  <a:lnTo>
                    <a:pt x="166" y="164"/>
                  </a:lnTo>
                  <a:lnTo>
                    <a:pt x="187" y="152"/>
                  </a:lnTo>
                  <a:lnTo>
                    <a:pt x="204" y="137"/>
                  </a:lnTo>
                  <a:lnTo>
                    <a:pt x="219" y="120"/>
                  </a:lnTo>
                  <a:lnTo>
                    <a:pt x="231" y="99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38" y="65"/>
                  </a:lnTo>
                  <a:lnTo>
                    <a:pt x="240" y="53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38" y="17"/>
                  </a:lnTo>
                  <a:lnTo>
                    <a:pt x="23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97">
              <a:extLst>
                <a:ext uri="{FF2B5EF4-FFF2-40B4-BE49-F238E27FC236}">
                  <a16:creationId xmlns:a16="http://schemas.microsoft.com/office/drawing/2014/main" id="{393A2724-3D06-FA4B-FB34-967049186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413" y="2041525"/>
              <a:ext cx="111125" cy="392113"/>
            </a:xfrm>
            <a:custGeom>
              <a:avLst/>
              <a:gdLst>
                <a:gd name="T0" fmla="*/ 70 w 70"/>
                <a:gd name="T1" fmla="*/ 0 h 247"/>
                <a:gd name="T2" fmla="*/ 70 w 70"/>
                <a:gd name="T3" fmla="*/ 0 h 247"/>
                <a:gd name="T4" fmla="*/ 70 w 70"/>
                <a:gd name="T5" fmla="*/ 5 h 247"/>
                <a:gd name="T6" fmla="*/ 70 w 70"/>
                <a:gd name="T7" fmla="*/ 5 h 247"/>
                <a:gd name="T8" fmla="*/ 68 w 70"/>
                <a:gd name="T9" fmla="*/ 23 h 247"/>
                <a:gd name="T10" fmla="*/ 68 w 70"/>
                <a:gd name="T11" fmla="*/ 23 h 247"/>
                <a:gd name="T12" fmla="*/ 61 w 70"/>
                <a:gd name="T13" fmla="*/ 80 h 247"/>
                <a:gd name="T14" fmla="*/ 61 w 70"/>
                <a:gd name="T15" fmla="*/ 80 h 247"/>
                <a:gd name="T16" fmla="*/ 55 w 70"/>
                <a:gd name="T17" fmla="*/ 116 h 247"/>
                <a:gd name="T18" fmla="*/ 45 w 70"/>
                <a:gd name="T19" fmla="*/ 156 h 247"/>
                <a:gd name="T20" fmla="*/ 45 w 70"/>
                <a:gd name="T21" fmla="*/ 156 h 247"/>
                <a:gd name="T22" fmla="*/ 30 w 70"/>
                <a:gd name="T23" fmla="*/ 200 h 247"/>
                <a:gd name="T24" fmla="*/ 30 w 70"/>
                <a:gd name="T25" fmla="*/ 200 h 247"/>
                <a:gd name="T26" fmla="*/ 11 w 70"/>
                <a:gd name="T27" fmla="*/ 247 h 247"/>
                <a:gd name="T28" fmla="*/ 11 w 70"/>
                <a:gd name="T29" fmla="*/ 247 h 247"/>
                <a:gd name="T30" fmla="*/ 9 w 70"/>
                <a:gd name="T31" fmla="*/ 240 h 247"/>
                <a:gd name="T32" fmla="*/ 9 w 70"/>
                <a:gd name="T33" fmla="*/ 240 h 247"/>
                <a:gd name="T34" fmla="*/ 5 w 70"/>
                <a:gd name="T35" fmla="*/ 223 h 247"/>
                <a:gd name="T36" fmla="*/ 5 w 70"/>
                <a:gd name="T37" fmla="*/ 223 h 247"/>
                <a:gd name="T38" fmla="*/ 0 w 70"/>
                <a:gd name="T39" fmla="*/ 194 h 247"/>
                <a:gd name="T40" fmla="*/ 0 w 70"/>
                <a:gd name="T41" fmla="*/ 179 h 247"/>
                <a:gd name="T42" fmla="*/ 0 w 70"/>
                <a:gd name="T43" fmla="*/ 160 h 247"/>
                <a:gd name="T44" fmla="*/ 0 w 70"/>
                <a:gd name="T45" fmla="*/ 160 h 247"/>
                <a:gd name="T46" fmla="*/ 2 w 70"/>
                <a:gd name="T47" fmla="*/ 139 h 247"/>
                <a:gd name="T48" fmla="*/ 4 w 70"/>
                <a:gd name="T49" fmla="*/ 118 h 247"/>
                <a:gd name="T50" fmla="*/ 9 w 70"/>
                <a:gd name="T51" fmla="*/ 97 h 247"/>
                <a:gd name="T52" fmla="*/ 17 w 70"/>
                <a:gd name="T53" fmla="*/ 76 h 247"/>
                <a:gd name="T54" fmla="*/ 17 w 70"/>
                <a:gd name="T55" fmla="*/ 76 h 247"/>
                <a:gd name="T56" fmla="*/ 26 w 70"/>
                <a:gd name="T57" fmla="*/ 53 h 247"/>
                <a:gd name="T58" fmla="*/ 40 w 70"/>
                <a:gd name="T59" fmla="*/ 34 h 247"/>
                <a:gd name="T60" fmla="*/ 53 w 70"/>
                <a:gd name="T61" fmla="*/ 15 h 247"/>
                <a:gd name="T62" fmla="*/ 70 w 70"/>
                <a:gd name="T63" fmla="*/ 0 h 247"/>
                <a:gd name="T64" fmla="*/ 70 w 70"/>
                <a:gd name="T6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247">
                  <a:moveTo>
                    <a:pt x="70" y="0"/>
                  </a:moveTo>
                  <a:lnTo>
                    <a:pt x="70" y="0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1" y="80"/>
                  </a:lnTo>
                  <a:lnTo>
                    <a:pt x="61" y="80"/>
                  </a:lnTo>
                  <a:lnTo>
                    <a:pt x="55" y="116"/>
                  </a:lnTo>
                  <a:lnTo>
                    <a:pt x="45" y="156"/>
                  </a:lnTo>
                  <a:lnTo>
                    <a:pt x="45" y="156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5" y="223"/>
                  </a:lnTo>
                  <a:lnTo>
                    <a:pt x="5" y="223"/>
                  </a:lnTo>
                  <a:lnTo>
                    <a:pt x="0" y="194"/>
                  </a:lnTo>
                  <a:lnTo>
                    <a:pt x="0" y="179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2" y="139"/>
                  </a:lnTo>
                  <a:lnTo>
                    <a:pt x="4" y="118"/>
                  </a:lnTo>
                  <a:lnTo>
                    <a:pt x="9" y="97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26" y="53"/>
                  </a:lnTo>
                  <a:lnTo>
                    <a:pt x="40" y="34"/>
                  </a:lnTo>
                  <a:lnTo>
                    <a:pt x="53" y="15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98">
              <a:extLst>
                <a:ext uri="{FF2B5EF4-FFF2-40B4-BE49-F238E27FC236}">
                  <a16:creationId xmlns:a16="http://schemas.microsoft.com/office/drawing/2014/main" id="{FAE6CC79-8B38-E50F-07F3-1A83C2238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526" y="1463675"/>
              <a:ext cx="327025" cy="184150"/>
            </a:xfrm>
            <a:custGeom>
              <a:avLst/>
              <a:gdLst>
                <a:gd name="T0" fmla="*/ 206 w 206"/>
                <a:gd name="T1" fmla="*/ 0 h 116"/>
                <a:gd name="T2" fmla="*/ 206 w 206"/>
                <a:gd name="T3" fmla="*/ 0 h 116"/>
                <a:gd name="T4" fmla="*/ 193 w 206"/>
                <a:gd name="T5" fmla="*/ 17 h 116"/>
                <a:gd name="T6" fmla="*/ 177 w 206"/>
                <a:gd name="T7" fmla="*/ 36 h 116"/>
                <a:gd name="T8" fmla="*/ 155 w 206"/>
                <a:gd name="T9" fmla="*/ 57 h 116"/>
                <a:gd name="T10" fmla="*/ 141 w 206"/>
                <a:gd name="T11" fmla="*/ 68 h 116"/>
                <a:gd name="T12" fmla="*/ 126 w 206"/>
                <a:gd name="T13" fmla="*/ 80 h 116"/>
                <a:gd name="T14" fmla="*/ 109 w 206"/>
                <a:gd name="T15" fmla="*/ 89 h 116"/>
                <a:gd name="T16" fmla="*/ 90 w 206"/>
                <a:gd name="T17" fmla="*/ 99 h 116"/>
                <a:gd name="T18" fmla="*/ 71 w 206"/>
                <a:gd name="T19" fmla="*/ 107 h 116"/>
                <a:gd name="T20" fmla="*/ 48 w 206"/>
                <a:gd name="T21" fmla="*/ 112 h 116"/>
                <a:gd name="T22" fmla="*/ 25 w 206"/>
                <a:gd name="T23" fmla="*/ 116 h 116"/>
                <a:gd name="T24" fmla="*/ 0 w 206"/>
                <a:gd name="T25" fmla="*/ 116 h 116"/>
                <a:gd name="T26" fmla="*/ 0 w 206"/>
                <a:gd name="T27" fmla="*/ 116 h 116"/>
                <a:gd name="T28" fmla="*/ 16 w 206"/>
                <a:gd name="T29" fmla="*/ 101 h 116"/>
                <a:gd name="T30" fmla="*/ 35 w 206"/>
                <a:gd name="T31" fmla="*/ 84 h 116"/>
                <a:gd name="T32" fmla="*/ 59 w 206"/>
                <a:gd name="T33" fmla="*/ 65 h 116"/>
                <a:gd name="T34" fmla="*/ 90 w 206"/>
                <a:gd name="T35" fmla="*/ 44 h 116"/>
                <a:gd name="T36" fmla="*/ 126 w 206"/>
                <a:gd name="T37" fmla="*/ 25 h 116"/>
                <a:gd name="T38" fmla="*/ 145 w 206"/>
                <a:gd name="T39" fmla="*/ 17 h 116"/>
                <a:gd name="T40" fmla="*/ 164 w 206"/>
                <a:gd name="T41" fmla="*/ 9 h 116"/>
                <a:gd name="T42" fmla="*/ 185 w 206"/>
                <a:gd name="T43" fmla="*/ 4 h 116"/>
                <a:gd name="T44" fmla="*/ 206 w 206"/>
                <a:gd name="T45" fmla="*/ 0 h 116"/>
                <a:gd name="T46" fmla="*/ 206 w 206"/>
                <a:gd name="T4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16">
                  <a:moveTo>
                    <a:pt x="206" y="0"/>
                  </a:moveTo>
                  <a:lnTo>
                    <a:pt x="206" y="0"/>
                  </a:lnTo>
                  <a:lnTo>
                    <a:pt x="193" y="17"/>
                  </a:lnTo>
                  <a:lnTo>
                    <a:pt x="177" y="36"/>
                  </a:lnTo>
                  <a:lnTo>
                    <a:pt x="155" y="57"/>
                  </a:lnTo>
                  <a:lnTo>
                    <a:pt x="141" y="68"/>
                  </a:lnTo>
                  <a:lnTo>
                    <a:pt x="126" y="80"/>
                  </a:lnTo>
                  <a:lnTo>
                    <a:pt x="109" y="89"/>
                  </a:lnTo>
                  <a:lnTo>
                    <a:pt x="90" y="99"/>
                  </a:lnTo>
                  <a:lnTo>
                    <a:pt x="71" y="107"/>
                  </a:lnTo>
                  <a:lnTo>
                    <a:pt x="48" y="112"/>
                  </a:lnTo>
                  <a:lnTo>
                    <a:pt x="25" y="11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6" y="101"/>
                  </a:lnTo>
                  <a:lnTo>
                    <a:pt x="35" y="84"/>
                  </a:lnTo>
                  <a:lnTo>
                    <a:pt x="59" y="65"/>
                  </a:lnTo>
                  <a:lnTo>
                    <a:pt x="90" y="44"/>
                  </a:lnTo>
                  <a:lnTo>
                    <a:pt x="126" y="25"/>
                  </a:lnTo>
                  <a:lnTo>
                    <a:pt x="145" y="17"/>
                  </a:lnTo>
                  <a:lnTo>
                    <a:pt x="164" y="9"/>
                  </a:lnTo>
                  <a:lnTo>
                    <a:pt x="185" y="4"/>
                  </a:lnTo>
                  <a:lnTo>
                    <a:pt x="206" y="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99">
              <a:extLst>
                <a:ext uri="{FF2B5EF4-FFF2-40B4-BE49-F238E27FC236}">
                  <a16:creationId xmlns:a16="http://schemas.microsoft.com/office/drawing/2014/main" id="{B0C15340-C741-0010-A7DB-4BAC578E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701" y="2336800"/>
              <a:ext cx="109538" cy="373063"/>
            </a:xfrm>
            <a:custGeom>
              <a:avLst/>
              <a:gdLst>
                <a:gd name="T0" fmla="*/ 17 w 69"/>
                <a:gd name="T1" fmla="*/ 0 h 235"/>
                <a:gd name="T2" fmla="*/ 17 w 69"/>
                <a:gd name="T3" fmla="*/ 0 h 235"/>
                <a:gd name="T4" fmla="*/ 19 w 69"/>
                <a:gd name="T5" fmla="*/ 6 h 235"/>
                <a:gd name="T6" fmla="*/ 19 w 69"/>
                <a:gd name="T7" fmla="*/ 6 h 235"/>
                <a:gd name="T8" fmla="*/ 25 w 69"/>
                <a:gd name="T9" fmla="*/ 21 h 235"/>
                <a:gd name="T10" fmla="*/ 25 w 69"/>
                <a:gd name="T11" fmla="*/ 21 h 235"/>
                <a:gd name="T12" fmla="*/ 42 w 69"/>
                <a:gd name="T13" fmla="*/ 73 h 235"/>
                <a:gd name="T14" fmla="*/ 42 w 69"/>
                <a:gd name="T15" fmla="*/ 73 h 235"/>
                <a:gd name="T16" fmla="*/ 51 w 69"/>
                <a:gd name="T17" fmla="*/ 105 h 235"/>
                <a:gd name="T18" fmla="*/ 61 w 69"/>
                <a:gd name="T19" fmla="*/ 143 h 235"/>
                <a:gd name="T20" fmla="*/ 61 w 69"/>
                <a:gd name="T21" fmla="*/ 143 h 235"/>
                <a:gd name="T22" fmla="*/ 67 w 69"/>
                <a:gd name="T23" fmla="*/ 185 h 235"/>
                <a:gd name="T24" fmla="*/ 67 w 69"/>
                <a:gd name="T25" fmla="*/ 185 h 235"/>
                <a:gd name="T26" fmla="*/ 69 w 69"/>
                <a:gd name="T27" fmla="*/ 235 h 235"/>
                <a:gd name="T28" fmla="*/ 69 w 69"/>
                <a:gd name="T29" fmla="*/ 235 h 235"/>
                <a:gd name="T30" fmla="*/ 65 w 69"/>
                <a:gd name="T31" fmla="*/ 231 h 235"/>
                <a:gd name="T32" fmla="*/ 65 w 69"/>
                <a:gd name="T33" fmla="*/ 231 h 235"/>
                <a:gd name="T34" fmla="*/ 53 w 69"/>
                <a:gd name="T35" fmla="*/ 218 h 235"/>
                <a:gd name="T36" fmla="*/ 53 w 69"/>
                <a:gd name="T37" fmla="*/ 218 h 235"/>
                <a:gd name="T38" fmla="*/ 38 w 69"/>
                <a:gd name="T39" fmla="*/ 197 h 235"/>
                <a:gd name="T40" fmla="*/ 29 w 69"/>
                <a:gd name="T41" fmla="*/ 181 h 235"/>
                <a:gd name="T42" fmla="*/ 21 w 69"/>
                <a:gd name="T43" fmla="*/ 166 h 235"/>
                <a:gd name="T44" fmla="*/ 21 w 69"/>
                <a:gd name="T45" fmla="*/ 166 h 235"/>
                <a:gd name="T46" fmla="*/ 13 w 69"/>
                <a:gd name="T47" fmla="*/ 149 h 235"/>
                <a:gd name="T48" fmla="*/ 8 w 69"/>
                <a:gd name="T49" fmla="*/ 130 h 235"/>
                <a:gd name="T50" fmla="*/ 4 w 69"/>
                <a:gd name="T51" fmla="*/ 109 h 235"/>
                <a:gd name="T52" fmla="*/ 0 w 69"/>
                <a:gd name="T53" fmla="*/ 86 h 235"/>
                <a:gd name="T54" fmla="*/ 0 w 69"/>
                <a:gd name="T55" fmla="*/ 86 h 235"/>
                <a:gd name="T56" fmla="*/ 0 w 69"/>
                <a:gd name="T57" fmla="*/ 65 h 235"/>
                <a:gd name="T58" fmla="*/ 4 w 69"/>
                <a:gd name="T59" fmla="*/ 42 h 235"/>
                <a:gd name="T60" fmla="*/ 8 w 69"/>
                <a:gd name="T61" fmla="*/ 21 h 235"/>
                <a:gd name="T62" fmla="*/ 17 w 69"/>
                <a:gd name="T63" fmla="*/ 0 h 235"/>
                <a:gd name="T64" fmla="*/ 17 w 69"/>
                <a:gd name="T65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235">
                  <a:moveTo>
                    <a:pt x="17" y="0"/>
                  </a:moveTo>
                  <a:lnTo>
                    <a:pt x="17" y="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51" y="105"/>
                  </a:lnTo>
                  <a:lnTo>
                    <a:pt x="61" y="143"/>
                  </a:lnTo>
                  <a:lnTo>
                    <a:pt x="61" y="143"/>
                  </a:lnTo>
                  <a:lnTo>
                    <a:pt x="67" y="185"/>
                  </a:lnTo>
                  <a:lnTo>
                    <a:pt x="67" y="18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53" y="218"/>
                  </a:lnTo>
                  <a:lnTo>
                    <a:pt x="53" y="218"/>
                  </a:lnTo>
                  <a:lnTo>
                    <a:pt x="38" y="197"/>
                  </a:lnTo>
                  <a:lnTo>
                    <a:pt x="29" y="181"/>
                  </a:lnTo>
                  <a:lnTo>
                    <a:pt x="21" y="166"/>
                  </a:lnTo>
                  <a:lnTo>
                    <a:pt x="21" y="166"/>
                  </a:lnTo>
                  <a:lnTo>
                    <a:pt x="13" y="149"/>
                  </a:lnTo>
                  <a:lnTo>
                    <a:pt x="8" y="130"/>
                  </a:lnTo>
                  <a:lnTo>
                    <a:pt x="4" y="109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5"/>
                  </a:lnTo>
                  <a:lnTo>
                    <a:pt x="4" y="42"/>
                  </a:lnTo>
                  <a:lnTo>
                    <a:pt x="8" y="21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100">
              <a:extLst>
                <a:ext uri="{FF2B5EF4-FFF2-40B4-BE49-F238E27FC236}">
                  <a16:creationId xmlns:a16="http://schemas.microsoft.com/office/drawing/2014/main" id="{5D584F43-EE9B-B319-243B-9412A899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076" y="973138"/>
              <a:ext cx="471488" cy="133350"/>
            </a:xfrm>
            <a:custGeom>
              <a:avLst/>
              <a:gdLst>
                <a:gd name="T0" fmla="*/ 297 w 297"/>
                <a:gd name="T1" fmla="*/ 4 h 84"/>
                <a:gd name="T2" fmla="*/ 297 w 297"/>
                <a:gd name="T3" fmla="*/ 4 h 84"/>
                <a:gd name="T4" fmla="*/ 272 w 297"/>
                <a:gd name="T5" fmla="*/ 16 h 84"/>
                <a:gd name="T6" fmla="*/ 272 w 297"/>
                <a:gd name="T7" fmla="*/ 16 h 84"/>
                <a:gd name="T8" fmla="*/ 243 w 297"/>
                <a:gd name="T9" fmla="*/ 29 h 84"/>
                <a:gd name="T10" fmla="*/ 207 w 297"/>
                <a:gd name="T11" fmla="*/ 44 h 84"/>
                <a:gd name="T12" fmla="*/ 207 w 297"/>
                <a:gd name="T13" fmla="*/ 44 h 84"/>
                <a:gd name="T14" fmla="*/ 163 w 297"/>
                <a:gd name="T15" fmla="*/ 59 h 84"/>
                <a:gd name="T16" fmla="*/ 141 w 297"/>
                <a:gd name="T17" fmla="*/ 67 h 84"/>
                <a:gd name="T18" fmla="*/ 116 w 297"/>
                <a:gd name="T19" fmla="*/ 73 h 84"/>
                <a:gd name="T20" fmla="*/ 116 w 297"/>
                <a:gd name="T21" fmla="*/ 73 h 84"/>
                <a:gd name="T22" fmla="*/ 89 w 297"/>
                <a:gd name="T23" fmla="*/ 78 h 84"/>
                <a:gd name="T24" fmla="*/ 61 w 297"/>
                <a:gd name="T25" fmla="*/ 82 h 84"/>
                <a:gd name="T26" fmla="*/ 30 w 297"/>
                <a:gd name="T27" fmla="*/ 84 h 84"/>
                <a:gd name="T28" fmla="*/ 0 w 297"/>
                <a:gd name="T29" fmla="*/ 84 h 84"/>
                <a:gd name="T30" fmla="*/ 0 w 297"/>
                <a:gd name="T31" fmla="*/ 84 h 84"/>
                <a:gd name="T32" fmla="*/ 5 w 297"/>
                <a:gd name="T33" fmla="*/ 80 h 84"/>
                <a:gd name="T34" fmla="*/ 5 w 297"/>
                <a:gd name="T35" fmla="*/ 80 h 84"/>
                <a:gd name="T36" fmla="*/ 24 w 297"/>
                <a:gd name="T37" fmla="*/ 69 h 84"/>
                <a:gd name="T38" fmla="*/ 24 w 297"/>
                <a:gd name="T39" fmla="*/ 69 h 84"/>
                <a:gd name="T40" fmla="*/ 53 w 297"/>
                <a:gd name="T41" fmla="*/ 52 h 84"/>
                <a:gd name="T42" fmla="*/ 91 w 297"/>
                <a:gd name="T43" fmla="*/ 35 h 84"/>
                <a:gd name="T44" fmla="*/ 91 w 297"/>
                <a:gd name="T45" fmla="*/ 35 h 84"/>
                <a:gd name="T46" fmla="*/ 112 w 297"/>
                <a:gd name="T47" fmla="*/ 25 h 84"/>
                <a:gd name="T48" fmla="*/ 137 w 297"/>
                <a:gd name="T49" fmla="*/ 17 h 84"/>
                <a:gd name="T50" fmla="*/ 161 w 297"/>
                <a:gd name="T51" fmla="*/ 10 h 84"/>
                <a:gd name="T52" fmla="*/ 186 w 297"/>
                <a:gd name="T53" fmla="*/ 6 h 84"/>
                <a:gd name="T54" fmla="*/ 186 w 297"/>
                <a:gd name="T55" fmla="*/ 6 h 84"/>
                <a:gd name="T56" fmla="*/ 215 w 297"/>
                <a:gd name="T57" fmla="*/ 2 h 84"/>
                <a:gd name="T58" fmla="*/ 241 w 297"/>
                <a:gd name="T59" fmla="*/ 0 h 84"/>
                <a:gd name="T60" fmla="*/ 268 w 297"/>
                <a:gd name="T61" fmla="*/ 0 h 84"/>
                <a:gd name="T62" fmla="*/ 297 w 297"/>
                <a:gd name="T63" fmla="*/ 4 h 84"/>
                <a:gd name="T64" fmla="*/ 297 w 297"/>
                <a:gd name="T65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7" h="84">
                  <a:moveTo>
                    <a:pt x="297" y="4"/>
                  </a:moveTo>
                  <a:lnTo>
                    <a:pt x="297" y="4"/>
                  </a:lnTo>
                  <a:lnTo>
                    <a:pt x="272" y="16"/>
                  </a:lnTo>
                  <a:lnTo>
                    <a:pt x="272" y="16"/>
                  </a:lnTo>
                  <a:lnTo>
                    <a:pt x="243" y="29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163" y="59"/>
                  </a:lnTo>
                  <a:lnTo>
                    <a:pt x="141" y="67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89" y="78"/>
                  </a:lnTo>
                  <a:lnTo>
                    <a:pt x="61" y="82"/>
                  </a:lnTo>
                  <a:lnTo>
                    <a:pt x="3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53" y="52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112" y="25"/>
                  </a:lnTo>
                  <a:lnTo>
                    <a:pt x="137" y="17"/>
                  </a:lnTo>
                  <a:lnTo>
                    <a:pt x="161" y="10"/>
                  </a:lnTo>
                  <a:lnTo>
                    <a:pt x="186" y="6"/>
                  </a:lnTo>
                  <a:lnTo>
                    <a:pt x="186" y="6"/>
                  </a:lnTo>
                  <a:lnTo>
                    <a:pt x="215" y="2"/>
                  </a:lnTo>
                  <a:lnTo>
                    <a:pt x="241" y="0"/>
                  </a:lnTo>
                  <a:lnTo>
                    <a:pt x="268" y="0"/>
                  </a:lnTo>
                  <a:lnTo>
                    <a:pt x="297" y="4"/>
                  </a:lnTo>
                  <a:lnTo>
                    <a:pt x="297" y="4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101">
              <a:extLst>
                <a:ext uri="{FF2B5EF4-FFF2-40B4-BE49-F238E27FC236}">
                  <a16:creationId xmlns:a16="http://schemas.microsoft.com/office/drawing/2014/main" id="{2BDA91D5-3EC4-652A-B476-94B16830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587375"/>
              <a:ext cx="423863" cy="74613"/>
            </a:xfrm>
            <a:custGeom>
              <a:avLst/>
              <a:gdLst>
                <a:gd name="T0" fmla="*/ 267 w 267"/>
                <a:gd name="T1" fmla="*/ 28 h 47"/>
                <a:gd name="T2" fmla="*/ 267 w 267"/>
                <a:gd name="T3" fmla="*/ 28 h 47"/>
                <a:gd name="T4" fmla="*/ 244 w 267"/>
                <a:gd name="T5" fmla="*/ 36 h 47"/>
                <a:gd name="T6" fmla="*/ 217 w 267"/>
                <a:gd name="T7" fmla="*/ 41 h 47"/>
                <a:gd name="T8" fmla="*/ 183 w 267"/>
                <a:gd name="T9" fmla="*/ 45 h 47"/>
                <a:gd name="T10" fmla="*/ 183 w 267"/>
                <a:gd name="T11" fmla="*/ 45 h 47"/>
                <a:gd name="T12" fmla="*/ 164 w 267"/>
                <a:gd name="T13" fmla="*/ 47 h 47"/>
                <a:gd name="T14" fmla="*/ 143 w 267"/>
                <a:gd name="T15" fmla="*/ 47 h 47"/>
                <a:gd name="T16" fmla="*/ 120 w 267"/>
                <a:gd name="T17" fmla="*/ 47 h 47"/>
                <a:gd name="T18" fmla="*/ 97 w 267"/>
                <a:gd name="T19" fmla="*/ 43 h 47"/>
                <a:gd name="T20" fmla="*/ 75 w 267"/>
                <a:gd name="T21" fmla="*/ 40 h 47"/>
                <a:gd name="T22" fmla="*/ 50 w 267"/>
                <a:gd name="T23" fmla="*/ 34 h 47"/>
                <a:gd name="T24" fmla="*/ 25 w 267"/>
                <a:gd name="T25" fmla="*/ 24 h 47"/>
                <a:gd name="T26" fmla="*/ 0 w 267"/>
                <a:gd name="T27" fmla="*/ 13 h 47"/>
                <a:gd name="T28" fmla="*/ 0 w 267"/>
                <a:gd name="T29" fmla="*/ 13 h 47"/>
                <a:gd name="T30" fmla="*/ 25 w 267"/>
                <a:gd name="T31" fmla="*/ 7 h 47"/>
                <a:gd name="T32" fmla="*/ 54 w 267"/>
                <a:gd name="T33" fmla="*/ 3 h 47"/>
                <a:gd name="T34" fmla="*/ 90 w 267"/>
                <a:gd name="T35" fmla="*/ 0 h 47"/>
                <a:gd name="T36" fmla="*/ 90 w 267"/>
                <a:gd name="T37" fmla="*/ 0 h 47"/>
                <a:gd name="T38" fmla="*/ 132 w 267"/>
                <a:gd name="T39" fmla="*/ 0 h 47"/>
                <a:gd name="T40" fmla="*/ 153 w 267"/>
                <a:gd name="T41" fmla="*/ 0 h 47"/>
                <a:gd name="T42" fmla="*/ 175 w 267"/>
                <a:gd name="T43" fmla="*/ 3 h 47"/>
                <a:gd name="T44" fmla="*/ 200 w 267"/>
                <a:gd name="T45" fmla="*/ 7 h 47"/>
                <a:gd name="T46" fmla="*/ 223 w 267"/>
                <a:gd name="T47" fmla="*/ 11 h 47"/>
                <a:gd name="T48" fmla="*/ 246 w 267"/>
                <a:gd name="T49" fmla="*/ 19 h 47"/>
                <a:gd name="T50" fmla="*/ 267 w 267"/>
                <a:gd name="T51" fmla="*/ 28 h 47"/>
                <a:gd name="T52" fmla="*/ 267 w 267"/>
                <a:gd name="T53" fmla="*/ 2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47">
                  <a:moveTo>
                    <a:pt x="267" y="28"/>
                  </a:moveTo>
                  <a:lnTo>
                    <a:pt x="267" y="28"/>
                  </a:lnTo>
                  <a:lnTo>
                    <a:pt x="244" y="36"/>
                  </a:lnTo>
                  <a:lnTo>
                    <a:pt x="217" y="41"/>
                  </a:lnTo>
                  <a:lnTo>
                    <a:pt x="183" y="45"/>
                  </a:lnTo>
                  <a:lnTo>
                    <a:pt x="183" y="45"/>
                  </a:lnTo>
                  <a:lnTo>
                    <a:pt x="164" y="47"/>
                  </a:lnTo>
                  <a:lnTo>
                    <a:pt x="143" y="47"/>
                  </a:lnTo>
                  <a:lnTo>
                    <a:pt x="120" y="47"/>
                  </a:lnTo>
                  <a:lnTo>
                    <a:pt x="97" y="43"/>
                  </a:lnTo>
                  <a:lnTo>
                    <a:pt x="75" y="40"/>
                  </a:lnTo>
                  <a:lnTo>
                    <a:pt x="50" y="34"/>
                  </a:lnTo>
                  <a:lnTo>
                    <a:pt x="25" y="2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5" y="7"/>
                  </a:lnTo>
                  <a:lnTo>
                    <a:pt x="54" y="3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132" y="0"/>
                  </a:lnTo>
                  <a:lnTo>
                    <a:pt x="153" y="0"/>
                  </a:lnTo>
                  <a:lnTo>
                    <a:pt x="175" y="3"/>
                  </a:lnTo>
                  <a:lnTo>
                    <a:pt x="200" y="7"/>
                  </a:lnTo>
                  <a:lnTo>
                    <a:pt x="223" y="11"/>
                  </a:lnTo>
                  <a:lnTo>
                    <a:pt x="246" y="19"/>
                  </a:lnTo>
                  <a:lnTo>
                    <a:pt x="267" y="28"/>
                  </a:lnTo>
                  <a:lnTo>
                    <a:pt x="267" y="28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102">
              <a:extLst>
                <a:ext uri="{FF2B5EF4-FFF2-40B4-BE49-F238E27FC236}">
                  <a16:creationId xmlns:a16="http://schemas.microsoft.com/office/drawing/2014/main" id="{B0D7C8F3-5327-EDF8-D56A-564F84257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260350"/>
              <a:ext cx="463550" cy="133350"/>
            </a:xfrm>
            <a:custGeom>
              <a:avLst/>
              <a:gdLst>
                <a:gd name="T0" fmla="*/ 292 w 292"/>
                <a:gd name="T1" fmla="*/ 82 h 84"/>
                <a:gd name="T2" fmla="*/ 292 w 292"/>
                <a:gd name="T3" fmla="*/ 82 h 84"/>
                <a:gd name="T4" fmla="*/ 265 w 292"/>
                <a:gd name="T5" fmla="*/ 84 h 84"/>
                <a:gd name="T6" fmla="*/ 265 w 292"/>
                <a:gd name="T7" fmla="*/ 84 h 84"/>
                <a:gd name="T8" fmla="*/ 235 w 292"/>
                <a:gd name="T9" fmla="*/ 82 h 84"/>
                <a:gd name="T10" fmla="*/ 195 w 292"/>
                <a:gd name="T11" fmla="*/ 78 h 84"/>
                <a:gd name="T12" fmla="*/ 195 w 292"/>
                <a:gd name="T13" fmla="*/ 78 h 84"/>
                <a:gd name="T14" fmla="*/ 174 w 292"/>
                <a:gd name="T15" fmla="*/ 74 h 84"/>
                <a:gd name="T16" fmla="*/ 151 w 292"/>
                <a:gd name="T17" fmla="*/ 70 h 84"/>
                <a:gd name="T18" fmla="*/ 126 w 292"/>
                <a:gd name="T19" fmla="*/ 63 h 84"/>
                <a:gd name="T20" fmla="*/ 101 w 292"/>
                <a:gd name="T21" fmla="*/ 55 h 84"/>
                <a:gd name="T22" fmla="*/ 77 w 292"/>
                <a:gd name="T23" fmla="*/ 44 h 84"/>
                <a:gd name="T24" fmla="*/ 50 w 292"/>
                <a:gd name="T25" fmla="*/ 32 h 84"/>
                <a:gd name="T26" fmla="*/ 25 w 292"/>
                <a:gd name="T27" fmla="*/ 17 h 84"/>
                <a:gd name="T28" fmla="*/ 0 w 292"/>
                <a:gd name="T29" fmla="*/ 0 h 84"/>
                <a:gd name="T30" fmla="*/ 0 w 292"/>
                <a:gd name="T31" fmla="*/ 0 h 84"/>
                <a:gd name="T32" fmla="*/ 29 w 292"/>
                <a:gd name="T33" fmla="*/ 0 h 84"/>
                <a:gd name="T34" fmla="*/ 61 w 292"/>
                <a:gd name="T35" fmla="*/ 4 h 84"/>
                <a:gd name="T36" fmla="*/ 101 w 292"/>
                <a:gd name="T37" fmla="*/ 9 h 84"/>
                <a:gd name="T38" fmla="*/ 101 w 292"/>
                <a:gd name="T39" fmla="*/ 9 h 84"/>
                <a:gd name="T40" fmla="*/ 147 w 292"/>
                <a:gd name="T41" fmla="*/ 19 h 84"/>
                <a:gd name="T42" fmla="*/ 172 w 292"/>
                <a:gd name="T43" fmla="*/ 26 h 84"/>
                <a:gd name="T44" fmla="*/ 197 w 292"/>
                <a:gd name="T45" fmla="*/ 34 h 84"/>
                <a:gd name="T46" fmla="*/ 221 w 292"/>
                <a:gd name="T47" fmla="*/ 44 h 84"/>
                <a:gd name="T48" fmla="*/ 246 w 292"/>
                <a:gd name="T49" fmla="*/ 55 h 84"/>
                <a:gd name="T50" fmla="*/ 271 w 292"/>
                <a:gd name="T51" fmla="*/ 66 h 84"/>
                <a:gd name="T52" fmla="*/ 292 w 292"/>
                <a:gd name="T53" fmla="*/ 82 h 84"/>
                <a:gd name="T54" fmla="*/ 292 w 292"/>
                <a:gd name="T55" fmla="*/ 8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84">
                  <a:moveTo>
                    <a:pt x="292" y="82"/>
                  </a:moveTo>
                  <a:lnTo>
                    <a:pt x="292" y="82"/>
                  </a:lnTo>
                  <a:lnTo>
                    <a:pt x="265" y="84"/>
                  </a:lnTo>
                  <a:lnTo>
                    <a:pt x="265" y="84"/>
                  </a:lnTo>
                  <a:lnTo>
                    <a:pt x="235" y="82"/>
                  </a:lnTo>
                  <a:lnTo>
                    <a:pt x="195" y="78"/>
                  </a:lnTo>
                  <a:lnTo>
                    <a:pt x="195" y="78"/>
                  </a:lnTo>
                  <a:lnTo>
                    <a:pt x="174" y="74"/>
                  </a:lnTo>
                  <a:lnTo>
                    <a:pt x="151" y="70"/>
                  </a:lnTo>
                  <a:lnTo>
                    <a:pt x="126" y="63"/>
                  </a:lnTo>
                  <a:lnTo>
                    <a:pt x="101" y="55"/>
                  </a:lnTo>
                  <a:lnTo>
                    <a:pt x="77" y="44"/>
                  </a:lnTo>
                  <a:lnTo>
                    <a:pt x="50" y="32"/>
                  </a:lnTo>
                  <a:lnTo>
                    <a:pt x="25" y="1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" y="0"/>
                  </a:lnTo>
                  <a:lnTo>
                    <a:pt x="61" y="4"/>
                  </a:lnTo>
                  <a:lnTo>
                    <a:pt x="101" y="9"/>
                  </a:lnTo>
                  <a:lnTo>
                    <a:pt x="101" y="9"/>
                  </a:lnTo>
                  <a:lnTo>
                    <a:pt x="147" y="19"/>
                  </a:lnTo>
                  <a:lnTo>
                    <a:pt x="172" y="26"/>
                  </a:lnTo>
                  <a:lnTo>
                    <a:pt x="197" y="34"/>
                  </a:lnTo>
                  <a:lnTo>
                    <a:pt x="221" y="44"/>
                  </a:lnTo>
                  <a:lnTo>
                    <a:pt x="246" y="55"/>
                  </a:lnTo>
                  <a:lnTo>
                    <a:pt x="271" y="66"/>
                  </a:lnTo>
                  <a:lnTo>
                    <a:pt x="292" y="82"/>
                  </a:lnTo>
                  <a:lnTo>
                    <a:pt x="292" y="82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103">
              <a:extLst>
                <a:ext uri="{FF2B5EF4-FFF2-40B4-BE49-F238E27FC236}">
                  <a16:creationId xmlns:a16="http://schemas.microsoft.com/office/drawing/2014/main" id="{7864D54D-D443-BB9B-9B1D-E855A98F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247650"/>
              <a:ext cx="338138" cy="287338"/>
            </a:xfrm>
            <a:custGeom>
              <a:avLst/>
              <a:gdLst>
                <a:gd name="T0" fmla="*/ 213 w 213"/>
                <a:gd name="T1" fmla="*/ 181 h 181"/>
                <a:gd name="T2" fmla="*/ 213 w 213"/>
                <a:gd name="T3" fmla="*/ 181 h 181"/>
                <a:gd name="T4" fmla="*/ 206 w 213"/>
                <a:gd name="T5" fmla="*/ 179 h 181"/>
                <a:gd name="T6" fmla="*/ 189 w 213"/>
                <a:gd name="T7" fmla="*/ 175 h 181"/>
                <a:gd name="T8" fmla="*/ 160 w 213"/>
                <a:gd name="T9" fmla="*/ 164 h 181"/>
                <a:gd name="T10" fmla="*/ 128 w 213"/>
                <a:gd name="T11" fmla="*/ 147 h 181"/>
                <a:gd name="T12" fmla="*/ 128 w 213"/>
                <a:gd name="T13" fmla="*/ 147 h 181"/>
                <a:gd name="T14" fmla="*/ 111 w 213"/>
                <a:gd name="T15" fmla="*/ 135 h 181"/>
                <a:gd name="T16" fmla="*/ 94 w 213"/>
                <a:gd name="T17" fmla="*/ 124 h 181"/>
                <a:gd name="T18" fmla="*/ 74 w 213"/>
                <a:gd name="T19" fmla="*/ 109 h 181"/>
                <a:gd name="T20" fmla="*/ 57 w 213"/>
                <a:gd name="T21" fmla="*/ 92 h 181"/>
                <a:gd name="T22" fmla="*/ 40 w 213"/>
                <a:gd name="T23" fmla="*/ 73 h 181"/>
                <a:gd name="T24" fmla="*/ 25 w 213"/>
                <a:gd name="T25" fmla="*/ 50 h 181"/>
                <a:gd name="T26" fmla="*/ 12 w 213"/>
                <a:gd name="T27" fmla="*/ 27 h 181"/>
                <a:gd name="T28" fmla="*/ 0 w 213"/>
                <a:gd name="T29" fmla="*/ 0 h 181"/>
                <a:gd name="T30" fmla="*/ 0 w 213"/>
                <a:gd name="T31" fmla="*/ 0 h 181"/>
                <a:gd name="T32" fmla="*/ 23 w 213"/>
                <a:gd name="T33" fmla="*/ 14 h 181"/>
                <a:gd name="T34" fmla="*/ 48 w 213"/>
                <a:gd name="T35" fmla="*/ 29 h 181"/>
                <a:gd name="T36" fmla="*/ 78 w 213"/>
                <a:gd name="T37" fmla="*/ 52 h 181"/>
                <a:gd name="T38" fmla="*/ 78 w 213"/>
                <a:gd name="T39" fmla="*/ 52 h 181"/>
                <a:gd name="T40" fmla="*/ 113 w 213"/>
                <a:gd name="T41" fmla="*/ 76 h 181"/>
                <a:gd name="T42" fmla="*/ 149 w 213"/>
                <a:gd name="T43" fmla="*/ 107 h 181"/>
                <a:gd name="T44" fmla="*/ 166 w 213"/>
                <a:gd name="T45" fmla="*/ 124 h 181"/>
                <a:gd name="T46" fmla="*/ 183 w 213"/>
                <a:gd name="T47" fmla="*/ 143 h 181"/>
                <a:gd name="T48" fmla="*/ 198 w 213"/>
                <a:gd name="T49" fmla="*/ 162 h 181"/>
                <a:gd name="T50" fmla="*/ 213 w 213"/>
                <a:gd name="T51" fmla="*/ 181 h 181"/>
                <a:gd name="T52" fmla="*/ 213 w 213"/>
                <a:gd name="T53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3" h="181">
                  <a:moveTo>
                    <a:pt x="213" y="181"/>
                  </a:moveTo>
                  <a:lnTo>
                    <a:pt x="213" y="181"/>
                  </a:lnTo>
                  <a:lnTo>
                    <a:pt x="206" y="179"/>
                  </a:lnTo>
                  <a:lnTo>
                    <a:pt x="189" y="175"/>
                  </a:lnTo>
                  <a:lnTo>
                    <a:pt x="160" y="164"/>
                  </a:lnTo>
                  <a:lnTo>
                    <a:pt x="128" y="147"/>
                  </a:lnTo>
                  <a:lnTo>
                    <a:pt x="128" y="147"/>
                  </a:lnTo>
                  <a:lnTo>
                    <a:pt x="111" y="135"/>
                  </a:lnTo>
                  <a:lnTo>
                    <a:pt x="94" y="124"/>
                  </a:lnTo>
                  <a:lnTo>
                    <a:pt x="74" y="109"/>
                  </a:lnTo>
                  <a:lnTo>
                    <a:pt x="57" y="92"/>
                  </a:lnTo>
                  <a:lnTo>
                    <a:pt x="40" y="73"/>
                  </a:lnTo>
                  <a:lnTo>
                    <a:pt x="25" y="50"/>
                  </a:lnTo>
                  <a:lnTo>
                    <a:pt x="12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14"/>
                  </a:lnTo>
                  <a:lnTo>
                    <a:pt x="48" y="29"/>
                  </a:lnTo>
                  <a:lnTo>
                    <a:pt x="78" y="52"/>
                  </a:lnTo>
                  <a:lnTo>
                    <a:pt x="78" y="52"/>
                  </a:lnTo>
                  <a:lnTo>
                    <a:pt x="113" y="76"/>
                  </a:lnTo>
                  <a:lnTo>
                    <a:pt x="149" y="107"/>
                  </a:lnTo>
                  <a:lnTo>
                    <a:pt x="166" y="124"/>
                  </a:lnTo>
                  <a:lnTo>
                    <a:pt x="183" y="143"/>
                  </a:lnTo>
                  <a:lnTo>
                    <a:pt x="198" y="162"/>
                  </a:lnTo>
                  <a:lnTo>
                    <a:pt x="213" y="181"/>
                  </a:lnTo>
                  <a:lnTo>
                    <a:pt x="213" y="181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104">
              <a:extLst>
                <a:ext uri="{FF2B5EF4-FFF2-40B4-BE49-F238E27FC236}">
                  <a16:creationId xmlns:a16="http://schemas.microsoft.com/office/drawing/2014/main" id="{A6C01D94-444B-1250-DC5F-1F51C95F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1" y="1768475"/>
              <a:ext cx="98425" cy="212725"/>
            </a:xfrm>
            <a:custGeom>
              <a:avLst/>
              <a:gdLst>
                <a:gd name="T0" fmla="*/ 59 w 62"/>
                <a:gd name="T1" fmla="*/ 0 h 134"/>
                <a:gd name="T2" fmla="*/ 59 w 62"/>
                <a:gd name="T3" fmla="*/ 0 h 134"/>
                <a:gd name="T4" fmla="*/ 61 w 62"/>
                <a:gd name="T5" fmla="*/ 16 h 134"/>
                <a:gd name="T6" fmla="*/ 62 w 62"/>
                <a:gd name="T7" fmla="*/ 31 h 134"/>
                <a:gd name="T8" fmla="*/ 62 w 62"/>
                <a:gd name="T9" fmla="*/ 50 h 134"/>
                <a:gd name="T10" fmla="*/ 62 w 62"/>
                <a:gd name="T11" fmla="*/ 50 h 134"/>
                <a:gd name="T12" fmla="*/ 61 w 62"/>
                <a:gd name="T13" fmla="*/ 61 h 134"/>
                <a:gd name="T14" fmla="*/ 57 w 62"/>
                <a:gd name="T15" fmla="*/ 71 h 134"/>
                <a:gd name="T16" fmla="*/ 53 w 62"/>
                <a:gd name="T17" fmla="*/ 82 h 134"/>
                <a:gd name="T18" fmla="*/ 45 w 62"/>
                <a:gd name="T19" fmla="*/ 94 h 134"/>
                <a:gd name="T20" fmla="*/ 38 w 62"/>
                <a:gd name="T21" fmla="*/ 103 h 134"/>
                <a:gd name="T22" fmla="*/ 28 w 62"/>
                <a:gd name="T23" fmla="*/ 115 h 134"/>
                <a:gd name="T24" fmla="*/ 15 w 62"/>
                <a:gd name="T25" fmla="*/ 124 h 134"/>
                <a:gd name="T26" fmla="*/ 0 w 62"/>
                <a:gd name="T27" fmla="*/ 134 h 134"/>
                <a:gd name="T28" fmla="*/ 0 w 62"/>
                <a:gd name="T29" fmla="*/ 134 h 134"/>
                <a:gd name="T30" fmla="*/ 0 w 62"/>
                <a:gd name="T31" fmla="*/ 118 h 134"/>
                <a:gd name="T32" fmla="*/ 0 w 62"/>
                <a:gd name="T33" fmla="*/ 103 h 134"/>
                <a:gd name="T34" fmla="*/ 3 w 62"/>
                <a:gd name="T35" fmla="*/ 82 h 134"/>
                <a:gd name="T36" fmla="*/ 3 w 62"/>
                <a:gd name="T37" fmla="*/ 82 h 134"/>
                <a:gd name="T38" fmla="*/ 9 w 62"/>
                <a:gd name="T39" fmla="*/ 61 h 134"/>
                <a:gd name="T40" fmla="*/ 15 w 62"/>
                <a:gd name="T41" fmla="*/ 50 h 134"/>
                <a:gd name="T42" fmla="*/ 21 w 62"/>
                <a:gd name="T43" fmla="*/ 38 h 134"/>
                <a:gd name="T44" fmla="*/ 28 w 62"/>
                <a:gd name="T45" fmla="*/ 27 h 134"/>
                <a:gd name="T46" fmla="*/ 36 w 62"/>
                <a:gd name="T47" fmla="*/ 17 h 134"/>
                <a:gd name="T48" fmla="*/ 47 w 62"/>
                <a:gd name="T49" fmla="*/ 8 h 134"/>
                <a:gd name="T50" fmla="*/ 59 w 62"/>
                <a:gd name="T51" fmla="*/ 0 h 134"/>
                <a:gd name="T52" fmla="*/ 59 w 62"/>
                <a:gd name="T5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" h="134">
                  <a:moveTo>
                    <a:pt x="59" y="0"/>
                  </a:moveTo>
                  <a:lnTo>
                    <a:pt x="59" y="0"/>
                  </a:lnTo>
                  <a:lnTo>
                    <a:pt x="61" y="16"/>
                  </a:lnTo>
                  <a:lnTo>
                    <a:pt x="62" y="31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1" y="61"/>
                  </a:lnTo>
                  <a:lnTo>
                    <a:pt x="57" y="71"/>
                  </a:lnTo>
                  <a:lnTo>
                    <a:pt x="53" y="82"/>
                  </a:lnTo>
                  <a:lnTo>
                    <a:pt x="45" y="94"/>
                  </a:lnTo>
                  <a:lnTo>
                    <a:pt x="38" y="103"/>
                  </a:lnTo>
                  <a:lnTo>
                    <a:pt x="28" y="115"/>
                  </a:lnTo>
                  <a:lnTo>
                    <a:pt x="15" y="12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18"/>
                  </a:lnTo>
                  <a:lnTo>
                    <a:pt x="0" y="103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9" y="61"/>
                  </a:lnTo>
                  <a:lnTo>
                    <a:pt x="15" y="50"/>
                  </a:lnTo>
                  <a:lnTo>
                    <a:pt x="21" y="38"/>
                  </a:lnTo>
                  <a:lnTo>
                    <a:pt x="28" y="27"/>
                  </a:lnTo>
                  <a:lnTo>
                    <a:pt x="36" y="17"/>
                  </a:lnTo>
                  <a:lnTo>
                    <a:pt x="47" y="8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105">
              <a:extLst>
                <a:ext uri="{FF2B5EF4-FFF2-40B4-BE49-F238E27FC236}">
                  <a16:creationId xmlns:a16="http://schemas.microsoft.com/office/drawing/2014/main" id="{17E76C58-5C61-A620-0625-A4B246F7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4816475"/>
              <a:ext cx="284163" cy="182563"/>
            </a:xfrm>
            <a:custGeom>
              <a:avLst/>
              <a:gdLst>
                <a:gd name="T0" fmla="*/ 179 w 179"/>
                <a:gd name="T1" fmla="*/ 0 h 115"/>
                <a:gd name="T2" fmla="*/ 179 w 179"/>
                <a:gd name="T3" fmla="*/ 0 h 115"/>
                <a:gd name="T4" fmla="*/ 167 w 179"/>
                <a:gd name="T5" fmla="*/ 19 h 115"/>
                <a:gd name="T6" fmla="*/ 156 w 179"/>
                <a:gd name="T7" fmla="*/ 36 h 115"/>
                <a:gd name="T8" fmla="*/ 137 w 179"/>
                <a:gd name="T9" fmla="*/ 57 h 115"/>
                <a:gd name="T10" fmla="*/ 126 w 179"/>
                <a:gd name="T11" fmla="*/ 69 h 115"/>
                <a:gd name="T12" fmla="*/ 112 w 179"/>
                <a:gd name="T13" fmla="*/ 78 h 115"/>
                <a:gd name="T14" fmla="*/ 97 w 179"/>
                <a:gd name="T15" fmla="*/ 88 h 115"/>
                <a:gd name="T16" fmla="*/ 82 w 179"/>
                <a:gd name="T17" fmla="*/ 97 h 115"/>
                <a:gd name="T18" fmla="*/ 65 w 179"/>
                <a:gd name="T19" fmla="*/ 105 h 115"/>
                <a:gd name="T20" fmla="*/ 44 w 179"/>
                <a:gd name="T21" fmla="*/ 111 h 115"/>
                <a:gd name="T22" fmla="*/ 23 w 179"/>
                <a:gd name="T23" fmla="*/ 115 h 115"/>
                <a:gd name="T24" fmla="*/ 0 w 179"/>
                <a:gd name="T25" fmla="*/ 115 h 115"/>
                <a:gd name="T26" fmla="*/ 0 w 179"/>
                <a:gd name="T27" fmla="*/ 115 h 115"/>
                <a:gd name="T28" fmla="*/ 13 w 179"/>
                <a:gd name="T29" fmla="*/ 99 h 115"/>
                <a:gd name="T30" fmla="*/ 29 w 179"/>
                <a:gd name="T31" fmla="*/ 84 h 115"/>
                <a:gd name="T32" fmla="*/ 49 w 179"/>
                <a:gd name="T33" fmla="*/ 65 h 115"/>
                <a:gd name="T34" fmla="*/ 76 w 179"/>
                <a:gd name="T35" fmla="*/ 44 h 115"/>
                <a:gd name="T36" fmla="*/ 107 w 179"/>
                <a:gd name="T37" fmla="*/ 27 h 115"/>
                <a:gd name="T38" fmla="*/ 124 w 179"/>
                <a:gd name="T39" fmla="*/ 17 h 115"/>
                <a:gd name="T40" fmla="*/ 141 w 179"/>
                <a:gd name="T41" fmla="*/ 12 h 115"/>
                <a:gd name="T42" fmla="*/ 160 w 179"/>
                <a:gd name="T43" fmla="*/ 6 h 115"/>
                <a:gd name="T44" fmla="*/ 179 w 179"/>
                <a:gd name="T45" fmla="*/ 0 h 115"/>
                <a:gd name="T46" fmla="*/ 179 w 179"/>
                <a:gd name="T4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9" h="115">
                  <a:moveTo>
                    <a:pt x="179" y="0"/>
                  </a:moveTo>
                  <a:lnTo>
                    <a:pt x="179" y="0"/>
                  </a:lnTo>
                  <a:lnTo>
                    <a:pt x="167" y="19"/>
                  </a:lnTo>
                  <a:lnTo>
                    <a:pt x="156" y="36"/>
                  </a:lnTo>
                  <a:lnTo>
                    <a:pt x="137" y="57"/>
                  </a:lnTo>
                  <a:lnTo>
                    <a:pt x="126" y="69"/>
                  </a:lnTo>
                  <a:lnTo>
                    <a:pt x="112" y="78"/>
                  </a:lnTo>
                  <a:lnTo>
                    <a:pt x="97" y="88"/>
                  </a:lnTo>
                  <a:lnTo>
                    <a:pt x="82" y="97"/>
                  </a:lnTo>
                  <a:lnTo>
                    <a:pt x="65" y="105"/>
                  </a:lnTo>
                  <a:lnTo>
                    <a:pt x="44" y="111"/>
                  </a:lnTo>
                  <a:lnTo>
                    <a:pt x="23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3" y="99"/>
                  </a:lnTo>
                  <a:lnTo>
                    <a:pt x="29" y="84"/>
                  </a:lnTo>
                  <a:lnTo>
                    <a:pt x="49" y="65"/>
                  </a:lnTo>
                  <a:lnTo>
                    <a:pt x="76" y="44"/>
                  </a:lnTo>
                  <a:lnTo>
                    <a:pt x="107" y="27"/>
                  </a:lnTo>
                  <a:lnTo>
                    <a:pt x="124" y="17"/>
                  </a:lnTo>
                  <a:lnTo>
                    <a:pt x="141" y="12"/>
                  </a:lnTo>
                  <a:lnTo>
                    <a:pt x="160" y="6"/>
                  </a:lnTo>
                  <a:lnTo>
                    <a:pt x="179" y="0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106">
              <a:extLst>
                <a:ext uri="{FF2B5EF4-FFF2-40B4-BE49-F238E27FC236}">
                  <a16:creationId xmlns:a16="http://schemas.microsoft.com/office/drawing/2014/main" id="{8921BEDD-FDC2-ADEB-3E93-993265056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538" y="5227638"/>
              <a:ext cx="268288" cy="280988"/>
            </a:xfrm>
            <a:custGeom>
              <a:avLst/>
              <a:gdLst>
                <a:gd name="T0" fmla="*/ 169 w 169"/>
                <a:gd name="T1" fmla="*/ 0 h 177"/>
                <a:gd name="T2" fmla="*/ 169 w 169"/>
                <a:gd name="T3" fmla="*/ 0 h 177"/>
                <a:gd name="T4" fmla="*/ 158 w 169"/>
                <a:gd name="T5" fmla="*/ 21 h 177"/>
                <a:gd name="T6" fmla="*/ 158 w 169"/>
                <a:gd name="T7" fmla="*/ 21 h 177"/>
                <a:gd name="T8" fmla="*/ 147 w 169"/>
                <a:gd name="T9" fmla="*/ 44 h 177"/>
                <a:gd name="T10" fmla="*/ 130 w 169"/>
                <a:gd name="T11" fmla="*/ 69 h 177"/>
                <a:gd name="T12" fmla="*/ 130 w 169"/>
                <a:gd name="T13" fmla="*/ 69 h 177"/>
                <a:gd name="T14" fmla="*/ 107 w 169"/>
                <a:gd name="T15" fmla="*/ 97 h 177"/>
                <a:gd name="T16" fmla="*/ 93 w 169"/>
                <a:gd name="T17" fmla="*/ 111 h 177"/>
                <a:gd name="T18" fmla="*/ 78 w 169"/>
                <a:gd name="T19" fmla="*/ 126 h 177"/>
                <a:gd name="T20" fmla="*/ 78 w 169"/>
                <a:gd name="T21" fmla="*/ 126 h 177"/>
                <a:gd name="T22" fmla="*/ 61 w 169"/>
                <a:gd name="T23" fmla="*/ 139 h 177"/>
                <a:gd name="T24" fmla="*/ 42 w 169"/>
                <a:gd name="T25" fmla="*/ 153 h 177"/>
                <a:gd name="T26" fmla="*/ 23 w 169"/>
                <a:gd name="T27" fmla="*/ 164 h 177"/>
                <a:gd name="T28" fmla="*/ 0 w 169"/>
                <a:gd name="T29" fmla="*/ 177 h 177"/>
                <a:gd name="T30" fmla="*/ 0 w 169"/>
                <a:gd name="T31" fmla="*/ 177 h 177"/>
                <a:gd name="T32" fmla="*/ 8 w 169"/>
                <a:gd name="T33" fmla="*/ 155 h 177"/>
                <a:gd name="T34" fmla="*/ 8 w 169"/>
                <a:gd name="T35" fmla="*/ 155 h 177"/>
                <a:gd name="T36" fmla="*/ 21 w 169"/>
                <a:gd name="T37" fmla="*/ 132 h 177"/>
                <a:gd name="T38" fmla="*/ 38 w 169"/>
                <a:gd name="T39" fmla="*/ 103 h 177"/>
                <a:gd name="T40" fmla="*/ 38 w 169"/>
                <a:gd name="T41" fmla="*/ 103 h 177"/>
                <a:gd name="T42" fmla="*/ 50 w 169"/>
                <a:gd name="T43" fmla="*/ 88 h 177"/>
                <a:gd name="T44" fmla="*/ 63 w 169"/>
                <a:gd name="T45" fmla="*/ 73 h 177"/>
                <a:gd name="T46" fmla="*/ 76 w 169"/>
                <a:gd name="T47" fmla="*/ 57 h 177"/>
                <a:gd name="T48" fmla="*/ 93 w 169"/>
                <a:gd name="T49" fmla="*/ 44 h 177"/>
                <a:gd name="T50" fmla="*/ 110 w 169"/>
                <a:gd name="T51" fmla="*/ 31 h 177"/>
                <a:gd name="T52" fmla="*/ 128 w 169"/>
                <a:gd name="T53" fmla="*/ 19 h 177"/>
                <a:gd name="T54" fmla="*/ 149 w 169"/>
                <a:gd name="T55" fmla="*/ 10 h 177"/>
                <a:gd name="T56" fmla="*/ 169 w 169"/>
                <a:gd name="T57" fmla="*/ 0 h 177"/>
                <a:gd name="T58" fmla="*/ 169 w 169"/>
                <a:gd name="T5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177">
                  <a:moveTo>
                    <a:pt x="169" y="0"/>
                  </a:moveTo>
                  <a:lnTo>
                    <a:pt x="169" y="0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47" y="44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07" y="97"/>
                  </a:lnTo>
                  <a:lnTo>
                    <a:pt x="93" y="111"/>
                  </a:lnTo>
                  <a:lnTo>
                    <a:pt x="78" y="126"/>
                  </a:lnTo>
                  <a:lnTo>
                    <a:pt x="78" y="126"/>
                  </a:lnTo>
                  <a:lnTo>
                    <a:pt x="61" y="139"/>
                  </a:lnTo>
                  <a:lnTo>
                    <a:pt x="42" y="153"/>
                  </a:lnTo>
                  <a:lnTo>
                    <a:pt x="23" y="164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21" y="132"/>
                  </a:lnTo>
                  <a:lnTo>
                    <a:pt x="38" y="103"/>
                  </a:lnTo>
                  <a:lnTo>
                    <a:pt x="38" y="103"/>
                  </a:lnTo>
                  <a:lnTo>
                    <a:pt x="50" y="88"/>
                  </a:lnTo>
                  <a:lnTo>
                    <a:pt x="63" y="73"/>
                  </a:lnTo>
                  <a:lnTo>
                    <a:pt x="76" y="57"/>
                  </a:lnTo>
                  <a:lnTo>
                    <a:pt x="93" y="44"/>
                  </a:lnTo>
                  <a:lnTo>
                    <a:pt x="110" y="31"/>
                  </a:lnTo>
                  <a:lnTo>
                    <a:pt x="128" y="19"/>
                  </a:lnTo>
                  <a:lnTo>
                    <a:pt x="149" y="10"/>
                  </a:lnTo>
                  <a:lnTo>
                    <a:pt x="169" y="0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107">
              <a:extLst>
                <a:ext uri="{FF2B5EF4-FFF2-40B4-BE49-F238E27FC236}">
                  <a16:creationId xmlns:a16="http://schemas.microsoft.com/office/drawing/2014/main" id="{E639D6B9-F7A8-CA69-3571-FC2BDCD1E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238" y="5664200"/>
              <a:ext cx="174625" cy="120650"/>
            </a:xfrm>
            <a:custGeom>
              <a:avLst/>
              <a:gdLst>
                <a:gd name="T0" fmla="*/ 110 w 110"/>
                <a:gd name="T1" fmla="*/ 0 h 76"/>
                <a:gd name="T2" fmla="*/ 110 w 110"/>
                <a:gd name="T3" fmla="*/ 0 h 76"/>
                <a:gd name="T4" fmla="*/ 104 w 110"/>
                <a:gd name="T5" fmla="*/ 13 h 76"/>
                <a:gd name="T6" fmla="*/ 104 w 110"/>
                <a:gd name="T7" fmla="*/ 13 h 76"/>
                <a:gd name="T8" fmla="*/ 97 w 110"/>
                <a:gd name="T9" fmla="*/ 26 h 76"/>
                <a:gd name="T10" fmla="*/ 87 w 110"/>
                <a:gd name="T11" fmla="*/ 42 h 76"/>
                <a:gd name="T12" fmla="*/ 87 w 110"/>
                <a:gd name="T13" fmla="*/ 42 h 76"/>
                <a:gd name="T14" fmla="*/ 74 w 110"/>
                <a:gd name="T15" fmla="*/ 55 h 76"/>
                <a:gd name="T16" fmla="*/ 66 w 110"/>
                <a:gd name="T17" fmla="*/ 61 h 76"/>
                <a:gd name="T18" fmla="*/ 57 w 110"/>
                <a:gd name="T19" fmla="*/ 66 h 76"/>
                <a:gd name="T20" fmla="*/ 57 w 110"/>
                <a:gd name="T21" fmla="*/ 66 h 76"/>
                <a:gd name="T22" fmla="*/ 45 w 110"/>
                <a:gd name="T23" fmla="*/ 70 h 76"/>
                <a:gd name="T24" fmla="*/ 32 w 110"/>
                <a:gd name="T25" fmla="*/ 72 h 76"/>
                <a:gd name="T26" fmla="*/ 17 w 110"/>
                <a:gd name="T27" fmla="*/ 74 h 76"/>
                <a:gd name="T28" fmla="*/ 0 w 110"/>
                <a:gd name="T29" fmla="*/ 76 h 76"/>
                <a:gd name="T30" fmla="*/ 0 w 110"/>
                <a:gd name="T31" fmla="*/ 76 h 76"/>
                <a:gd name="T32" fmla="*/ 5 w 110"/>
                <a:gd name="T33" fmla="*/ 62 h 76"/>
                <a:gd name="T34" fmla="*/ 5 w 110"/>
                <a:gd name="T35" fmla="*/ 62 h 76"/>
                <a:gd name="T36" fmla="*/ 13 w 110"/>
                <a:gd name="T37" fmla="*/ 49 h 76"/>
                <a:gd name="T38" fmla="*/ 24 w 110"/>
                <a:gd name="T39" fmla="*/ 34 h 76"/>
                <a:gd name="T40" fmla="*/ 24 w 110"/>
                <a:gd name="T41" fmla="*/ 34 h 76"/>
                <a:gd name="T42" fmla="*/ 40 w 110"/>
                <a:gd name="T43" fmla="*/ 21 h 76"/>
                <a:gd name="T44" fmla="*/ 49 w 110"/>
                <a:gd name="T45" fmla="*/ 13 h 76"/>
                <a:gd name="T46" fmla="*/ 59 w 110"/>
                <a:gd name="T47" fmla="*/ 7 h 76"/>
                <a:gd name="T48" fmla="*/ 70 w 110"/>
                <a:gd name="T49" fmla="*/ 3 h 76"/>
                <a:gd name="T50" fmla="*/ 83 w 110"/>
                <a:gd name="T51" fmla="*/ 0 h 76"/>
                <a:gd name="T52" fmla="*/ 97 w 110"/>
                <a:gd name="T53" fmla="*/ 0 h 76"/>
                <a:gd name="T54" fmla="*/ 110 w 110"/>
                <a:gd name="T55" fmla="*/ 0 h 76"/>
                <a:gd name="T56" fmla="*/ 110 w 110"/>
                <a:gd name="T5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" h="76">
                  <a:moveTo>
                    <a:pt x="110" y="0"/>
                  </a:moveTo>
                  <a:lnTo>
                    <a:pt x="110" y="0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97" y="26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74" y="55"/>
                  </a:lnTo>
                  <a:lnTo>
                    <a:pt x="66" y="61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45" y="70"/>
                  </a:lnTo>
                  <a:lnTo>
                    <a:pt x="32" y="72"/>
                  </a:lnTo>
                  <a:lnTo>
                    <a:pt x="17" y="7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13" y="49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40" y="21"/>
                  </a:lnTo>
                  <a:lnTo>
                    <a:pt x="49" y="13"/>
                  </a:lnTo>
                  <a:lnTo>
                    <a:pt x="59" y="7"/>
                  </a:lnTo>
                  <a:lnTo>
                    <a:pt x="70" y="3"/>
                  </a:lnTo>
                  <a:lnTo>
                    <a:pt x="83" y="0"/>
                  </a:lnTo>
                  <a:lnTo>
                    <a:pt x="97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108">
              <a:extLst>
                <a:ext uri="{FF2B5EF4-FFF2-40B4-BE49-F238E27FC236}">
                  <a16:creationId xmlns:a16="http://schemas.microsoft.com/office/drawing/2014/main" id="{85E7B749-8046-AA93-6EEA-507F96F9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4518025"/>
              <a:ext cx="320675" cy="168275"/>
            </a:xfrm>
            <a:custGeom>
              <a:avLst/>
              <a:gdLst>
                <a:gd name="T0" fmla="*/ 202 w 202"/>
                <a:gd name="T1" fmla="*/ 0 h 106"/>
                <a:gd name="T2" fmla="*/ 202 w 202"/>
                <a:gd name="T3" fmla="*/ 0 h 106"/>
                <a:gd name="T4" fmla="*/ 200 w 202"/>
                <a:gd name="T5" fmla="*/ 5 h 106"/>
                <a:gd name="T6" fmla="*/ 191 w 202"/>
                <a:gd name="T7" fmla="*/ 17 h 106"/>
                <a:gd name="T8" fmla="*/ 191 w 202"/>
                <a:gd name="T9" fmla="*/ 17 h 106"/>
                <a:gd name="T10" fmla="*/ 175 w 202"/>
                <a:gd name="T11" fmla="*/ 36 h 106"/>
                <a:gd name="T12" fmla="*/ 154 w 202"/>
                <a:gd name="T13" fmla="*/ 57 h 106"/>
                <a:gd name="T14" fmla="*/ 154 w 202"/>
                <a:gd name="T15" fmla="*/ 57 h 106"/>
                <a:gd name="T16" fmla="*/ 141 w 202"/>
                <a:gd name="T17" fmla="*/ 68 h 106"/>
                <a:gd name="T18" fmla="*/ 126 w 202"/>
                <a:gd name="T19" fmla="*/ 78 h 106"/>
                <a:gd name="T20" fmla="*/ 109 w 202"/>
                <a:gd name="T21" fmla="*/ 87 h 106"/>
                <a:gd name="T22" fmla="*/ 90 w 202"/>
                <a:gd name="T23" fmla="*/ 95 h 106"/>
                <a:gd name="T24" fmla="*/ 71 w 202"/>
                <a:gd name="T25" fmla="*/ 101 h 106"/>
                <a:gd name="T26" fmla="*/ 48 w 202"/>
                <a:gd name="T27" fmla="*/ 104 h 106"/>
                <a:gd name="T28" fmla="*/ 25 w 202"/>
                <a:gd name="T29" fmla="*/ 106 h 106"/>
                <a:gd name="T30" fmla="*/ 0 w 202"/>
                <a:gd name="T31" fmla="*/ 104 h 106"/>
                <a:gd name="T32" fmla="*/ 0 w 202"/>
                <a:gd name="T33" fmla="*/ 104 h 106"/>
                <a:gd name="T34" fmla="*/ 17 w 202"/>
                <a:gd name="T35" fmla="*/ 91 h 106"/>
                <a:gd name="T36" fmla="*/ 17 w 202"/>
                <a:gd name="T37" fmla="*/ 91 h 106"/>
                <a:gd name="T38" fmla="*/ 36 w 202"/>
                <a:gd name="T39" fmla="*/ 76 h 106"/>
                <a:gd name="T40" fmla="*/ 63 w 202"/>
                <a:gd name="T41" fmla="*/ 59 h 106"/>
                <a:gd name="T42" fmla="*/ 63 w 202"/>
                <a:gd name="T43" fmla="*/ 59 h 106"/>
                <a:gd name="T44" fmla="*/ 92 w 202"/>
                <a:gd name="T45" fmla="*/ 42 h 106"/>
                <a:gd name="T46" fmla="*/ 126 w 202"/>
                <a:gd name="T47" fmla="*/ 24 h 106"/>
                <a:gd name="T48" fmla="*/ 143 w 202"/>
                <a:gd name="T49" fmla="*/ 17 h 106"/>
                <a:gd name="T50" fmla="*/ 162 w 202"/>
                <a:gd name="T51" fmla="*/ 9 h 106"/>
                <a:gd name="T52" fmla="*/ 183 w 202"/>
                <a:gd name="T53" fmla="*/ 4 h 106"/>
                <a:gd name="T54" fmla="*/ 202 w 202"/>
                <a:gd name="T55" fmla="*/ 0 h 106"/>
                <a:gd name="T56" fmla="*/ 202 w 202"/>
                <a:gd name="T5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" h="106">
                  <a:moveTo>
                    <a:pt x="202" y="0"/>
                  </a:moveTo>
                  <a:lnTo>
                    <a:pt x="202" y="0"/>
                  </a:lnTo>
                  <a:lnTo>
                    <a:pt x="200" y="5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75" y="36"/>
                  </a:lnTo>
                  <a:lnTo>
                    <a:pt x="154" y="57"/>
                  </a:lnTo>
                  <a:lnTo>
                    <a:pt x="154" y="57"/>
                  </a:lnTo>
                  <a:lnTo>
                    <a:pt x="141" y="68"/>
                  </a:lnTo>
                  <a:lnTo>
                    <a:pt x="126" y="78"/>
                  </a:lnTo>
                  <a:lnTo>
                    <a:pt x="109" y="87"/>
                  </a:lnTo>
                  <a:lnTo>
                    <a:pt x="90" y="95"/>
                  </a:lnTo>
                  <a:lnTo>
                    <a:pt x="71" y="101"/>
                  </a:lnTo>
                  <a:lnTo>
                    <a:pt x="48" y="104"/>
                  </a:lnTo>
                  <a:lnTo>
                    <a:pt x="25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36" y="7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92" y="42"/>
                  </a:lnTo>
                  <a:lnTo>
                    <a:pt x="126" y="24"/>
                  </a:lnTo>
                  <a:lnTo>
                    <a:pt x="143" y="17"/>
                  </a:lnTo>
                  <a:lnTo>
                    <a:pt x="162" y="9"/>
                  </a:lnTo>
                  <a:lnTo>
                    <a:pt x="183" y="4"/>
                  </a:lnTo>
                  <a:lnTo>
                    <a:pt x="202" y="0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109">
              <a:extLst>
                <a:ext uri="{FF2B5EF4-FFF2-40B4-BE49-F238E27FC236}">
                  <a16:creationId xmlns:a16="http://schemas.microsoft.com/office/drawing/2014/main" id="{71978045-2B1D-17CC-7D10-1466021DA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1" y="5434013"/>
              <a:ext cx="141288" cy="138113"/>
            </a:xfrm>
            <a:custGeom>
              <a:avLst/>
              <a:gdLst>
                <a:gd name="T0" fmla="*/ 0 w 89"/>
                <a:gd name="T1" fmla="*/ 0 h 87"/>
                <a:gd name="T2" fmla="*/ 0 w 89"/>
                <a:gd name="T3" fmla="*/ 0 h 87"/>
                <a:gd name="T4" fmla="*/ 13 w 89"/>
                <a:gd name="T5" fmla="*/ 2 h 87"/>
                <a:gd name="T6" fmla="*/ 13 w 89"/>
                <a:gd name="T7" fmla="*/ 2 h 87"/>
                <a:gd name="T8" fmla="*/ 27 w 89"/>
                <a:gd name="T9" fmla="*/ 6 h 87"/>
                <a:gd name="T10" fmla="*/ 44 w 89"/>
                <a:gd name="T11" fmla="*/ 11 h 87"/>
                <a:gd name="T12" fmla="*/ 44 w 89"/>
                <a:gd name="T13" fmla="*/ 11 h 87"/>
                <a:gd name="T14" fmla="*/ 51 w 89"/>
                <a:gd name="T15" fmla="*/ 15 h 87"/>
                <a:gd name="T16" fmla="*/ 59 w 89"/>
                <a:gd name="T17" fmla="*/ 21 h 87"/>
                <a:gd name="T18" fmla="*/ 67 w 89"/>
                <a:gd name="T19" fmla="*/ 27 h 87"/>
                <a:gd name="T20" fmla="*/ 72 w 89"/>
                <a:gd name="T21" fmla="*/ 36 h 87"/>
                <a:gd name="T22" fmla="*/ 72 w 89"/>
                <a:gd name="T23" fmla="*/ 36 h 87"/>
                <a:gd name="T24" fmla="*/ 78 w 89"/>
                <a:gd name="T25" fmla="*/ 46 h 87"/>
                <a:gd name="T26" fmla="*/ 84 w 89"/>
                <a:gd name="T27" fmla="*/ 57 h 87"/>
                <a:gd name="T28" fmla="*/ 88 w 89"/>
                <a:gd name="T29" fmla="*/ 70 h 87"/>
                <a:gd name="T30" fmla="*/ 89 w 89"/>
                <a:gd name="T31" fmla="*/ 87 h 87"/>
                <a:gd name="T32" fmla="*/ 89 w 89"/>
                <a:gd name="T33" fmla="*/ 87 h 87"/>
                <a:gd name="T34" fmla="*/ 76 w 89"/>
                <a:gd name="T35" fmla="*/ 86 h 87"/>
                <a:gd name="T36" fmla="*/ 76 w 89"/>
                <a:gd name="T37" fmla="*/ 86 h 87"/>
                <a:gd name="T38" fmla="*/ 63 w 89"/>
                <a:gd name="T39" fmla="*/ 80 h 87"/>
                <a:gd name="T40" fmla="*/ 48 w 89"/>
                <a:gd name="T41" fmla="*/ 72 h 87"/>
                <a:gd name="T42" fmla="*/ 48 w 89"/>
                <a:gd name="T43" fmla="*/ 72 h 87"/>
                <a:gd name="T44" fmla="*/ 30 w 89"/>
                <a:gd name="T45" fmla="*/ 61 h 87"/>
                <a:gd name="T46" fmla="*/ 23 w 89"/>
                <a:gd name="T47" fmla="*/ 53 h 87"/>
                <a:gd name="T48" fmla="*/ 17 w 89"/>
                <a:gd name="T49" fmla="*/ 46 h 87"/>
                <a:gd name="T50" fmla="*/ 9 w 89"/>
                <a:gd name="T51" fmla="*/ 34 h 87"/>
                <a:gd name="T52" fmla="*/ 6 w 89"/>
                <a:gd name="T53" fmla="*/ 25 h 87"/>
                <a:gd name="T54" fmla="*/ 2 w 89"/>
                <a:gd name="T55" fmla="*/ 13 h 87"/>
                <a:gd name="T56" fmla="*/ 0 w 89"/>
                <a:gd name="T57" fmla="*/ 0 h 87"/>
                <a:gd name="T58" fmla="*/ 0 w 89"/>
                <a:gd name="T5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9" h="87">
                  <a:moveTo>
                    <a:pt x="0" y="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27" y="6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51" y="15"/>
                  </a:lnTo>
                  <a:lnTo>
                    <a:pt x="59" y="21"/>
                  </a:lnTo>
                  <a:lnTo>
                    <a:pt x="67" y="27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8" y="46"/>
                  </a:lnTo>
                  <a:lnTo>
                    <a:pt x="84" y="57"/>
                  </a:lnTo>
                  <a:lnTo>
                    <a:pt x="88" y="70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63" y="80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30" y="61"/>
                  </a:lnTo>
                  <a:lnTo>
                    <a:pt x="23" y="53"/>
                  </a:lnTo>
                  <a:lnTo>
                    <a:pt x="17" y="46"/>
                  </a:lnTo>
                  <a:lnTo>
                    <a:pt x="9" y="34"/>
                  </a:lnTo>
                  <a:lnTo>
                    <a:pt x="6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110">
              <a:extLst>
                <a:ext uri="{FF2B5EF4-FFF2-40B4-BE49-F238E27FC236}">
                  <a16:creationId xmlns:a16="http://schemas.microsoft.com/office/drawing/2014/main" id="{B5F1C923-CF41-03A9-A788-091738EA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1626" y="5661025"/>
              <a:ext cx="87313" cy="117475"/>
            </a:xfrm>
            <a:custGeom>
              <a:avLst/>
              <a:gdLst>
                <a:gd name="T0" fmla="*/ 2 w 55"/>
                <a:gd name="T1" fmla="*/ 0 h 74"/>
                <a:gd name="T2" fmla="*/ 2 w 55"/>
                <a:gd name="T3" fmla="*/ 0 h 74"/>
                <a:gd name="T4" fmla="*/ 14 w 55"/>
                <a:gd name="T5" fmla="*/ 0 h 74"/>
                <a:gd name="T6" fmla="*/ 25 w 55"/>
                <a:gd name="T7" fmla="*/ 2 h 74"/>
                <a:gd name="T8" fmla="*/ 36 w 55"/>
                <a:gd name="T9" fmla="*/ 7 h 74"/>
                <a:gd name="T10" fmla="*/ 42 w 55"/>
                <a:gd name="T11" fmla="*/ 11 h 74"/>
                <a:gd name="T12" fmla="*/ 48 w 55"/>
                <a:gd name="T13" fmla="*/ 17 h 74"/>
                <a:gd name="T14" fmla="*/ 52 w 55"/>
                <a:gd name="T15" fmla="*/ 23 h 74"/>
                <a:gd name="T16" fmla="*/ 54 w 55"/>
                <a:gd name="T17" fmla="*/ 30 h 74"/>
                <a:gd name="T18" fmla="*/ 55 w 55"/>
                <a:gd name="T19" fmla="*/ 38 h 74"/>
                <a:gd name="T20" fmla="*/ 54 w 55"/>
                <a:gd name="T21" fmla="*/ 47 h 74"/>
                <a:gd name="T22" fmla="*/ 52 w 55"/>
                <a:gd name="T23" fmla="*/ 61 h 74"/>
                <a:gd name="T24" fmla="*/ 46 w 55"/>
                <a:gd name="T25" fmla="*/ 74 h 74"/>
                <a:gd name="T26" fmla="*/ 46 w 55"/>
                <a:gd name="T27" fmla="*/ 74 h 74"/>
                <a:gd name="T28" fmla="*/ 36 w 55"/>
                <a:gd name="T29" fmla="*/ 70 h 74"/>
                <a:gd name="T30" fmla="*/ 29 w 55"/>
                <a:gd name="T31" fmla="*/ 64 h 74"/>
                <a:gd name="T32" fmla="*/ 19 w 55"/>
                <a:gd name="T33" fmla="*/ 57 h 74"/>
                <a:gd name="T34" fmla="*/ 10 w 55"/>
                <a:gd name="T35" fmla="*/ 47 h 74"/>
                <a:gd name="T36" fmla="*/ 2 w 55"/>
                <a:gd name="T37" fmla="*/ 34 h 74"/>
                <a:gd name="T38" fmla="*/ 0 w 55"/>
                <a:gd name="T39" fmla="*/ 26 h 74"/>
                <a:gd name="T40" fmla="*/ 0 w 55"/>
                <a:gd name="T41" fmla="*/ 19 h 74"/>
                <a:gd name="T42" fmla="*/ 0 w 55"/>
                <a:gd name="T43" fmla="*/ 9 h 74"/>
                <a:gd name="T44" fmla="*/ 2 w 55"/>
                <a:gd name="T45" fmla="*/ 0 h 74"/>
                <a:gd name="T46" fmla="*/ 2 w 55"/>
                <a:gd name="T4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74">
                  <a:moveTo>
                    <a:pt x="2" y="0"/>
                  </a:moveTo>
                  <a:lnTo>
                    <a:pt x="2" y="0"/>
                  </a:lnTo>
                  <a:lnTo>
                    <a:pt x="14" y="0"/>
                  </a:lnTo>
                  <a:lnTo>
                    <a:pt x="25" y="2"/>
                  </a:lnTo>
                  <a:lnTo>
                    <a:pt x="36" y="7"/>
                  </a:lnTo>
                  <a:lnTo>
                    <a:pt x="42" y="11"/>
                  </a:lnTo>
                  <a:lnTo>
                    <a:pt x="48" y="17"/>
                  </a:lnTo>
                  <a:lnTo>
                    <a:pt x="52" y="23"/>
                  </a:lnTo>
                  <a:lnTo>
                    <a:pt x="54" y="30"/>
                  </a:lnTo>
                  <a:lnTo>
                    <a:pt x="55" y="38"/>
                  </a:lnTo>
                  <a:lnTo>
                    <a:pt x="54" y="47"/>
                  </a:lnTo>
                  <a:lnTo>
                    <a:pt x="52" y="61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36" y="70"/>
                  </a:lnTo>
                  <a:lnTo>
                    <a:pt x="29" y="64"/>
                  </a:lnTo>
                  <a:lnTo>
                    <a:pt x="19" y="57"/>
                  </a:lnTo>
                  <a:lnTo>
                    <a:pt x="10" y="47"/>
                  </a:lnTo>
                  <a:lnTo>
                    <a:pt x="2" y="34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3" name="Oval 52">
            <a:extLst>
              <a:ext uri="{FF2B5EF4-FFF2-40B4-BE49-F238E27FC236}">
                <a16:creationId xmlns:a16="http://schemas.microsoft.com/office/drawing/2014/main" id="{1886025D-4BE8-9ABE-6E1D-05AE42B8D7A2}"/>
              </a:ext>
            </a:extLst>
          </p:cNvPr>
          <p:cNvSpPr/>
          <p:nvPr userDrawn="1"/>
        </p:nvSpPr>
        <p:spPr>
          <a:xfrm>
            <a:off x="-61399" y="-300038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024300FE-011F-0AA3-CC1F-852BB945FA2F}"/>
              </a:ext>
            </a:extLst>
          </p:cNvPr>
          <p:cNvSpPr/>
          <p:nvPr userDrawn="1"/>
        </p:nvSpPr>
        <p:spPr>
          <a:xfrm>
            <a:off x="-150007" y="43560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83D75949-2A2A-9F81-5C13-DD3183EE9253}"/>
              </a:ext>
            </a:extLst>
          </p:cNvPr>
          <p:cNvSpPr/>
          <p:nvPr userDrawn="1"/>
        </p:nvSpPr>
        <p:spPr>
          <a:xfrm>
            <a:off x="11216640" y="-227569"/>
            <a:ext cx="455138" cy="455138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7C33C3A3-457D-D7E5-C728-AF48F285D0D5}"/>
              </a:ext>
            </a:extLst>
          </p:cNvPr>
          <p:cNvSpPr/>
          <p:nvPr userDrawn="1"/>
        </p:nvSpPr>
        <p:spPr>
          <a:xfrm>
            <a:off x="11739656" y="359092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798534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1EBB828E-60C3-CD3C-56DA-8150A560F132}"/>
              </a:ext>
            </a:extLst>
          </p:cNvPr>
          <p:cNvSpPr/>
          <p:nvPr userDrawn="1"/>
        </p:nvSpPr>
        <p:spPr>
          <a:xfrm rot="5400000">
            <a:off x="273221" y="-273222"/>
            <a:ext cx="3271639" cy="38180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2073011 w 4152900"/>
              <a:gd name="connsiteY2" fmla="*/ 2171760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134448 h 4115898"/>
              <a:gd name="connsiteX1" fmla="*/ 1607574 w 4152900"/>
              <a:gd name="connsiteY1" fmla="*/ 125885 h 4115898"/>
              <a:gd name="connsiteX2" fmla="*/ 2073011 w 4152900"/>
              <a:gd name="connsiteY2" fmla="*/ 1992010 h 4115898"/>
              <a:gd name="connsiteX3" fmla="*/ 4152900 w 4152900"/>
              <a:gd name="connsiteY3" fmla="*/ 4115898 h 4115898"/>
              <a:gd name="connsiteX4" fmla="*/ 0 w 4152900"/>
              <a:gd name="connsiteY4" fmla="*/ 4115898 h 4115898"/>
              <a:gd name="connsiteX5" fmla="*/ 0 w 4152900"/>
              <a:gd name="connsiteY5" fmla="*/ 134448 h 4115898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51923 h 4033373"/>
              <a:gd name="connsiteX1" fmla="*/ 2073011 w 4152900"/>
              <a:gd name="connsiteY1" fmla="*/ 1909485 h 4033373"/>
              <a:gd name="connsiteX2" fmla="*/ 4152900 w 4152900"/>
              <a:gd name="connsiteY2" fmla="*/ 4033373 h 4033373"/>
              <a:gd name="connsiteX3" fmla="*/ 0 w 4152900"/>
              <a:gd name="connsiteY3" fmla="*/ 4033373 h 4033373"/>
              <a:gd name="connsiteX4" fmla="*/ 0 w 4152900"/>
              <a:gd name="connsiteY4" fmla="*/ 51923 h 4033373"/>
              <a:gd name="connsiteX0" fmla="*/ 0 w 4152900"/>
              <a:gd name="connsiteY0" fmla="*/ 39460 h 4020910"/>
              <a:gd name="connsiteX1" fmla="*/ 1759618 w 4152900"/>
              <a:gd name="connsiteY1" fmla="*/ 2475397 h 4020910"/>
              <a:gd name="connsiteX2" fmla="*/ 4152900 w 4152900"/>
              <a:gd name="connsiteY2" fmla="*/ 4020910 h 4020910"/>
              <a:gd name="connsiteX3" fmla="*/ 0 w 4152900"/>
              <a:gd name="connsiteY3" fmla="*/ 4020910 h 4020910"/>
              <a:gd name="connsiteX4" fmla="*/ 0 w 4152900"/>
              <a:gd name="connsiteY4" fmla="*/ 39460 h 4020910"/>
              <a:gd name="connsiteX0" fmla="*/ 0 w 4152900"/>
              <a:gd name="connsiteY0" fmla="*/ 48924 h 4030374"/>
              <a:gd name="connsiteX1" fmla="*/ 1759618 w 4152900"/>
              <a:gd name="connsiteY1" fmla="*/ 2484861 h 4030374"/>
              <a:gd name="connsiteX2" fmla="*/ 4152900 w 4152900"/>
              <a:gd name="connsiteY2" fmla="*/ 4030374 h 4030374"/>
              <a:gd name="connsiteX3" fmla="*/ 0 w 4152900"/>
              <a:gd name="connsiteY3" fmla="*/ 4030374 h 4030374"/>
              <a:gd name="connsiteX4" fmla="*/ 0 w 4152900"/>
              <a:gd name="connsiteY4" fmla="*/ 48924 h 4030374"/>
              <a:gd name="connsiteX0" fmla="*/ 0 w 4152900"/>
              <a:gd name="connsiteY0" fmla="*/ 0 h 3981450"/>
              <a:gd name="connsiteX1" fmla="*/ 1759618 w 4152900"/>
              <a:gd name="connsiteY1" fmla="*/ 2435937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1461964" y="320790"/>
                  <a:pt x="1694254" y="1290383"/>
                  <a:pt x="1759618" y="2435937"/>
                </a:cubicBezTo>
                <a:cubicBezTo>
                  <a:pt x="1824982" y="3581491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id-ID" sz="1125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903B2E7C-3D80-D6CB-29DE-8636637ED855}"/>
              </a:ext>
            </a:extLst>
          </p:cNvPr>
          <p:cNvSpPr/>
          <p:nvPr userDrawn="1"/>
        </p:nvSpPr>
        <p:spPr>
          <a:xfrm>
            <a:off x="10645961" y="-300038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D7AB969-7406-6472-F04F-5959394EDF74}"/>
              </a:ext>
            </a:extLst>
          </p:cNvPr>
          <p:cNvSpPr/>
          <p:nvPr userDrawn="1"/>
        </p:nvSpPr>
        <p:spPr>
          <a:xfrm>
            <a:off x="-150007" y="52577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DDC80E90-6142-C25A-7CC1-0777FBE35782}"/>
              </a:ext>
            </a:extLst>
          </p:cNvPr>
          <p:cNvSpPr/>
          <p:nvPr userDrawn="1"/>
        </p:nvSpPr>
        <p:spPr>
          <a:xfrm>
            <a:off x="11958763" y="2524832"/>
            <a:ext cx="455138" cy="455138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07E0542-21FD-3F41-9DD9-F6A6CFA37199}"/>
              </a:ext>
            </a:extLst>
          </p:cNvPr>
          <p:cNvGrpSpPr/>
          <p:nvPr userDrawn="1"/>
        </p:nvGrpSpPr>
        <p:grpSpPr>
          <a:xfrm rot="812020" flipH="1">
            <a:off x="9819934" y="5215978"/>
            <a:ext cx="746293" cy="769990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6D5958B-0446-A728-75A9-66716006A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6007B819-3E7B-363E-A769-DA03A101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">
              <a:extLst>
                <a:ext uri="{FF2B5EF4-FFF2-40B4-BE49-F238E27FC236}">
                  <a16:creationId xmlns:a16="http://schemas.microsoft.com/office/drawing/2014/main" id="{BB4026F5-A09A-EA7B-9A9F-9F959F493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8">
              <a:extLst>
                <a:ext uri="{FF2B5EF4-FFF2-40B4-BE49-F238E27FC236}">
                  <a16:creationId xmlns:a16="http://schemas.microsoft.com/office/drawing/2014/main" id="{23EA5955-4A9F-AD6F-C109-37F51890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94AF03F0-9E57-3DAA-30AF-C0436A880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0">
              <a:extLst>
                <a:ext uri="{FF2B5EF4-FFF2-40B4-BE49-F238E27FC236}">
                  <a16:creationId xmlns:a16="http://schemas.microsoft.com/office/drawing/2014/main" id="{6532CB1C-BA53-581E-26A7-C3600AA3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1">
              <a:extLst>
                <a:ext uri="{FF2B5EF4-FFF2-40B4-BE49-F238E27FC236}">
                  <a16:creationId xmlns:a16="http://schemas.microsoft.com/office/drawing/2014/main" id="{11705957-0975-6BCA-E2A5-DE542090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12">
              <a:extLst>
                <a:ext uri="{FF2B5EF4-FFF2-40B4-BE49-F238E27FC236}">
                  <a16:creationId xmlns:a16="http://schemas.microsoft.com/office/drawing/2014/main" id="{61091667-253B-F4E2-9DDA-310C12DA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13">
              <a:extLst>
                <a:ext uri="{FF2B5EF4-FFF2-40B4-BE49-F238E27FC236}">
                  <a16:creationId xmlns:a16="http://schemas.microsoft.com/office/drawing/2014/main" id="{EB12F8C5-8CE5-BA8F-9A30-8648F23D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4">
              <a:extLst>
                <a:ext uri="{FF2B5EF4-FFF2-40B4-BE49-F238E27FC236}">
                  <a16:creationId xmlns:a16="http://schemas.microsoft.com/office/drawing/2014/main" id="{969D495D-62EC-CA18-1390-D28253812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5">
              <a:extLst>
                <a:ext uri="{FF2B5EF4-FFF2-40B4-BE49-F238E27FC236}">
                  <a16:creationId xmlns:a16="http://schemas.microsoft.com/office/drawing/2014/main" id="{B76DF004-9CC7-B69F-6840-5C9C4F38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16">
              <a:extLst>
                <a:ext uri="{FF2B5EF4-FFF2-40B4-BE49-F238E27FC236}">
                  <a16:creationId xmlns:a16="http://schemas.microsoft.com/office/drawing/2014/main" id="{B16D6568-E6EF-CFD1-8DA0-C0133459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17">
              <a:extLst>
                <a:ext uri="{FF2B5EF4-FFF2-40B4-BE49-F238E27FC236}">
                  <a16:creationId xmlns:a16="http://schemas.microsoft.com/office/drawing/2014/main" id="{A0EE0241-9596-8EA9-C35D-F6B17371A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80B36EC0-18A7-2723-7564-D570887D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19">
              <a:extLst>
                <a:ext uri="{FF2B5EF4-FFF2-40B4-BE49-F238E27FC236}">
                  <a16:creationId xmlns:a16="http://schemas.microsoft.com/office/drawing/2014/main" id="{E08197A2-6C67-CD7B-382A-2FDAB035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20">
              <a:extLst>
                <a:ext uri="{FF2B5EF4-FFF2-40B4-BE49-F238E27FC236}">
                  <a16:creationId xmlns:a16="http://schemas.microsoft.com/office/drawing/2014/main" id="{31FEB5C4-03CA-24FF-7A2B-6B55F6CD8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21">
              <a:extLst>
                <a:ext uri="{FF2B5EF4-FFF2-40B4-BE49-F238E27FC236}">
                  <a16:creationId xmlns:a16="http://schemas.microsoft.com/office/drawing/2014/main" id="{5CEA0458-A23B-BBAD-53DB-843AC5FB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B5C8AF16-A5C2-B97E-C1CE-718AFDCF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23">
              <a:extLst>
                <a:ext uri="{FF2B5EF4-FFF2-40B4-BE49-F238E27FC236}">
                  <a16:creationId xmlns:a16="http://schemas.microsoft.com/office/drawing/2014/main" id="{15E603F1-689C-79D8-2C9C-52BD3EEDF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5F486AEF-0039-36E2-91B7-DED4D42C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2466C1CE-88E3-3895-45B1-97AD81F8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F02794A9-1105-AC1B-E183-9B367B24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67C8A7CA-83B1-B5F7-1546-CDA05386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E5AD264F-C68A-D38D-2725-4C4C05C08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95B2C0D7-5479-9013-F5B1-DAC9BA5E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30">
              <a:extLst>
                <a:ext uri="{FF2B5EF4-FFF2-40B4-BE49-F238E27FC236}">
                  <a16:creationId xmlns:a16="http://schemas.microsoft.com/office/drawing/2014/main" id="{9413E5FE-D5E8-4058-EBF1-77AAA9409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31">
              <a:extLst>
                <a:ext uri="{FF2B5EF4-FFF2-40B4-BE49-F238E27FC236}">
                  <a16:creationId xmlns:a16="http://schemas.microsoft.com/office/drawing/2014/main" id="{DDDAA548-75B6-1732-EBC6-A24A45B60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32">
              <a:extLst>
                <a:ext uri="{FF2B5EF4-FFF2-40B4-BE49-F238E27FC236}">
                  <a16:creationId xmlns:a16="http://schemas.microsoft.com/office/drawing/2014/main" id="{00E28972-2FBC-26F1-26E0-8FD2EBFE5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33">
              <a:extLst>
                <a:ext uri="{FF2B5EF4-FFF2-40B4-BE49-F238E27FC236}">
                  <a16:creationId xmlns:a16="http://schemas.microsoft.com/office/drawing/2014/main" id="{BE24D9AB-58A3-32A3-CF7B-EAF1BAAD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4">
              <a:extLst>
                <a:ext uri="{FF2B5EF4-FFF2-40B4-BE49-F238E27FC236}">
                  <a16:creationId xmlns:a16="http://schemas.microsoft.com/office/drawing/2014/main" id="{C04AB4B9-C189-DC22-1799-74D20F2E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35">
              <a:extLst>
                <a:ext uri="{FF2B5EF4-FFF2-40B4-BE49-F238E27FC236}">
                  <a16:creationId xmlns:a16="http://schemas.microsoft.com/office/drawing/2014/main" id="{E000D197-E2F8-4AD2-1FFD-8AC45FCDE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36">
              <a:extLst>
                <a:ext uri="{FF2B5EF4-FFF2-40B4-BE49-F238E27FC236}">
                  <a16:creationId xmlns:a16="http://schemas.microsoft.com/office/drawing/2014/main" id="{98327618-A2C3-B0F0-8B8F-005DFE9D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37">
              <a:extLst>
                <a:ext uri="{FF2B5EF4-FFF2-40B4-BE49-F238E27FC236}">
                  <a16:creationId xmlns:a16="http://schemas.microsoft.com/office/drawing/2014/main" id="{D9EFD2D1-7410-BFAC-E1B1-DBB4438A4B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07B40F93-0778-26FD-D328-38690AC55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567604BC-828C-A564-620F-46A0CC0D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BEE71C51-EE78-C414-1E8F-6251E9DEF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F2823E15-5FF3-2391-657A-2D39BA65A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22ACB937-2EA6-5C05-EC74-3B035BC44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FF0B1292-F56C-D1DE-03D5-6BF9C0B62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84E7EF63-CDC2-6F65-47FB-81A16061CF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43225F6D-B39C-A7FC-6578-73317843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5E662DD2-65B1-F14E-FF08-A97A5C7F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47">
              <a:extLst>
                <a:ext uri="{FF2B5EF4-FFF2-40B4-BE49-F238E27FC236}">
                  <a16:creationId xmlns:a16="http://schemas.microsoft.com/office/drawing/2014/main" id="{A0DDD436-DFD9-4735-FBF4-5B74AABC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48">
              <a:extLst>
                <a:ext uri="{FF2B5EF4-FFF2-40B4-BE49-F238E27FC236}">
                  <a16:creationId xmlns:a16="http://schemas.microsoft.com/office/drawing/2014/main" id="{A2C2428F-37EF-2B27-7DEC-5938C0150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49">
              <a:extLst>
                <a:ext uri="{FF2B5EF4-FFF2-40B4-BE49-F238E27FC236}">
                  <a16:creationId xmlns:a16="http://schemas.microsoft.com/office/drawing/2014/main" id="{7AE08E4E-6AD3-FBB2-B154-65550B18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50">
              <a:extLst>
                <a:ext uri="{FF2B5EF4-FFF2-40B4-BE49-F238E27FC236}">
                  <a16:creationId xmlns:a16="http://schemas.microsoft.com/office/drawing/2014/main" id="{4E3228FB-4376-7BCC-70D2-FFDC769DC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51">
              <a:extLst>
                <a:ext uri="{FF2B5EF4-FFF2-40B4-BE49-F238E27FC236}">
                  <a16:creationId xmlns:a16="http://schemas.microsoft.com/office/drawing/2014/main" id="{65945B7B-E226-37AD-5504-FF9081763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52">
              <a:extLst>
                <a:ext uri="{FF2B5EF4-FFF2-40B4-BE49-F238E27FC236}">
                  <a16:creationId xmlns:a16="http://schemas.microsoft.com/office/drawing/2014/main" id="{29C798DC-91AA-3D5C-70BE-3B4C7876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53">
              <a:extLst>
                <a:ext uri="{FF2B5EF4-FFF2-40B4-BE49-F238E27FC236}">
                  <a16:creationId xmlns:a16="http://schemas.microsoft.com/office/drawing/2014/main" id="{8EBA1A36-F7B6-8382-39B2-0FA048FA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54">
              <a:extLst>
                <a:ext uri="{FF2B5EF4-FFF2-40B4-BE49-F238E27FC236}">
                  <a16:creationId xmlns:a16="http://schemas.microsoft.com/office/drawing/2014/main" id="{9139A97A-F6F7-F139-8729-AAAC8B90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55">
              <a:extLst>
                <a:ext uri="{FF2B5EF4-FFF2-40B4-BE49-F238E27FC236}">
                  <a16:creationId xmlns:a16="http://schemas.microsoft.com/office/drawing/2014/main" id="{8E39835B-B327-903D-11FE-A272561F8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56">
              <a:extLst>
                <a:ext uri="{FF2B5EF4-FFF2-40B4-BE49-F238E27FC236}">
                  <a16:creationId xmlns:a16="http://schemas.microsoft.com/office/drawing/2014/main" id="{643F8C73-33F2-35A9-7658-18328A0F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57">
              <a:extLst>
                <a:ext uri="{FF2B5EF4-FFF2-40B4-BE49-F238E27FC236}">
                  <a16:creationId xmlns:a16="http://schemas.microsoft.com/office/drawing/2014/main" id="{1A933E05-BC1F-6BBD-1244-47AE5A1E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58">
              <a:extLst>
                <a:ext uri="{FF2B5EF4-FFF2-40B4-BE49-F238E27FC236}">
                  <a16:creationId xmlns:a16="http://schemas.microsoft.com/office/drawing/2014/main" id="{17625565-F449-B726-265E-AD3820C9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59">
              <a:extLst>
                <a:ext uri="{FF2B5EF4-FFF2-40B4-BE49-F238E27FC236}">
                  <a16:creationId xmlns:a16="http://schemas.microsoft.com/office/drawing/2014/main" id="{F8A0DE37-E229-8BE9-A291-2C5FB238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60">
              <a:extLst>
                <a:ext uri="{FF2B5EF4-FFF2-40B4-BE49-F238E27FC236}">
                  <a16:creationId xmlns:a16="http://schemas.microsoft.com/office/drawing/2014/main" id="{1EE053A8-A8C1-E194-01B8-7F0A6BBCF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61">
              <a:extLst>
                <a:ext uri="{FF2B5EF4-FFF2-40B4-BE49-F238E27FC236}">
                  <a16:creationId xmlns:a16="http://schemas.microsoft.com/office/drawing/2014/main" id="{6445D21D-09BA-EA91-1A4A-AA244059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62">
              <a:extLst>
                <a:ext uri="{FF2B5EF4-FFF2-40B4-BE49-F238E27FC236}">
                  <a16:creationId xmlns:a16="http://schemas.microsoft.com/office/drawing/2014/main" id="{5F771A22-7A94-F837-83B8-7F15A2BE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63">
              <a:extLst>
                <a:ext uri="{FF2B5EF4-FFF2-40B4-BE49-F238E27FC236}">
                  <a16:creationId xmlns:a16="http://schemas.microsoft.com/office/drawing/2014/main" id="{FD7AF76C-D53A-F710-9EF7-69934B31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64">
              <a:extLst>
                <a:ext uri="{FF2B5EF4-FFF2-40B4-BE49-F238E27FC236}">
                  <a16:creationId xmlns:a16="http://schemas.microsoft.com/office/drawing/2014/main" id="{7A61C3FB-95A7-1BC4-F33A-C14B98B2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65">
              <a:extLst>
                <a:ext uri="{FF2B5EF4-FFF2-40B4-BE49-F238E27FC236}">
                  <a16:creationId xmlns:a16="http://schemas.microsoft.com/office/drawing/2014/main" id="{74D33A57-733A-648A-66AB-5607C9A6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66">
              <a:extLst>
                <a:ext uri="{FF2B5EF4-FFF2-40B4-BE49-F238E27FC236}">
                  <a16:creationId xmlns:a16="http://schemas.microsoft.com/office/drawing/2014/main" id="{F93459B0-275F-AC8B-1439-375A40DA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67">
              <a:extLst>
                <a:ext uri="{FF2B5EF4-FFF2-40B4-BE49-F238E27FC236}">
                  <a16:creationId xmlns:a16="http://schemas.microsoft.com/office/drawing/2014/main" id="{3F0D87A5-5229-A9E4-2C48-9329EEC9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68">
              <a:extLst>
                <a:ext uri="{FF2B5EF4-FFF2-40B4-BE49-F238E27FC236}">
                  <a16:creationId xmlns:a16="http://schemas.microsoft.com/office/drawing/2014/main" id="{3C4EED68-901B-DB2F-90A6-08022FE5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69">
              <a:extLst>
                <a:ext uri="{FF2B5EF4-FFF2-40B4-BE49-F238E27FC236}">
                  <a16:creationId xmlns:a16="http://schemas.microsoft.com/office/drawing/2014/main" id="{1487DDF2-381A-CD07-5437-A05D70E6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70">
              <a:extLst>
                <a:ext uri="{FF2B5EF4-FFF2-40B4-BE49-F238E27FC236}">
                  <a16:creationId xmlns:a16="http://schemas.microsoft.com/office/drawing/2014/main" id="{D5933CF9-0BBE-23C3-3191-0667B70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71">
              <a:extLst>
                <a:ext uri="{FF2B5EF4-FFF2-40B4-BE49-F238E27FC236}">
                  <a16:creationId xmlns:a16="http://schemas.microsoft.com/office/drawing/2014/main" id="{39B23307-0CB3-E722-CD9F-2EE1ADF64B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72">
              <a:extLst>
                <a:ext uri="{FF2B5EF4-FFF2-40B4-BE49-F238E27FC236}">
                  <a16:creationId xmlns:a16="http://schemas.microsoft.com/office/drawing/2014/main" id="{598C96CD-8848-C690-8555-FF717307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73">
              <a:extLst>
                <a:ext uri="{FF2B5EF4-FFF2-40B4-BE49-F238E27FC236}">
                  <a16:creationId xmlns:a16="http://schemas.microsoft.com/office/drawing/2014/main" id="{7D92FCA3-32A5-20C3-BDFD-8A6C5932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74">
              <a:extLst>
                <a:ext uri="{FF2B5EF4-FFF2-40B4-BE49-F238E27FC236}">
                  <a16:creationId xmlns:a16="http://schemas.microsoft.com/office/drawing/2014/main" id="{72A178F1-3567-E030-09C6-B368BE9C75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8A47EF98-02D0-F101-1728-9FD04013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76">
              <a:extLst>
                <a:ext uri="{FF2B5EF4-FFF2-40B4-BE49-F238E27FC236}">
                  <a16:creationId xmlns:a16="http://schemas.microsoft.com/office/drawing/2014/main" id="{EDF7832E-AD54-212D-CAF6-82EC9F26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77">
              <a:extLst>
                <a:ext uri="{FF2B5EF4-FFF2-40B4-BE49-F238E27FC236}">
                  <a16:creationId xmlns:a16="http://schemas.microsoft.com/office/drawing/2014/main" id="{DB002459-6E7E-99A4-9CA8-81E2E028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78">
              <a:extLst>
                <a:ext uri="{FF2B5EF4-FFF2-40B4-BE49-F238E27FC236}">
                  <a16:creationId xmlns:a16="http://schemas.microsoft.com/office/drawing/2014/main" id="{14A30B94-3897-D858-647B-272714F7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79">
              <a:extLst>
                <a:ext uri="{FF2B5EF4-FFF2-40B4-BE49-F238E27FC236}">
                  <a16:creationId xmlns:a16="http://schemas.microsoft.com/office/drawing/2014/main" id="{6A64462A-33D1-6C2D-D46E-85BA4CDD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80">
              <a:extLst>
                <a:ext uri="{FF2B5EF4-FFF2-40B4-BE49-F238E27FC236}">
                  <a16:creationId xmlns:a16="http://schemas.microsoft.com/office/drawing/2014/main" id="{45B53C92-4FFA-96A4-914F-B0BC8ACCDB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81">
              <a:extLst>
                <a:ext uri="{FF2B5EF4-FFF2-40B4-BE49-F238E27FC236}">
                  <a16:creationId xmlns:a16="http://schemas.microsoft.com/office/drawing/2014/main" id="{EA9004AC-8503-6AFE-230F-EE1B2ABE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82">
              <a:extLst>
                <a:ext uri="{FF2B5EF4-FFF2-40B4-BE49-F238E27FC236}">
                  <a16:creationId xmlns:a16="http://schemas.microsoft.com/office/drawing/2014/main" id="{402BF5F6-EAB5-39DB-E9BB-4602D20D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83">
              <a:extLst>
                <a:ext uri="{FF2B5EF4-FFF2-40B4-BE49-F238E27FC236}">
                  <a16:creationId xmlns:a16="http://schemas.microsoft.com/office/drawing/2014/main" id="{E49DD38C-B377-AC3A-73F0-32A397247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84">
              <a:extLst>
                <a:ext uri="{FF2B5EF4-FFF2-40B4-BE49-F238E27FC236}">
                  <a16:creationId xmlns:a16="http://schemas.microsoft.com/office/drawing/2014/main" id="{3FD4DBCF-90CE-3362-F80F-3061F5B2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85">
              <a:extLst>
                <a:ext uri="{FF2B5EF4-FFF2-40B4-BE49-F238E27FC236}">
                  <a16:creationId xmlns:a16="http://schemas.microsoft.com/office/drawing/2014/main" id="{74B8A552-CBAF-5202-3B63-7BCB602D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86">
              <a:extLst>
                <a:ext uri="{FF2B5EF4-FFF2-40B4-BE49-F238E27FC236}">
                  <a16:creationId xmlns:a16="http://schemas.microsoft.com/office/drawing/2014/main" id="{DBA06B68-5A09-F896-6173-571C830C7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87">
              <a:extLst>
                <a:ext uri="{FF2B5EF4-FFF2-40B4-BE49-F238E27FC236}">
                  <a16:creationId xmlns:a16="http://schemas.microsoft.com/office/drawing/2014/main" id="{53607E03-7B8D-DD4F-72EF-0D969A06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88">
              <a:extLst>
                <a:ext uri="{FF2B5EF4-FFF2-40B4-BE49-F238E27FC236}">
                  <a16:creationId xmlns:a16="http://schemas.microsoft.com/office/drawing/2014/main" id="{2BE7ECCD-D74A-CF42-9840-1F454E57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89">
              <a:extLst>
                <a:ext uri="{FF2B5EF4-FFF2-40B4-BE49-F238E27FC236}">
                  <a16:creationId xmlns:a16="http://schemas.microsoft.com/office/drawing/2014/main" id="{E9BB0ED7-E013-0847-36BC-73A84391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90">
              <a:extLst>
                <a:ext uri="{FF2B5EF4-FFF2-40B4-BE49-F238E27FC236}">
                  <a16:creationId xmlns:a16="http://schemas.microsoft.com/office/drawing/2014/main" id="{96D3B9E7-E9BC-0197-EC7B-986D893A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91">
              <a:extLst>
                <a:ext uri="{FF2B5EF4-FFF2-40B4-BE49-F238E27FC236}">
                  <a16:creationId xmlns:a16="http://schemas.microsoft.com/office/drawing/2014/main" id="{AB011D62-D638-619C-0897-DDDFD59EF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92">
              <a:extLst>
                <a:ext uri="{FF2B5EF4-FFF2-40B4-BE49-F238E27FC236}">
                  <a16:creationId xmlns:a16="http://schemas.microsoft.com/office/drawing/2014/main" id="{580D0FA7-BAC1-A8D7-2BCB-D258CB5A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9" name="Freeform 93">
              <a:extLst>
                <a:ext uri="{FF2B5EF4-FFF2-40B4-BE49-F238E27FC236}">
                  <a16:creationId xmlns:a16="http://schemas.microsoft.com/office/drawing/2014/main" id="{8378BA55-48F0-E271-7169-B981D71B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0" name="Freeform 94">
              <a:extLst>
                <a:ext uri="{FF2B5EF4-FFF2-40B4-BE49-F238E27FC236}">
                  <a16:creationId xmlns:a16="http://schemas.microsoft.com/office/drawing/2014/main" id="{F8DB518D-3647-3B90-811F-CA983911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1" name="Freeform 95">
              <a:extLst>
                <a:ext uri="{FF2B5EF4-FFF2-40B4-BE49-F238E27FC236}">
                  <a16:creationId xmlns:a16="http://schemas.microsoft.com/office/drawing/2014/main" id="{68B62A0E-F1EC-5725-72F1-9525E9FD3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2" name="Freeform 96">
              <a:extLst>
                <a:ext uri="{FF2B5EF4-FFF2-40B4-BE49-F238E27FC236}">
                  <a16:creationId xmlns:a16="http://schemas.microsoft.com/office/drawing/2014/main" id="{5205C625-CF7A-A124-E257-B629BD55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3" name="Freeform 97">
              <a:extLst>
                <a:ext uri="{FF2B5EF4-FFF2-40B4-BE49-F238E27FC236}">
                  <a16:creationId xmlns:a16="http://schemas.microsoft.com/office/drawing/2014/main" id="{21C3FF53-058E-4E61-DE88-97D67BAD7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4" name="Freeform 98">
              <a:extLst>
                <a:ext uri="{FF2B5EF4-FFF2-40B4-BE49-F238E27FC236}">
                  <a16:creationId xmlns:a16="http://schemas.microsoft.com/office/drawing/2014/main" id="{E5B85881-525E-49B4-60D6-559B0E1B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5" name="Freeform 99">
              <a:extLst>
                <a:ext uri="{FF2B5EF4-FFF2-40B4-BE49-F238E27FC236}">
                  <a16:creationId xmlns:a16="http://schemas.microsoft.com/office/drawing/2014/main" id="{D0428D7B-9B74-AF8F-7569-2D96BD63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6" name="Freeform 100">
              <a:extLst>
                <a:ext uri="{FF2B5EF4-FFF2-40B4-BE49-F238E27FC236}">
                  <a16:creationId xmlns:a16="http://schemas.microsoft.com/office/drawing/2014/main" id="{CEBBE591-C112-FDDB-A620-368B0638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7" name="Freeform 101">
              <a:extLst>
                <a:ext uri="{FF2B5EF4-FFF2-40B4-BE49-F238E27FC236}">
                  <a16:creationId xmlns:a16="http://schemas.microsoft.com/office/drawing/2014/main" id="{BCF2B597-F9B7-C5E0-E0E9-15240200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8" name="Freeform 102">
              <a:extLst>
                <a:ext uri="{FF2B5EF4-FFF2-40B4-BE49-F238E27FC236}">
                  <a16:creationId xmlns:a16="http://schemas.microsoft.com/office/drawing/2014/main" id="{0925CD09-E560-F3F7-CF75-133E9094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9" name="Freeform 103">
              <a:extLst>
                <a:ext uri="{FF2B5EF4-FFF2-40B4-BE49-F238E27FC236}">
                  <a16:creationId xmlns:a16="http://schemas.microsoft.com/office/drawing/2014/main" id="{D659DADD-7272-1A14-56F0-602F2BE31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0" name="Freeform 104">
              <a:extLst>
                <a:ext uri="{FF2B5EF4-FFF2-40B4-BE49-F238E27FC236}">
                  <a16:creationId xmlns:a16="http://schemas.microsoft.com/office/drawing/2014/main" id="{5A516865-69ED-031E-1B94-505DF2919A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C2EAC844-5CEC-59E9-1B99-8FAF66908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106">
              <a:extLst>
                <a:ext uri="{FF2B5EF4-FFF2-40B4-BE49-F238E27FC236}">
                  <a16:creationId xmlns:a16="http://schemas.microsoft.com/office/drawing/2014/main" id="{84D6ECFD-1150-8323-7359-3986022AB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107">
              <a:extLst>
                <a:ext uri="{FF2B5EF4-FFF2-40B4-BE49-F238E27FC236}">
                  <a16:creationId xmlns:a16="http://schemas.microsoft.com/office/drawing/2014/main" id="{953384EC-56AE-1F17-FEF6-D5C8A43F2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7305379B-E1F4-1FF6-B19B-D52CFE5F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BF1D76E4-48F9-8906-6D2C-AC40EE46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52DF2396-7F9F-97DE-CE42-6B3F2D99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11">
              <a:extLst>
                <a:ext uri="{FF2B5EF4-FFF2-40B4-BE49-F238E27FC236}">
                  <a16:creationId xmlns:a16="http://schemas.microsoft.com/office/drawing/2014/main" id="{7340C782-9779-1682-933E-D31D0D61E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12">
              <a:extLst>
                <a:ext uri="{FF2B5EF4-FFF2-40B4-BE49-F238E27FC236}">
                  <a16:creationId xmlns:a16="http://schemas.microsoft.com/office/drawing/2014/main" id="{525FA97B-3749-5FF7-1CB5-F56ECD002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13">
              <a:extLst>
                <a:ext uri="{FF2B5EF4-FFF2-40B4-BE49-F238E27FC236}">
                  <a16:creationId xmlns:a16="http://schemas.microsoft.com/office/drawing/2014/main" id="{1A5DB2D6-5696-0354-5D24-7C996C7A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14">
              <a:extLst>
                <a:ext uri="{FF2B5EF4-FFF2-40B4-BE49-F238E27FC236}">
                  <a16:creationId xmlns:a16="http://schemas.microsoft.com/office/drawing/2014/main" id="{4DAA4DD8-526F-F435-E78D-D1AC4450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15">
              <a:extLst>
                <a:ext uri="{FF2B5EF4-FFF2-40B4-BE49-F238E27FC236}">
                  <a16:creationId xmlns:a16="http://schemas.microsoft.com/office/drawing/2014/main" id="{1E53E503-84EC-8A9D-D6FA-05244140F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16">
              <a:extLst>
                <a:ext uri="{FF2B5EF4-FFF2-40B4-BE49-F238E27FC236}">
                  <a16:creationId xmlns:a16="http://schemas.microsoft.com/office/drawing/2014/main" id="{39138454-6051-3598-A4E6-10A71FB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17">
              <a:extLst>
                <a:ext uri="{FF2B5EF4-FFF2-40B4-BE49-F238E27FC236}">
                  <a16:creationId xmlns:a16="http://schemas.microsoft.com/office/drawing/2014/main" id="{3D85A415-9634-D6D6-99EE-1EC337E3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18">
              <a:extLst>
                <a:ext uri="{FF2B5EF4-FFF2-40B4-BE49-F238E27FC236}">
                  <a16:creationId xmlns:a16="http://schemas.microsoft.com/office/drawing/2014/main" id="{7302FF12-B033-AD1A-8647-063B9753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119">
              <a:extLst>
                <a:ext uri="{FF2B5EF4-FFF2-40B4-BE49-F238E27FC236}">
                  <a16:creationId xmlns:a16="http://schemas.microsoft.com/office/drawing/2014/main" id="{8AD1615C-CE23-EA78-865D-6A25A491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120">
              <a:extLst>
                <a:ext uri="{FF2B5EF4-FFF2-40B4-BE49-F238E27FC236}">
                  <a16:creationId xmlns:a16="http://schemas.microsoft.com/office/drawing/2014/main" id="{2CF723F0-6C90-AC7A-432C-B3A3C172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121">
              <a:extLst>
                <a:ext uri="{FF2B5EF4-FFF2-40B4-BE49-F238E27FC236}">
                  <a16:creationId xmlns:a16="http://schemas.microsoft.com/office/drawing/2014/main" id="{7CE41B5C-2C77-0721-CA3F-9127E716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122">
              <a:extLst>
                <a:ext uri="{FF2B5EF4-FFF2-40B4-BE49-F238E27FC236}">
                  <a16:creationId xmlns:a16="http://schemas.microsoft.com/office/drawing/2014/main" id="{8FF4168F-241A-BAEB-30CD-822F10AF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123">
              <a:extLst>
                <a:ext uri="{FF2B5EF4-FFF2-40B4-BE49-F238E27FC236}">
                  <a16:creationId xmlns:a16="http://schemas.microsoft.com/office/drawing/2014/main" id="{DD2DEE5C-C876-AEF8-DBCF-EA7CFC75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124">
              <a:extLst>
                <a:ext uri="{FF2B5EF4-FFF2-40B4-BE49-F238E27FC236}">
                  <a16:creationId xmlns:a16="http://schemas.microsoft.com/office/drawing/2014/main" id="{0648222F-6BEF-260F-1018-2A5F8C0F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36806951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3.54167E-6 0 L 3.54167E-6 0.12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01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4.07407E-6 L 0 0.0814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07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8.33333E-7 2.59259E-6 L 8.33333E-7 -0.1180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0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8" grpId="0" animBg="1"/>
      <p:bldP spid="9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1EBB828E-60C3-CD3C-56DA-8150A560F132}"/>
              </a:ext>
            </a:extLst>
          </p:cNvPr>
          <p:cNvSpPr/>
          <p:nvPr userDrawn="1"/>
        </p:nvSpPr>
        <p:spPr>
          <a:xfrm rot="5400000">
            <a:off x="273221" y="-273222"/>
            <a:ext cx="3271639" cy="38180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2073011 w 4152900"/>
              <a:gd name="connsiteY2" fmla="*/ 2171760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134448 h 4115898"/>
              <a:gd name="connsiteX1" fmla="*/ 1607574 w 4152900"/>
              <a:gd name="connsiteY1" fmla="*/ 125885 h 4115898"/>
              <a:gd name="connsiteX2" fmla="*/ 2073011 w 4152900"/>
              <a:gd name="connsiteY2" fmla="*/ 1992010 h 4115898"/>
              <a:gd name="connsiteX3" fmla="*/ 4152900 w 4152900"/>
              <a:gd name="connsiteY3" fmla="*/ 4115898 h 4115898"/>
              <a:gd name="connsiteX4" fmla="*/ 0 w 4152900"/>
              <a:gd name="connsiteY4" fmla="*/ 4115898 h 4115898"/>
              <a:gd name="connsiteX5" fmla="*/ 0 w 4152900"/>
              <a:gd name="connsiteY5" fmla="*/ 134448 h 4115898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51923 h 4033373"/>
              <a:gd name="connsiteX1" fmla="*/ 2073011 w 4152900"/>
              <a:gd name="connsiteY1" fmla="*/ 1909485 h 4033373"/>
              <a:gd name="connsiteX2" fmla="*/ 4152900 w 4152900"/>
              <a:gd name="connsiteY2" fmla="*/ 4033373 h 4033373"/>
              <a:gd name="connsiteX3" fmla="*/ 0 w 4152900"/>
              <a:gd name="connsiteY3" fmla="*/ 4033373 h 4033373"/>
              <a:gd name="connsiteX4" fmla="*/ 0 w 4152900"/>
              <a:gd name="connsiteY4" fmla="*/ 51923 h 4033373"/>
              <a:gd name="connsiteX0" fmla="*/ 0 w 4152900"/>
              <a:gd name="connsiteY0" fmla="*/ 39460 h 4020910"/>
              <a:gd name="connsiteX1" fmla="*/ 1759618 w 4152900"/>
              <a:gd name="connsiteY1" fmla="*/ 2475397 h 4020910"/>
              <a:gd name="connsiteX2" fmla="*/ 4152900 w 4152900"/>
              <a:gd name="connsiteY2" fmla="*/ 4020910 h 4020910"/>
              <a:gd name="connsiteX3" fmla="*/ 0 w 4152900"/>
              <a:gd name="connsiteY3" fmla="*/ 4020910 h 4020910"/>
              <a:gd name="connsiteX4" fmla="*/ 0 w 4152900"/>
              <a:gd name="connsiteY4" fmla="*/ 39460 h 4020910"/>
              <a:gd name="connsiteX0" fmla="*/ 0 w 4152900"/>
              <a:gd name="connsiteY0" fmla="*/ 48924 h 4030374"/>
              <a:gd name="connsiteX1" fmla="*/ 1759618 w 4152900"/>
              <a:gd name="connsiteY1" fmla="*/ 2484861 h 4030374"/>
              <a:gd name="connsiteX2" fmla="*/ 4152900 w 4152900"/>
              <a:gd name="connsiteY2" fmla="*/ 4030374 h 4030374"/>
              <a:gd name="connsiteX3" fmla="*/ 0 w 4152900"/>
              <a:gd name="connsiteY3" fmla="*/ 4030374 h 4030374"/>
              <a:gd name="connsiteX4" fmla="*/ 0 w 4152900"/>
              <a:gd name="connsiteY4" fmla="*/ 48924 h 4030374"/>
              <a:gd name="connsiteX0" fmla="*/ 0 w 4152900"/>
              <a:gd name="connsiteY0" fmla="*/ 0 h 3981450"/>
              <a:gd name="connsiteX1" fmla="*/ 1759618 w 4152900"/>
              <a:gd name="connsiteY1" fmla="*/ 2435937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1461964" y="320790"/>
                  <a:pt x="1694254" y="1290383"/>
                  <a:pt x="1759618" y="2435937"/>
                </a:cubicBezTo>
                <a:cubicBezTo>
                  <a:pt x="1824982" y="3581491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id-ID" sz="1125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903B2E7C-3D80-D6CB-29DE-8636637ED855}"/>
              </a:ext>
            </a:extLst>
          </p:cNvPr>
          <p:cNvSpPr/>
          <p:nvPr userDrawn="1"/>
        </p:nvSpPr>
        <p:spPr>
          <a:xfrm>
            <a:off x="10645961" y="-300038"/>
            <a:ext cx="600075" cy="600075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D7AB969-7406-6472-F04F-5959394EDF74}"/>
              </a:ext>
            </a:extLst>
          </p:cNvPr>
          <p:cNvSpPr/>
          <p:nvPr userDrawn="1"/>
        </p:nvSpPr>
        <p:spPr>
          <a:xfrm>
            <a:off x="-150007" y="52577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DDC80E90-6142-C25A-7CC1-0777FBE35782}"/>
              </a:ext>
            </a:extLst>
          </p:cNvPr>
          <p:cNvSpPr/>
          <p:nvPr userDrawn="1"/>
        </p:nvSpPr>
        <p:spPr>
          <a:xfrm>
            <a:off x="11958763" y="2524832"/>
            <a:ext cx="455138" cy="455138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07E0542-21FD-3F41-9DD9-F6A6CFA37199}"/>
              </a:ext>
            </a:extLst>
          </p:cNvPr>
          <p:cNvGrpSpPr/>
          <p:nvPr userDrawn="1"/>
        </p:nvGrpSpPr>
        <p:grpSpPr>
          <a:xfrm rot="812020" flipH="1">
            <a:off x="9819934" y="5215978"/>
            <a:ext cx="746293" cy="769990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6D5958B-0446-A728-75A9-66716006A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6007B819-3E7B-363E-A769-DA03A101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">
              <a:extLst>
                <a:ext uri="{FF2B5EF4-FFF2-40B4-BE49-F238E27FC236}">
                  <a16:creationId xmlns:a16="http://schemas.microsoft.com/office/drawing/2014/main" id="{BB4026F5-A09A-EA7B-9A9F-9F959F493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8">
              <a:extLst>
                <a:ext uri="{FF2B5EF4-FFF2-40B4-BE49-F238E27FC236}">
                  <a16:creationId xmlns:a16="http://schemas.microsoft.com/office/drawing/2014/main" id="{23EA5955-4A9F-AD6F-C109-37F51890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94AF03F0-9E57-3DAA-30AF-C0436A880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0">
              <a:extLst>
                <a:ext uri="{FF2B5EF4-FFF2-40B4-BE49-F238E27FC236}">
                  <a16:creationId xmlns:a16="http://schemas.microsoft.com/office/drawing/2014/main" id="{6532CB1C-BA53-581E-26A7-C3600AA3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1">
              <a:extLst>
                <a:ext uri="{FF2B5EF4-FFF2-40B4-BE49-F238E27FC236}">
                  <a16:creationId xmlns:a16="http://schemas.microsoft.com/office/drawing/2014/main" id="{11705957-0975-6BCA-E2A5-DE542090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12">
              <a:extLst>
                <a:ext uri="{FF2B5EF4-FFF2-40B4-BE49-F238E27FC236}">
                  <a16:creationId xmlns:a16="http://schemas.microsoft.com/office/drawing/2014/main" id="{61091667-253B-F4E2-9DDA-310C12DA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13">
              <a:extLst>
                <a:ext uri="{FF2B5EF4-FFF2-40B4-BE49-F238E27FC236}">
                  <a16:creationId xmlns:a16="http://schemas.microsoft.com/office/drawing/2014/main" id="{EB12F8C5-8CE5-BA8F-9A30-8648F23D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4">
              <a:extLst>
                <a:ext uri="{FF2B5EF4-FFF2-40B4-BE49-F238E27FC236}">
                  <a16:creationId xmlns:a16="http://schemas.microsoft.com/office/drawing/2014/main" id="{969D495D-62EC-CA18-1390-D28253812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5">
              <a:extLst>
                <a:ext uri="{FF2B5EF4-FFF2-40B4-BE49-F238E27FC236}">
                  <a16:creationId xmlns:a16="http://schemas.microsoft.com/office/drawing/2014/main" id="{B76DF004-9CC7-B69F-6840-5C9C4F38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16">
              <a:extLst>
                <a:ext uri="{FF2B5EF4-FFF2-40B4-BE49-F238E27FC236}">
                  <a16:creationId xmlns:a16="http://schemas.microsoft.com/office/drawing/2014/main" id="{B16D6568-E6EF-CFD1-8DA0-C0133459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17">
              <a:extLst>
                <a:ext uri="{FF2B5EF4-FFF2-40B4-BE49-F238E27FC236}">
                  <a16:creationId xmlns:a16="http://schemas.microsoft.com/office/drawing/2014/main" id="{A0EE0241-9596-8EA9-C35D-F6B17371A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80B36EC0-18A7-2723-7564-D570887D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19">
              <a:extLst>
                <a:ext uri="{FF2B5EF4-FFF2-40B4-BE49-F238E27FC236}">
                  <a16:creationId xmlns:a16="http://schemas.microsoft.com/office/drawing/2014/main" id="{E08197A2-6C67-CD7B-382A-2FDAB035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20">
              <a:extLst>
                <a:ext uri="{FF2B5EF4-FFF2-40B4-BE49-F238E27FC236}">
                  <a16:creationId xmlns:a16="http://schemas.microsoft.com/office/drawing/2014/main" id="{31FEB5C4-03CA-24FF-7A2B-6B55F6CD8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21">
              <a:extLst>
                <a:ext uri="{FF2B5EF4-FFF2-40B4-BE49-F238E27FC236}">
                  <a16:creationId xmlns:a16="http://schemas.microsoft.com/office/drawing/2014/main" id="{5CEA0458-A23B-BBAD-53DB-843AC5FB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B5C8AF16-A5C2-B97E-C1CE-718AFDCF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23">
              <a:extLst>
                <a:ext uri="{FF2B5EF4-FFF2-40B4-BE49-F238E27FC236}">
                  <a16:creationId xmlns:a16="http://schemas.microsoft.com/office/drawing/2014/main" id="{15E603F1-689C-79D8-2C9C-52BD3EEDF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5F486AEF-0039-36E2-91B7-DED4D42C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2466C1CE-88E3-3895-45B1-97AD81F8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F02794A9-1105-AC1B-E183-9B367B24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67C8A7CA-83B1-B5F7-1546-CDA05386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E5AD264F-C68A-D38D-2725-4C4C05C08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95B2C0D7-5479-9013-F5B1-DAC9BA5E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30">
              <a:extLst>
                <a:ext uri="{FF2B5EF4-FFF2-40B4-BE49-F238E27FC236}">
                  <a16:creationId xmlns:a16="http://schemas.microsoft.com/office/drawing/2014/main" id="{9413E5FE-D5E8-4058-EBF1-77AAA9409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31">
              <a:extLst>
                <a:ext uri="{FF2B5EF4-FFF2-40B4-BE49-F238E27FC236}">
                  <a16:creationId xmlns:a16="http://schemas.microsoft.com/office/drawing/2014/main" id="{DDDAA548-75B6-1732-EBC6-A24A45B60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32">
              <a:extLst>
                <a:ext uri="{FF2B5EF4-FFF2-40B4-BE49-F238E27FC236}">
                  <a16:creationId xmlns:a16="http://schemas.microsoft.com/office/drawing/2014/main" id="{00E28972-2FBC-26F1-26E0-8FD2EBFE5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33">
              <a:extLst>
                <a:ext uri="{FF2B5EF4-FFF2-40B4-BE49-F238E27FC236}">
                  <a16:creationId xmlns:a16="http://schemas.microsoft.com/office/drawing/2014/main" id="{BE24D9AB-58A3-32A3-CF7B-EAF1BAAD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4">
              <a:extLst>
                <a:ext uri="{FF2B5EF4-FFF2-40B4-BE49-F238E27FC236}">
                  <a16:creationId xmlns:a16="http://schemas.microsoft.com/office/drawing/2014/main" id="{C04AB4B9-C189-DC22-1799-74D20F2E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35">
              <a:extLst>
                <a:ext uri="{FF2B5EF4-FFF2-40B4-BE49-F238E27FC236}">
                  <a16:creationId xmlns:a16="http://schemas.microsoft.com/office/drawing/2014/main" id="{E000D197-E2F8-4AD2-1FFD-8AC45FCDE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36">
              <a:extLst>
                <a:ext uri="{FF2B5EF4-FFF2-40B4-BE49-F238E27FC236}">
                  <a16:creationId xmlns:a16="http://schemas.microsoft.com/office/drawing/2014/main" id="{98327618-A2C3-B0F0-8B8F-005DFE9D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37">
              <a:extLst>
                <a:ext uri="{FF2B5EF4-FFF2-40B4-BE49-F238E27FC236}">
                  <a16:creationId xmlns:a16="http://schemas.microsoft.com/office/drawing/2014/main" id="{D9EFD2D1-7410-BFAC-E1B1-DBB4438A4B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07B40F93-0778-26FD-D328-38690AC55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567604BC-828C-A564-620F-46A0CC0D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BEE71C51-EE78-C414-1E8F-6251E9DEF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F2823E15-5FF3-2391-657A-2D39BA65A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22ACB937-2EA6-5C05-EC74-3B035BC44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FF0B1292-F56C-D1DE-03D5-6BF9C0B62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84E7EF63-CDC2-6F65-47FB-81A16061CF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43225F6D-B39C-A7FC-6578-73317843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5E662DD2-65B1-F14E-FF08-A97A5C7F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47">
              <a:extLst>
                <a:ext uri="{FF2B5EF4-FFF2-40B4-BE49-F238E27FC236}">
                  <a16:creationId xmlns:a16="http://schemas.microsoft.com/office/drawing/2014/main" id="{A0DDD436-DFD9-4735-FBF4-5B74AABC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48">
              <a:extLst>
                <a:ext uri="{FF2B5EF4-FFF2-40B4-BE49-F238E27FC236}">
                  <a16:creationId xmlns:a16="http://schemas.microsoft.com/office/drawing/2014/main" id="{A2C2428F-37EF-2B27-7DEC-5938C0150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49">
              <a:extLst>
                <a:ext uri="{FF2B5EF4-FFF2-40B4-BE49-F238E27FC236}">
                  <a16:creationId xmlns:a16="http://schemas.microsoft.com/office/drawing/2014/main" id="{7AE08E4E-6AD3-FBB2-B154-65550B18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50">
              <a:extLst>
                <a:ext uri="{FF2B5EF4-FFF2-40B4-BE49-F238E27FC236}">
                  <a16:creationId xmlns:a16="http://schemas.microsoft.com/office/drawing/2014/main" id="{4E3228FB-4376-7BCC-70D2-FFDC769DC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51">
              <a:extLst>
                <a:ext uri="{FF2B5EF4-FFF2-40B4-BE49-F238E27FC236}">
                  <a16:creationId xmlns:a16="http://schemas.microsoft.com/office/drawing/2014/main" id="{65945B7B-E226-37AD-5504-FF9081763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52">
              <a:extLst>
                <a:ext uri="{FF2B5EF4-FFF2-40B4-BE49-F238E27FC236}">
                  <a16:creationId xmlns:a16="http://schemas.microsoft.com/office/drawing/2014/main" id="{29C798DC-91AA-3D5C-70BE-3B4C7876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53">
              <a:extLst>
                <a:ext uri="{FF2B5EF4-FFF2-40B4-BE49-F238E27FC236}">
                  <a16:creationId xmlns:a16="http://schemas.microsoft.com/office/drawing/2014/main" id="{8EBA1A36-F7B6-8382-39B2-0FA048FA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54">
              <a:extLst>
                <a:ext uri="{FF2B5EF4-FFF2-40B4-BE49-F238E27FC236}">
                  <a16:creationId xmlns:a16="http://schemas.microsoft.com/office/drawing/2014/main" id="{9139A97A-F6F7-F139-8729-AAAC8B90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55">
              <a:extLst>
                <a:ext uri="{FF2B5EF4-FFF2-40B4-BE49-F238E27FC236}">
                  <a16:creationId xmlns:a16="http://schemas.microsoft.com/office/drawing/2014/main" id="{8E39835B-B327-903D-11FE-A272561F8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56">
              <a:extLst>
                <a:ext uri="{FF2B5EF4-FFF2-40B4-BE49-F238E27FC236}">
                  <a16:creationId xmlns:a16="http://schemas.microsoft.com/office/drawing/2014/main" id="{643F8C73-33F2-35A9-7658-18328A0F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57">
              <a:extLst>
                <a:ext uri="{FF2B5EF4-FFF2-40B4-BE49-F238E27FC236}">
                  <a16:creationId xmlns:a16="http://schemas.microsoft.com/office/drawing/2014/main" id="{1A933E05-BC1F-6BBD-1244-47AE5A1E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58">
              <a:extLst>
                <a:ext uri="{FF2B5EF4-FFF2-40B4-BE49-F238E27FC236}">
                  <a16:creationId xmlns:a16="http://schemas.microsoft.com/office/drawing/2014/main" id="{17625565-F449-B726-265E-AD3820C9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59">
              <a:extLst>
                <a:ext uri="{FF2B5EF4-FFF2-40B4-BE49-F238E27FC236}">
                  <a16:creationId xmlns:a16="http://schemas.microsoft.com/office/drawing/2014/main" id="{F8A0DE37-E229-8BE9-A291-2C5FB238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60">
              <a:extLst>
                <a:ext uri="{FF2B5EF4-FFF2-40B4-BE49-F238E27FC236}">
                  <a16:creationId xmlns:a16="http://schemas.microsoft.com/office/drawing/2014/main" id="{1EE053A8-A8C1-E194-01B8-7F0A6BBCF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61">
              <a:extLst>
                <a:ext uri="{FF2B5EF4-FFF2-40B4-BE49-F238E27FC236}">
                  <a16:creationId xmlns:a16="http://schemas.microsoft.com/office/drawing/2014/main" id="{6445D21D-09BA-EA91-1A4A-AA244059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62">
              <a:extLst>
                <a:ext uri="{FF2B5EF4-FFF2-40B4-BE49-F238E27FC236}">
                  <a16:creationId xmlns:a16="http://schemas.microsoft.com/office/drawing/2014/main" id="{5F771A22-7A94-F837-83B8-7F15A2BE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63">
              <a:extLst>
                <a:ext uri="{FF2B5EF4-FFF2-40B4-BE49-F238E27FC236}">
                  <a16:creationId xmlns:a16="http://schemas.microsoft.com/office/drawing/2014/main" id="{FD7AF76C-D53A-F710-9EF7-69934B31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64">
              <a:extLst>
                <a:ext uri="{FF2B5EF4-FFF2-40B4-BE49-F238E27FC236}">
                  <a16:creationId xmlns:a16="http://schemas.microsoft.com/office/drawing/2014/main" id="{7A61C3FB-95A7-1BC4-F33A-C14B98B2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65">
              <a:extLst>
                <a:ext uri="{FF2B5EF4-FFF2-40B4-BE49-F238E27FC236}">
                  <a16:creationId xmlns:a16="http://schemas.microsoft.com/office/drawing/2014/main" id="{74D33A57-733A-648A-66AB-5607C9A6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66">
              <a:extLst>
                <a:ext uri="{FF2B5EF4-FFF2-40B4-BE49-F238E27FC236}">
                  <a16:creationId xmlns:a16="http://schemas.microsoft.com/office/drawing/2014/main" id="{F93459B0-275F-AC8B-1439-375A40DA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67">
              <a:extLst>
                <a:ext uri="{FF2B5EF4-FFF2-40B4-BE49-F238E27FC236}">
                  <a16:creationId xmlns:a16="http://schemas.microsoft.com/office/drawing/2014/main" id="{3F0D87A5-5229-A9E4-2C48-9329EEC9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68">
              <a:extLst>
                <a:ext uri="{FF2B5EF4-FFF2-40B4-BE49-F238E27FC236}">
                  <a16:creationId xmlns:a16="http://schemas.microsoft.com/office/drawing/2014/main" id="{3C4EED68-901B-DB2F-90A6-08022FE5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69">
              <a:extLst>
                <a:ext uri="{FF2B5EF4-FFF2-40B4-BE49-F238E27FC236}">
                  <a16:creationId xmlns:a16="http://schemas.microsoft.com/office/drawing/2014/main" id="{1487DDF2-381A-CD07-5437-A05D70E6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70">
              <a:extLst>
                <a:ext uri="{FF2B5EF4-FFF2-40B4-BE49-F238E27FC236}">
                  <a16:creationId xmlns:a16="http://schemas.microsoft.com/office/drawing/2014/main" id="{D5933CF9-0BBE-23C3-3191-0667B70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71">
              <a:extLst>
                <a:ext uri="{FF2B5EF4-FFF2-40B4-BE49-F238E27FC236}">
                  <a16:creationId xmlns:a16="http://schemas.microsoft.com/office/drawing/2014/main" id="{39B23307-0CB3-E722-CD9F-2EE1ADF64B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72">
              <a:extLst>
                <a:ext uri="{FF2B5EF4-FFF2-40B4-BE49-F238E27FC236}">
                  <a16:creationId xmlns:a16="http://schemas.microsoft.com/office/drawing/2014/main" id="{598C96CD-8848-C690-8555-FF717307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73">
              <a:extLst>
                <a:ext uri="{FF2B5EF4-FFF2-40B4-BE49-F238E27FC236}">
                  <a16:creationId xmlns:a16="http://schemas.microsoft.com/office/drawing/2014/main" id="{7D92FCA3-32A5-20C3-BDFD-8A6C5932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74">
              <a:extLst>
                <a:ext uri="{FF2B5EF4-FFF2-40B4-BE49-F238E27FC236}">
                  <a16:creationId xmlns:a16="http://schemas.microsoft.com/office/drawing/2014/main" id="{72A178F1-3567-E030-09C6-B368BE9C75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8A47EF98-02D0-F101-1728-9FD04013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76">
              <a:extLst>
                <a:ext uri="{FF2B5EF4-FFF2-40B4-BE49-F238E27FC236}">
                  <a16:creationId xmlns:a16="http://schemas.microsoft.com/office/drawing/2014/main" id="{EDF7832E-AD54-212D-CAF6-82EC9F26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77">
              <a:extLst>
                <a:ext uri="{FF2B5EF4-FFF2-40B4-BE49-F238E27FC236}">
                  <a16:creationId xmlns:a16="http://schemas.microsoft.com/office/drawing/2014/main" id="{DB002459-6E7E-99A4-9CA8-81E2E028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78">
              <a:extLst>
                <a:ext uri="{FF2B5EF4-FFF2-40B4-BE49-F238E27FC236}">
                  <a16:creationId xmlns:a16="http://schemas.microsoft.com/office/drawing/2014/main" id="{14A30B94-3897-D858-647B-272714F7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79">
              <a:extLst>
                <a:ext uri="{FF2B5EF4-FFF2-40B4-BE49-F238E27FC236}">
                  <a16:creationId xmlns:a16="http://schemas.microsoft.com/office/drawing/2014/main" id="{6A64462A-33D1-6C2D-D46E-85BA4CDD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80">
              <a:extLst>
                <a:ext uri="{FF2B5EF4-FFF2-40B4-BE49-F238E27FC236}">
                  <a16:creationId xmlns:a16="http://schemas.microsoft.com/office/drawing/2014/main" id="{45B53C92-4FFA-96A4-914F-B0BC8ACCDB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81">
              <a:extLst>
                <a:ext uri="{FF2B5EF4-FFF2-40B4-BE49-F238E27FC236}">
                  <a16:creationId xmlns:a16="http://schemas.microsoft.com/office/drawing/2014/main" id="{EA9004AC-8503-6AFE-230F-EE1B2ABE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82">
              <a:extLst>
                <a:ext uri="{FF2B5EF4-FFF2-40B4-BE49-F238E27FC236}">
                  <a16:creationId xmlns:a16="http://schemas.microsoft.com/office/drawing/2014/main" id="{402BF5F6-EAB5-39DB-E9BB-4602D20D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83">
              <a:extLst>
                <a:ext uri="{FF2B5EF4-FFF2-40B4-BE49-F238E27FC236}">
                  <a16:creationId xmlns:a16="http://schemas.microsoft.com/office/drawing/2014/main" id="{E49DD38C-B377-AC3A-73F0-32A397247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84">
              <a:extLst>
                <a:ext uri="{FF2B5EF4-FFF2-40B4-BE49-F238E27FC236}">
                  <a16:creationId xmlns:a16="http://schemas.microsoft.com/office/drawing/2014/main" id="{3FD4DBCF-90CE-3362-F80F-3061F5B2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85">
              <a:extLst>
                <a:ext uri="{FF2B5EF4-FFF2-40B4-BE49-F238E27FC236}">
                  <a16:creationId xmlns:a16="http://schemas.microsoft.com/office/drawing/2014/main" id="{74B8A552-CBAF-5202-3B63-7BCB602D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86">
              <a:extLst>
                <a:ext uri="{FF2B5EF4-FFF2-40B4-BE49-F238E27FC236}">
                  <a16:creationId xmlns:a16="http://schemas.microsoft.com/office/drawing/2014/main" id="{DBA06B68-5A09-F896-6173-571C830C7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87">
              <a:extLst>
                <a:ext uri="{FF2B5EF4-FFF2-40B4-BE49-F238E27FC236}">
                  <a16:creationId xmlns:a16="http://schemas.microsoft.com/office/drawing/2014/main" id="{53607E03-7B8D-DD4F-72EF-0D969A06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88">
              <a:extLst>
                <a:ext uri="{FF2B5EF4-FFF2-40B4-BE49-F238E27FC236}">
                  <a16:creationId xmlns:a16="http://schemas.microsoft.com/office/drawing/2014/main" id="{2BE7ECCD-D74A-CF42-9840-1F454E57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89">
              <a:extLst>
                <a:ext uri="{FF2B5EF4-FFF2-40B4-BE49-F238E27FC236}">
                  <a16:creationId xmlns:a16="http://schemas.microsoft.com/office/drawing/2014/main" id="{E9BB0ED7-E013-0847-36BC-73A84391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90">
              <a:extLst>
                <a:ext uri="{FF2B5EF4-FFF2-40B4-BE49-F238E27FC236}">
                  <a16:creationId xmlns:a16="http://schemas.microsoft.com/office/drawing/2014/main" id="{96D3B9E7-E9BC-0197-EC7B-986D893A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91">
              <a:extLst>
                <a:ext uri="{FF2B5EF4-FFF2-40B4-BE49-F238E27FC236}">
                  <a16:creationId xmlns:a16="http://schemas.microsoft.com/office/drawing/2014/main" id="{AB011D62-D638-619C-0897-DDDFD59EF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92">
              <a:extLst>
                <a:ext uri="{FF2B5EF4-FFF2-40B4-BE49-F238E27FC236}">
                  <a16:creationId xmlns:a16="http://schemas.microsoft.com/office/drawing/2014/main" id="{580D0FA7-BAC1-A8D7-2BCB-D258CB5A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9" name="Freeform 93">
              <a:extLst>
                <a:ext uri="{FF2B5EF4-FFF2-40B4-BE49-F238E27FC236}">
                  <a16:creationId xmlns:a16="http://schemas.microsoft.com/office/drawing/2014/main" id="{8378BA55-48F0-E271-7169-B981D71B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0" name="Freeform 94">
              <a:extLst>
                <a:ext uri="{FF2B5EF4-FFF2-40B4-BE49-F238E27FC236}">
                  <a16:creationId xmlns:a16="http://schemas.microsoft.com/office/drawing/2014/main" id="{F8DB518D-3647-3B90-811F-CA983911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1" name="Freeform 95">
              <a:extLst>
                <a:ext uri="{FF2B5EF4-FFF2-40B4-BE49-F238E27FC236}">
                  <a16:creationId xmlns:a16="http://schemas.microsoft.com/office/drawing/2014/main" id="{68B62A0E-F1EC-5725-72F1-9525E9FD3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2" name="Freeform 96">
              <a:extLst>
                <a:ext uri="{FF2B5EF4-FFF2-40B4-BE49-F238E27FC236}">
                  <a16:creationId xmlns:a16="http://schemas.microsoft.com/office/drawing/2014/main" id="{5205C625-CF7A-A124-E257-B629BD55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3" name="Freeform 97">
              <a:extLst>
                <a:ext uri="{FF2B5EF4-FFF2-40B4-BE49-F238E27FC236}">
                  <a16:creationId xmlns:a16="http://schemas.microsoft.com/office/drawing/2014/main" id="{21C3FF53-058E-4E61-DE88-97D67BAD7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4" name="Freeform 98">
              <a:extLst>
                <a:ext uri="{FF2B5EF4-FFF2-40B4-BE49-F238E27FC236}">
                  <a16:creationId xmlns:a16="http://schemas.microsoft.com/office/drawing/2014/main" id="{E5B85881-525E-49B4-60D6-559B0E1B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5" name="Freeform 99">
              <a:extLst>
                <a:ext uri="{FF2B5EF4-FFF2-40B4-BE49-F238E27FC236}">
                  <a16:creationId xmlns:a16="http://schemas.microsoft.com/office/drawing/2014/main" id="{D0428D7B-9B74-AF8F-7569-2D96BD63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6" name="Freeform 100">
              <a:extLst>
                <a:ext uri="{FF2B5EF4-FFF2-40B4-BE49-F238E27FC236}">
                  <a16:creationId xmlns:a16="http://schemas.microsoft.com/office/drawing/2014/main" id="{CEBBE591-C112-FDDB-A620-368B0638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7" name="Freeform 101">
              <a:extLst>
                <a:ext uri="{FF2B5EF4-FFF2-40B4-BE49-F238E27FC236}">
                  <a16:creationId xmlns:a16="http://schemas.microsoft.com/office/drawing/2014/main" id="{BCF2B597-F9B7-C5E0-E0E9-15240200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8" name="Freeform 102">
              <a:extLst>
                <a:ext uri="{FF2B5EF4-FFF2-40B4-BE49-F238E27FC236}">
                  <a16:creationId xmlns:a16="http://schemas.microsoft.com/office/drawing/2014/main" id="{0925CD09-E560-F3F7-CF75-133E9094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9" name="Freeform 103">
              <a:extLst>
                <a:ext uri="{FF2B5EF4-FFF2-40B4-BE49-F238E27FC236}">
                  <a16:creationId xmlns:a16="http://schemas.microsoft.com/office/drawing/2014/main" id="{D659DADD-7272-1A14-56F0-602F2BE31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0" name="Freeform 104">
              <a:extLst>
                <a:ext uri="{FF2B5EF4-FFF2-40B4-BE49-F238E27FC236}">
                  <a16:creationId xmlns:a16="http://schemas.microsoft.com/office/drawing/2014/main" id="{5A516865-69ED-031E-1B94-505DF2919A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C2EAC844-5CEC-59E9-1B99-8FAF66908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106">
              <a:extLst>
                <a:ext uri="{FF2B5EF4-FFF2-40B4-BE49-F238E27FC236}">
                  <a16:creationId xmlns:a16="http://schemas.microsoft.com/office/drawing/2014/main" id="{84D6ECFD-1150-8323-7359-3986022AB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107">
              <a:extLst>
                <a:ext uri="{FF2B5EF4-FFF2-40B4-BE49-F238E27FC236}">
                  <a16:creationId xmlns:a16="http://schemas.microsoft.com/office/drawing/2014/main" id="{953384EC-56AE-1F17-FEF6-D5C8A43F2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7305379B-E1F4-1FF6-B19B-D52CFE5F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BF1D76E4-48F9-8906-6D2C-AC40EE46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52DF2396-7F9F-97DE-CE42-6B3F2D99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11">
              <a:extLst>
                <a:ext uri="{FF2B5EF4-FFF2-40B4-BE49-F238E27FC236}">
                  <a16:creationId xmlns:a16="http://schemas.microsoft.com/office/drawing/2014/main" id="{7340C782-9779-1682-933E-D31D0D61E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12">
              <a:extLst>
                <a:ext uri="{FF2B5EF4-FFF2-40B4-BE49-F238E27FC236}">
                  <a16:creationId xmlns:a16="http://schemas.microsoft.com/office/drawing/2014/main" id="{525FA97B-3749-5FF7-1CB5-F56ECD002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13">
              <a:extLst>
                <a:ext uri="{FF2B5EF4-FFF2-40B4-BE49-F238E27FC236}">
                  <a16:creationId xmlns:a16="http://schemas.microsoft.com/office/drawing/2014/main" id="{1A5DB2D6-5696-0354-5D24-7C996C7A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14">
              <a:extLst>
                <a:ext uri="{FF2B5EF4-FFF2-40B4-BE49-F238E27FC236}">
                  <a16:creationId xmlns:a16="http://schemas.microsoft.com/office/drawing/2014/main" id="{4DAA4DD8-526F-F435-E78D-D1AC4450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15">
              <a:extLst>
                <a:ext uri="{FF2B5EF4-FFF2-40B4-BE49-F238E27FC236}">
                  <a16:creationId xmlns:a16="http://schemas.microsoft.com/office/drawing/2014/main" id="{1E53E503-84EC-8A9D-D6FA-05244140F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16">
              <a:extLst>
                <a:ext uri="{FF2B5EF4-FFF2-40B4-BE49-F238E27FC236}">
                  <a16:creationId xmlns:a16="http://schemas.microsoft.com/office/drawing/2014/main" id="{39138454-6051-3598-A4E6-10A71FB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17">
              <a:extLst>
                <a:ext uri="{FF2B5EF4-FFF2-40B4-BE49-F238E27FC236}">
                  <a16:creationId xmlns:a16="http://schemas.microsoft.com/office/drawing/2014/main" id="{3D85A415-9634-D6D6-99EE-1EC337E3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18">
              <a:extLst>
                <a:ext uri="{FF2B5EF4-FFF2-40B4-BE49-F238E27FC236}">
                  <a16:creationId xmlns:a16="http://schemas.microsoft.com/office/drawing/2014/main" id="{7302FF12-B033-AD1A-8647-063B9753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119">
              <a:extLst>
                <a:ext uri="{FF2B5EF4-FFF2-40B4-BE49-F238E27FC236}">
                  <a16:creationId xmlns:a16="http://schemas.microsoft.com/office/drawing/2014/main" id="{8AD1615C-CE23-EA78-865D-6A25A491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120">
              <a:extLst>
                <a:ext uri="{FF2B5EF4-FFF2-40B4-BE49-F238E27FC236}">
                  <a16:creationId xmlns:a16="http://schemas.microsoft.com/office/drawing/2014/main" id="{2CF723F0-6C90-AC7A-432C-B3A3C172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121">
              <a:extLst>
                <a:ext uri="{FF2B5EF4-FFF2-40B4-BE49-F238E27FC236}">
                  <a16:creationId xmlns:a16="http://schemas.microsoft.com/office/drawing/2014/main" id="{7CE41B5C-2C77-0721-CA3F-9127E716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122">
              <a:extLst>
                <a:ext uri="{FF2B5EF4-FFF2-40B4-BE49-F238E27FC236}">
                  <a16:creationId xmlns:a16="http://schemas.microsoft.com/office/drawing/2014/main" id="{8FF4168F-241A-BAEB-30CD-822F10AF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123">
              <a:extLst>
                <a:ext uri="{FF2B5EF4-FFF2-40B4-BE49-F238E27FC236}">
                  <a16:creationId xmlns:a16="http://schemas.microsoft.com/office/drawing/2014/main" id="{DD2DEE5C-C876-AEF8-DBCF-EA7CFC75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124">
              <a:extLst>
                <a:ext uri="{FF2B5EF4-FFF2-40B4-BE49-F238E27FC236}">
                  <a16:creationId xmlns:a16="http://schemas.microsoft.com/office/drawing/2014/main" id="{0648222F-6BEF-260F-1018-2A5F8C0F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21564719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3.54167E-6 0 L 3.54167E-6 0.12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01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4.07407E-6 L 0 0.0814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07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8.33333E-7 2.59259E-6 L 8.33333E-7 -0.1180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0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8" grpId="0" animBg="1"/>
      <p:bldP spid="9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AC5B56D9-B616-A806-BBDD-5505D66E8D7E}"/>
              </a:ext>
            </a:extLst>
          </p:cNvPr>
          <p:cNvSpPr/>
          <p:nvPr userDrawn="1"/>
        </p:nvSpPr>
        <p:spPr>
          <a:xfrm>
            <a:off x="-167381" y="0"/>
            <a:ext cx="314300" cy="314300"/>
          </a:xfrm>
          <a:prstGeom prst="ellipse">
            <a:avLst/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50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43A70CFA-43BE-D157-917B-867F2E054EFD}"/>
              </a:ext>
            </a:extLst>
          </p:cNvPr>
          <p:cNvSpPr/>
          <p:nvPr userDrawn="1"/>
        </p:nvSpPr>
        <p:spPr>
          <a:xfrm>
            <a:off x="10795994" y="4914864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4ECF06E-0B44-AACD-C660-4674B705F347}"/>
              </a:ext>
            </a:extLst>
          </p:cNvPr>
          <p:cNvSpPr/>
          <p:nvPr userDrawn="1"/>
        </p:nvSpPr>
        <p:spPr>
          <a:xfrm>
            <a:off x="-183723" y="4282711"/>
            <a:ext cx="398653" cy="398653"/>
          </a:xfrm>
          <a:prstGeom prst="ellipse">
            <a:avLst/>
          </a:prstGeom>
          <a:gradFill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C1828D1D-2D96-5AD0-4C9B-F16647FF7E75}"/>
              </a:ext>
            </a:extLst>
          </p:cNvPr>
          <p:cNvSpPr/>
          <p:nvPr userDrawn="1"/>
        </p:nvSpPr>
        <p:spPr>
          <a:xfrm>
            <a:off x="11964431" y="3538384"/>
            <a:ext cx="455138" cy="455138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5A010768-A904-9B9E-7210-533FCAC7F330}"/>
              </a:ext>
            </a:extLst>
          </p:cNvPr>
          <p:cNvSpPr/>
          <p:nvPr userDrawn="1"/>
        </p:nvSpPr>
        <p:spPr>
          <a:xfrm>
            <a:off x="1953199" y="1661775"/>
            <a:ext cx="8171302" cy="3987514"/>
          </a:xfrm>
          <a:prstGeom prst="roundRect">
            <a:avLst>
              <a:gd name="adj" fmla="val 2347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d-ID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3B1770A5-E72E-9254-DE8A-3D9606AA90FE}"/>
              </a:ext>
            </a:extLst>
          </p:cNvPr>
          <p:cNvSpPr/>
          <p:nvPr userDrawn="1"/>
        </p:nvSpPr>
        <p:spPr>
          <a:xfrm>
            <a:off x="1917493" y="1661775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282F85B-6150-C155-9841-48FC95C2FC50}"/>
              </a:ext>
            </a:extLst>
          </p:cNvPr>
          <p:cNvSpPr/>
          <p:nvPr userDrawn="1"/>
        </p:nvSpPr>
        <p:spPr>
          <a:xfrm>
            <a:off x="9674432" y="1630713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97AD435-DA02-2A64-FC64-9AD5D8AEA7F6}"/>
              </a:ext>
            </a:extLst>
          </p:cNvPr>
          <p:cNvSpPr/>
          <p:nvPr userDrawn="1"/>
        </p:nvSpPr>
        <p:spPr>
          <a:xfrm>
            <a:off x="3850314" y="5337858"/>
            <a:ext cx="643768" cy="643766"/>
          </a:xfrm>
          <a:prstGeom prst="ellipse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6B62D6C-ED4F-BE79-8383-031B5FFE0ABB}"/>
              </a:ext>
            </a:extLst>
          </p:cNvPr>
          <p:cNvGrpSpPr/>
          <p:nvPr userDrawn="1"/>
        </p:nvGrpSpPr>
        <p:grpSpPr>
          <a:xfrm rot="812020" flipH="1">
            <a:off x="9478585" y="4978100"/>
            <a:ext cx="615828" cy="635382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88ABF66F-3EA1-1493-198C-04FC77277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C8F5157-059D-DF6A-B0EF-CB97C9E6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7">
              <a:extLst>
                <a:ext uri="{FF2B5EF4-FFF2-40B4-BE49-F238E27FC236}">
                  <a16:creationId xmlns:a16="http://schemas.microsoft.com/office/drawing/2014/main" id="{24C7F5ED-75FD-381C-5FA4-9D26CEAF6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8">
              <a:extLst>
                <a:ext uri="{FF2B5EF4-FFF2-40B4-BE49-F238E27FC236}">
                  <a16:creationId xmlns:a16="http://schemas.microsoft.com/office/drawing/2014/main" id="{ACB2C477-6C56-F9D0-FE30-E9A3E2AC0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9">
              <a:extLst>
                <a:ext uri="{FF2B5EF4-FFF2-40B4-BE49-F238E27FC236}">
                  <a16:creationId xmlns:a16="http://schemas.microsoft.com/office/drawing/2014/main" id="{06B35DE0-DB74-4FCB-5F98-CEFB7197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0">
              <a:extLst>
                <a:ext uri="{FF2B5EF4-FFF2-40B4-BE49-F238E27FC236}">
                  <a16:creationId xmlns:a16="http://schemas.microsoft.com/office/drawing/2014/main" id="{39DD6983-1453-A167-872A-C1B96F223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11">
              <a:extLst>
                <a:ext uri="{FF2B5EF4-FFF2-40B4-BE49-F238E27FC236}">
                  <a16:creationId xmlns:a16="http://schemas.microsoft.com/office/drawing/2014/main" id="{955BA63E-5EDF-39C3-0A23-89AE62DB8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12">
              <a:extLst>
                <a:ext uri="{FF2B5EF4-FFF2-40B4-BE49-F238E27FC236}">
                  <a16:creationId xmlns:a16="http://schemas.microsoft.com/office/drawing/2014/main" id="{643D81F8-CE6E-57CF-D045-E8BF7DF3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13">
              <a:extLst>
                <a:ext uri="{FF2B5EF4-FFF2-40B4-BE49-F238E27FC236}">
                  <a16:creationId xmlns:a16="http://schemas.microsoft.com/office/drawing/2014/main" id="{F5820AF8-C58D-816A-64DB-A384575F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14">
              <a:extLst>
                <a:ext uri="{FF2B5EF4-FFF2-40B4-BE49-F238E27FC236}">
                  <a16:creationId xmlns:a16="http://schemas.microsoft.com/office/drawing/2014/main" id="{39C5EEE1-2830-96B4-0A6F-EA521157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15">
              <a:extLst>
                <a:ext uri="{FF2B5EF4-FFF2-40B4-BE49-F238E27FC236}">
                  <a16:creationId xmlns:a16="http://schemas.microsoft.com/office/drawing/2014/main" id="{BB5E4A33-F442-97EB-54BC-63477AE3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16">
              <a:extLst>
                <a:ext uri="{FF2B5EF4-FFF2-40B4-BE49-F238E27FC236}">
                  <a16:creationId xmlns:a16="http://schemas.microsoft.com/office/drawing/2014/main" id="{DA322AB3-A14F-EC89-C8EC-625EF29AC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7">
              <a:extLst>
                <a:ext uri="{FF2B5EF4-FFF2-40B4-BE49-F238E27FC236}">
                  <a16:creationId xmlns:a16="http://schemas.microsoft.com/office/drawing/2014/main" id="{CDCBA4BD-BA3C-B4B4-03D7-AF44470C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8">
              <a:extLst>
                <a:ext uri="{FF2B5EF4-FFF2-40B4-BE49-F238E27FC236}">
                  <a16:creationId xmlns:a16="http://schemas.microsoft.com/office/drawing/2014/main" id="{0F660AD9-AE32-16BF-FAEE-C923ADDB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9">
              <a:extLst>
                <a:ext uri="{FF2B5EF4-FFF2-40B4-BE49-F238E27FC236}">
                  <a16:creationId xmlns:a16="http://schemas.microsoft.com/office/drawing/2014/main" id="{687528EA-DEE0-3700-E255-16001C1B8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0">
              <a:extLst>
                <a:ext uri="{FF2B5EF4-FFF2-40B4-BE49-F238E27FC236}">
                  <a16:creationId xmlns:a16="http://schemas.microsoft.com/office/drawing/2014/main" id="{27E1D028-2EDC-F7BF-5BF2-A2213C01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1">
              <a:extLst>
                <a:ext uri="{FF2B5EF4-FFF2-40B4-BE49-F238E27FC236}">
                  <a16:creationId xmlns:a16="http://schemas.microsoft.com/office/drawing/2014/main" id="{F1C5D781-B9DE-0AEB-7B31-9413021E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22">
              <a:extLst>
                <a:ext uri="{FF2B5EF4-FFF2-40B4-BE49-F238E27FC236}">
                  <a16:creationId xmlns:a16="http://schemas.microsoft.com/office/drawing/2014/main" id="{A0B775E4-FDA0-CB20-E41F-FF5EE70A2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3">
              <a:extLst>
                <a:ext uri="{FF2B5EF4-FFF2-40B4-BE49-F238E27FC236}">
                  <a16:creationId xmlns:a16="http://schemas.microsoft.com/office/drawing/2014/main" id="{6245C1CE-2C4F-20BC-2C43-25F422DC1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4">
              <a:extLst>
                <a:ext uri="{FF2B5EF4-FFF2-40B4-BE49-F238E27FC236}">
                  <a16:creationId xmlns:a16="http://schemas.microsoft.com/office/drawing/2014/main" id="{06C39CAD-6334-4E09-F0C0-624F3DB81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25">
              <a:extLst>
                <a:ext uri="{FF2B5EF4-FFF2-40B4-BE49-F238E27FC236}">
                  <a16:creationId xmlns:a16="http://schemas.microsoft.com/office/drawing/2014/main" id="{B39AA917-96B6-0CF5-1A5A-50EE992D1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26">
              <a:extLst>
                <a:ext uri="{FF2B5EF4-FFF2-40B4-BE49-F238E27FC236}">
                  <a16:creationId xmlns:a16="http://schemas.microsoft.com/office/drawing/2014/main" id="{F390D663-0BB8-6F2C-8181-8756762C5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27">
              <a:extLst>
                <a:ext uri="{FF2B5EF4-FFF2-40B4-BE49-F238E27FC236}">
                  <a16:creationId xmlns:a16="http://schemas.microsoft.com/office/drawing/2014/main" id="{1CB5BB6A-DD73-AB53-5EB2-F996CF824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28">
              <a:extLst>
                <a:ext uri="{FF2B5EF4-FFF2-40B4-BE49-F238E27FC236}">
                  <a16:creationId xmlns:a16="http://schemas.microsoft.com/office/drawing/2014/main" id="{57033A3A-2BF0-BAC6-0927-B5637E1C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29">
              <a:extLst>
                <a:ext uri="{FF2B5EF4-FFF2-40B4-BE49-F238E27FC236}">
                  <a16:creationId xmlns:a16="http://schemas.microsoft.com/office/drawing/2014/main" id="{93D20F4B-25C1-BEA6-02BD-8EEF6608B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30">
              <a:extLst>
                <a:ext uri="{FF2B5EF4-FFF2-40B4-BE49-F238E27FC236}">
                  <a16:creationId xmlns:a16="http://schemas.microsoft.com/office/drawing/2014/main" id="{AFDF6862-AA4E-1612-978C-16C45CF86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31">
              <a:extLst>
                <a:ext uri="{FF2B5EF4-FFF2-40B4-BE49-F238E27FC236}">
                  <a16:creationId xmlns:a16="http://schemas.microsoft.com/office/drawing/2014/main" id="{B6BAC04C-BB84-D487-4DA1-223EDCDC1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32">
              <a:extLst>
                <a:ext uri="{FF2B5EF4-FFF2-40B4-BE49-F238E27FC236}">
                  <a16:creationId xmlns:a16="http://schemas.microsoft.com/office/drawing/2014/main" id="{F9C66E0B-C8C8-9A4A-7470-2F2A51C3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33">
              <a:extLst>
                <a:ext uri="{FF2B5EF4-FFF2-40B4-BE49-F238E27FC236}">
                  <a16:creationId xmlns:a16="http://schemas.microsoft.com/office/drawing/2014/main" id="{2C6A8C1E-13E0-6B7C-DB8D-2084AFE1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34">
              <a:extLst>
                <a:ext uri="{FF2B5EF4-FFF2-40B4-BE49-F238E27FC236}">
                  <a16:creationId xmlns:a16="http://schemas.microsoft.com/office/drawing/2014/main" id="{FC6DCAA9-5C2D-0153-18BC-49299EEF0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35">
              <a:extLst>
                <a:ext uri="{FF2B5EF4-FFF2-40B4-BE49-F238E27FC236}">
                  <a16:creationId xmlns:a16="http://schemas.microsoft.com/office/drawing/2014/main" id="{648E2DC1-D752-84F7-E867-99564D97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36">
              <a:extLst>
                <a:ext uri="{FF2B5EF4-FFF2-40B4-BE49-F238E27FC236}">
                  <a16:creationId xmlns:a16="http://schemas.microsoft.com/office/drawing/2014/main" id="{F90340AD-CDB0-1E70-A1E3-38DCF786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37">
              <a:extLst>
                <a:ext uri="{FF2B5EF4-FFF2-40B4-BE49-F238E27FC236}">
                  <a16:creationId xmlns:a16="http://schemas.microsoft.com/office/drawing/2014/main" id="{8880E953-BBE4-60FF-D2B9-5994D047D7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38">
              <a:extLst>
                <a:ext uri="{FF2B5EF4-FFF2-40B4-BE49-F238E27FC236}">
                  <a16:creationId xmlns:a16="http://schemas.microsoft.com/office/drawing/2014/main" id="{87A43AFF-8C4C-BF2C-5831-9DB8EED3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39">
              <a:extLst>
                <a:ext uri="{FF2B5EF4-FFF2-40B4-BE49-F238E27FC236}">
                  <a16:creationId xmlns:a16="http://schemas.microsoft.com/office/drawing/2014/main" id="{3E28A6F8-EB89-9425-63C9-C9903BE9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40">
              <a:extLst>
                <a:ext uri="{FF2B5EF4-FFF2-40B4-BE49-F238E27FC236}">
                  <a16:creationId xmlns:a16="http://schemas.microsoft.com/office/drawing/2014/main" id="{5E5CEFAA-C533-A29F-A4A5-7FB9DAD8BE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41">
              <a:extLst>
                <a:ext uri="{FF2B5EF4-FFF2-40B4-BE49-F238E27FC236}">
                  <a16:creationId xmlns:a16="http://schemas.microsoft.com/office/drawing/2014/main" id="{40EDEC92-BC6F-FA66-BE28-E10E68B14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42">
              <a:extLst>
                <a:ext uri="{FF2B5EF4-FFF2-40B4-BE49-F238E27FC236}">
                  <a16:creationId xmlns:a16="http://schemas.microsoft.com/office/drawing/2014/main" id="{DD6B955E-0E19-5C8B-7D7B-A794BDF2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43">
              <a:extLst>
                <a:ext uri="{FF2B5EF4-FFF2-40B4-BE49-F238E27FC236}">
                  <a16:creationId xmlns:a16="http://schemas.microsoft.com/office/drawing/2014/main" id="{B4C0AB5F-E3AD-F46B-4363-639C19DB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44">
              <a:extLst>
                <a:ext uri="{FF2B5EF4-FFF2-40B4-BE49-F238E27FC236}">
                  <a16:creationId xmlns:a16="http://schemas.microsoft.com/office/drawing/2014/main" id="{BE73D562-8EA1-BD7E-66F7-83BA602BB5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45">
              <a:extLst>
                <a:ext uri="{FF2B5EF4-FFF2-40B4-BE49-F238E27FC236}">
                  <a16:creationId xmlns:a16="http://schemas.microsoft.com/office/drawing/2014/main" id="{62C9E7BB-8B7F-83BA-044F-B4785EF3E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A36678D3-1557-0AA5-5789-360C1438D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47">
              <a:extLst>
                <a:ext uri="{FF2B5EF4-FFF2-40B4-BE49-F238E27FC236}">
                  <a16:creationId xmlns:a16="http://schemas.microsoft.com/office/drawing/2014/main" id="{1A670A21-6BE3-129C-B845-2AC3909E1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48">
              <a:extLst>
                <a:ext uri="{FF2B5EF4-FFF2-40B4-BE49-F238E27FC236}">
                  <a16:creationId xmlns:a16="http://schemas.microsoft.com/office/drawing/2014/main" id="{9C89432E-9311-74AD-A088-3CFBAD66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49">
              <a:extLst>
                <a:ext uri="{FF2B5EF4-FFF2-40B4-BE49-F238E27FC236}">
                  <a16:creationId xmlns:a16="http://schemas.microsoft.com/office/drawing/2014/main" id="{4386B7A7-E312-B61C-E16B-EF4589A56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50">
              <a:extLst>
                <a:ext uri="{FF2B5EF4-FFF2-40B4-BE49-F238E27FC236}">
                  <a16:creationId xmlns:a16="http://schemas.microsoft.com/office/drawing/2014/main" id="{734B928F-9B54-E75E-927C-B9D56ED2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51">
              <a:extLst>
                <a:ext uri="{FF2B5EF4-FFF2-40B4-BE49-F238E27FC236}">
                  <a16:creationId xmlns:a16="http://schemas.microsoft.com/office/drawing/2014/main" id="{A2A51BEE-2FE0-ACD6-B4FB-B2A7FCD1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52">
              <a:extLst>
                <a:ext uri="{FF2B5EF4-FFF2-40B4-BE49-F238E27FC236}">
                  <a16:creationId xmlns:a16="http://schemas.microsoft.com/office/drawing/2014/main" id="{C38F21C4-B310-CBF2-372E-616CE8AE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53">
              <a:extLst>
                <a:ext uri="{FF2B5EF4-FFF2-40B4-BE49-F238E27FC236}">
                  <a16:creationId xmlns:a16="http://schemas.microsoft.com/office/drawing/2014/main" id="{232A0EA2-E941-45F2-FE12-C400991C8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54">
              <a:extLst>
                <a:ext uri="{FF2B5EF4-FFF2-40B4-BE49-F238E27FC236}">
                  <a16:creationId xmlns:a16="http://schemas.microsoft.com/office/drawing/2014/main" id="{F29F2420-FCCF-4E81-356E-D3E56AE4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55">
              <a:extLst>
                <a:ext uri="{FF2B5EF4-FFF2-40B4-BE49-F238E27FC236}">
                  <a16:creationId xmlns:a16="http://schemas.microsoft.com/office/drawing/2014/main" id="{CF0CBBDD-9A32-612D-88D6-9304F420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56">
              <a:extLst>
                <a:ext uri="{FF2B5EF4-FFF2-40B4-BE49-F238E27FC236}">
                  <a16:creationId xmlns:a16="http://schemas.microsoft.com/office/drawing/2014/main" id="{1BB24AA3-FA7D-8E5D-DB19-A5253F05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57">
              <a:extLst>
                <a:ext uri="{FF2B5EF4-FFF2-40B4-BE49-F238E27FC236}">
                  <a16:creationId xmlns:a16="http://schemas.microsoft.com/office/drawing/2014/main" id="{A6623018-1262-26AB-4FD3-66431F00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58">
              <a:extLst>
                <a:ext uri="{FF2B5EF4-FFF2-40B4-BE49-F238E27FC236}">
                  <a16:creationId xmlns:a16="http://schemas.microsoft.com/office/drawing/2014/main" id="{C5027AF4-D5E5-420F-5AE4-2BF575D9F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59">
              <a:extLst>
                <a:ext uri="{FF2B5EF4-FFF2-40B4-BE49-F238E27FC236}">
                  <a16:creationId xmlns:a16="http://schemas.microsoft.com/office/drawing/2014/main" id="{48F63CDA-AE9B-6EA2-ADC7-70633FCD7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60">
              <a:extLst>
                <a:ext uri="{FF2B5EF4-FFF2-40B4-BE49-F238E27FC236}">
                  <a16:creationId xmlns:a16="http://schemas.microsoft.com/office/drawing/2014/main" id="{B17E7987-227C-8368-D78C-55EC7F1F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61">
              <a:extLst>
                <a:ext uri="{FF2B5EF4-FFF2-40B4-BE49-F238E27FC236}">
                  <a16:creationId xmlns:a16="http://schemas.microsoft.com/office/drawing/2014/main" id="{B3D187BB-6995-D3A4-7810-7CB19621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62">
              <a:extLst>
                <a:ext uri="{FF2B5EF4-FFF2-40B4-BE49-F238E27FC236}">
                  <a16:creationId xmlns:a16="http://schemas.microsoft.com/office/drawing/2014/main" id="{982F54AF-1DC6-4C3F-7CE1-EB86FACB1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63">
              <a:extLst>
                <a:ext uri="{FF2B5EF4-FFF2-40B4-BE49-F238E27FC236}">
                  <a16:creationId xmlns:a16="http://schemas.microsoft.com/office/drawing/2014/main" id="{85C03071-89B3-EECC-5E39-269084E1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64">
              <a:extLst>
                <a:ext uri="{FF2B5EF4-FFF2-40B4-BE49-F238E27FC236}">
                  <a16:creationId xmlns:a16="http://schemas.microsoft.com/office/drawing/2014/main" id="{312DAAAE-EC74-0926-CD14-8E1D33F3A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65">
              <a:extLst>
                <a:ext uri="{FF2B5EF4-FFF2-40B4-BE49-F238E27FC236}">
                  <a16:creationId xmlns:a16="http://schemas.microsoft.com/office/drawing/2014/main" id="{C7792D6A-0401-BF46-FABE-51729661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66">
              <a:extLst>
                <a:ext uri="{FF2B5EF4-FFF2-40B4-BE49-F238E27FC236}">
                  <a16:creationId xmlns:a16="http://schemas.microsoft.com/office/drawing/2014/main" id="{1AF8E420-37E8-60E9-B57B-C3BAB9AA7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67">
              <a:extLst>
                <a:ext uri="{FF2B5EF4-FFF2-40B4-BE49-F238E27FC236}">
                  <a16:creationId xmlns:a16="http://schemas.microsoft.com/office/drawing/2014/main" id="{ECE53E06-E142-1F35-88B2-29ACE7367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68">
              <a:extLst>
                <a:ext uri="{FF2B5EF4-FFF2-40B4-BE49-F238E27FC236}">
                  <a16:creationId xmlns:a16="http://schemas.microsoft.com/office/drawing/2014/main" id="{69FA54AF-0153-C03E-BD15-2C5F8B9F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69">
              <a:extLst>
                <a:ext uri="{FF2B5EF4-FFF2-40B4-BE49-F238E27FC236}">
                  <a16:creationId xmlns:a16="http://schemas.microsoft.com/office/drawing/2014/main" id="{E4B81797-0DF8-DCB8-C839-3F09B2C39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70">
              <a:extLst>
                <a:ext uri="{FF2B5EF4-FFF2-40B4-BE49-F238E27FC236}">
                  <a16:creationId xmlns:a16="http://schemas.microsoft.com/office/drawing/2014/main" id="{F7961183-2972-BD3C-AFA6-978B16665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71">
              <a:extLst>
                <a:ext uri="{FF2B5EF4-FFF2-40B4-BE49-F238E27FC236}">
                  <a16:creationId xmlns:a16="http://schemas.microsoft.com/office/drawing/2014/main" id="{5CD89109-F0CF-E7EC-2E01-9240F7B581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72">
              <a:extLst>
                <a:ext uri="{FF2B5EF4-FFF2-40B4-BE49-F238E27FC236}">
                  <a16:creationId xmlns:a16="http://schemas.microsoft.com/office/drawing/2014/main" id="{4583E6CC-A5CB-549D-7CAF-C815CC06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73">
              <a:extLst>
                <a:ext uri="{FF2B5EF4-FFF2-40B4-BE49-F238E27FC236}">
                  <a16:creationId xmlns:a16="http://schemas.microsoft.com/office/drawing/2014/main" id="{74EAAD0E-537B-0E9D-B26F-A2CCE140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74">
              <a:extLst>
                <a:ext uri="{FF2B5EF4-FFF2-40B4-BE49-F238E27FC236}">
                  <a16:creationId xmlns:a16="http://schemas.microsoft.com/office/drawing/2014/main" id="{0CED8A50-79F4-17A3-6066-E6B1EBF47B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75">
              <a:extLst>
                <a:ext uri="{FF2B5EF4-FFF2-40B4-BE49-F238E27FC236}">
                  <a16:creationId xmlns:a16="http://schemas.microsoft.com/office/drawing/2014/main" id="{E56B2194-5BA9-0B3C-D43C-B0251A2E4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76">
              <a:extLst>
                <a:ext uri="{FF2B5EF4-FFF2-40B4-BE49-F238E27FC236}">
                  <a16:creationId xmlns:a16="http://schemas.microsoft.com/office/drawing/2014/main" id="{B64AF908-45E4-67FA-CB1D-747FB90D8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77">
              <a:extLst>
                <a:ext uri="{FF2B5EF4-FFF2-40B4-BE49-F238E27FC236}">
                  <a16:creationId xmlns:a16="http://schemas.microsoft.com/office/drawing/2014/main" id="{CCDC552B-3E6B-7CDC-E898-03C1BEA47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78">
              <a:extLst>
                <a:ext uri="{FF2B5EF4-FFF2-40B4-BE49-F238E27FC236}">
                  <a16:creationId xmlns:a16="http://schemas.microsoft.com/office/drawing/2014/main" id="{FC9B15A0-D8CA-AE32-757B-E3704E28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79">
              <a:extLst>
                <a:ext uri="{FF2B5EF4-FFF2-40B4-BE49-F238E27FC236}">
                  <a16:creationId xmlns:a16="http://schemas.microsoft.com/office/drawing/2014/main" id="{D112B0B8-3F3B-6352-F15A-41749FF8E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80">
              <a:extLst>
                <a:ext uri="{FF2B5EF4-FFF2-40B4-BE49-F238E27FC236}">
                  <a16:creationId xmlns:a16="http://schemas.microsoft.com/office/drawing/2014/main" id="{DC832025-9EDE-7B0B-53C9-0F6EDFB4EC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81">
              <a:extLst>
                <a:ext uri="{FF2B5EF4-FFF2-40B4-BE49-F238E27FC236}">
                  <a16:creationId xmlns:a16="http://schemas.microsoft.com/office/drawing/2014/main" id="{FEBF19F1-819C-026D-A914-4939B1A1F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82">
              <a:extLst>
                <a:ext uri="{FF2B5EF4-FFF2-40B4-BE49-F238E27FC236}">
                  <a16:creationId xmlns:a16="http://schemas.microsoft.com/office/drawing/2014/main" id="{8C25820C-5E05-CE1F-08F2-ADE23FE40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83">
              <a:extLst>
                <a:ext uri="{FF2B5EF4-FFF2-40B4-BE49-F238E27FC236}">
                  <a16:creationId xmlns:a16="http://schemas.microsoft.com/office/drawing/2014/main" id="{23E03F7F-E2BB-B2B7-AA60-266638E78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84">
              <a:extLst>
                <a:ext uri="{FF2B5EF4-FFF2-40B4-BE49-F238E27FC236}">
                  <a16:creationId xmlns:a16="http://schemas.microsoft.com/office/drawing/2014/main" id="{114C65BA-86E0-21DE-BF44-240A62192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85">
              <a:extLst>
                <a:ext uri="{FF2B5EF4-FFF2-40B4-BE49-F238E27FC236}">
                  <a16:creationId xmlns:a16="http://schemas.microsoft.com/office/drawing/2014/main" id="{423FFB60-7074-A928-675B-45CCCB3D9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86">
              <a:extLst>
                <a:ext uri="{FF2B5EF4-FFF2-40B4-BE49-F238E27FC236}">
                  <a16:creationId xmlns:a16="http://schemas.microsoft.com/office/drawing/2014/main" id="{2C9C58BC-A810-45E5-8DF4-6ABA8F080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87">
              <a:extLst>
                <a:ext uri="{FF2B5EF4-FFF2-40B4-BE49-F238E27FC236}">
                  <a16:creationId xmlns:a16="http://schemas.microsoft.com/office/drawing/2014/main" id="{DF6F8A36-0ABF-DC68-D022-10B328410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9" name="Freeform 88">
              <a:extLst>
                <a:ext uri="{FF2B5EF4-FFF2-40B4-BE49-F238E27FC236}">
                  <a16:creationId xmlns:a16="http://schemas.microsoft.com/office/drawing/2014/main" id="{1A5443E2-3C79-33FC-452D-627C99A65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0" name="Freeform 89">
              <a:extLst>
                <a:ext uri="{FF2B5EF4-FFF2-40B4-BE49-F238E27FC236}">
                  <a16:creationId xmlns:a16="http://schemas.microsoft.com/office/drawing/2014/main" id="{2C18064F-4A6B-CFB1-F86C-47DAE8A70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1" name="Freeform 90">
              <a:extLst>
                <a:ext uri="{FF2B5EF4-FFF2-40B4-BE49-F238E27FC236}">
                  <a16:creationId xmlns:a16="http://schemas.microsoft.com/office/drawing/2014/main" id="{E142174F-B0A6-6A35-7578-4DC0E8A46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2" name="Freeform 91">
              <a:extLst>
                <a:ext uri="{FF2B5EF4-FFF2-40B4-BE49-F238E27FC236}">
                  <a16:creationId xmlns:a16="http://schemas.microsoft.com/office/drawing/2014/main" id="{11AF1F31-29F6-1C99-314A-C2ED8DBEE6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3" name="Freeform 92">
              <a:extLst>
                <a:ext uri="{FF2B5EF4-FFF2-40B4-BE49-F238E27FC236}">
                  <a16:creationId xmlns:a16="http://schemas.microsoft.com/office/drawing/2014/main" id="{403DB51E-82BC-4430-1D98-F2E54800C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4" name="Freeform 93">
              <a:extLst>
                <a:ext uri="{FF2B5EF4-FFF2-40B4-BE49-F238E27FC236}">
                  <a16:creationId xmlns:a16="http://schemas.microsoft.com/office/drawing/2014/main" id="{CDEC6827-0AA6-7169-EC4C-BDBCB9CD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5" name="Freeform 94">
              <a:extLst>
                <a:ext uri="{FF2B5EF4-FFF2-40B4-BE49-F238E27FC236}">
                  <a16:creationId xmlns:a16="http://schemas.microsoft.com/office/drawing/2014/main" id="{1942125B-2918-3F5F-D4C6-0F012EF5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6" name="Freeform 95">
              <a:extLst>
                <a:ext uri="{FF2B5EF4-FFF2-40B4-BE49-F238E27FC236}">
                  <a16:creationId xmlns:a16="http://schemas.microsoft.com/office/drawing/2014/main" id="{74451BE1-01EE-5B61-01A0-315C19484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7" name="Freeform 96">
              <a:extLst>
                <a:ext uri="{FF2B5EF4-FFF2-40B4-BE49-F238E27FC236}">
                  <a16:creationId xmlns:a16="http://schemas.microsoft.com/office/drawing/2014/main" id="{156BF9EB-CE6B-1534-213D-48F64A386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8" name="Freeform 97">
              <a:extLst>
                <a:ext uri="{FF2B5EF4-FFF2-40B4-BE49-F238E27FC236}">
                  <a16:creationId xmlns:a16="http://schemas.microsoft.com/office/drawing/2014/main" id="{3FD505CD-E777-168F-5E76-AA6DA5BB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9" name="Freeform 98">
              <a:extLst>
                <a:ext uri="{FF2B5EF4-FFF2-40B4-BE49-F238E27FC236}">
                  <a16:creationId xmlns:a16="http://schemas.microsoft.com/office/drawing/2014/main" id="{B4E07B20-DE99-6571-3803-67912F7B2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0" name="Freeform 99">
              <a:extLst>
                <a:ext uri="{FF2B5EF4-FFF2-40B4-BE49-F238E27FC236}">
                  <a16:creationId xmlns:a16="http://schemas.microsoft.com/office/drawing/2014/main" id="{D0090234-F601-3A1B-610C-7AD755CD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100">
              <a:extLst>
                <a:ext uri="{FF2B5EF4-FFF2-40B4-BE49-F238E27FC236}">
                  <a16:creationId xmlns:a16="http://schemas.microsoft.com/office/drawing/2014/main" id="{105DEC38-47FC-20B9-31F9-17EEA468A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101">
              <a:extLst>
                <a:ext uri="{FF2B5EF4-FFF2-40B4-BE49-F238E27FC236}">
                  <a16:creationId xmlns:a16="http://schemas.microsoft.com/office/drawing/2014/main" id="{8267C137-19DA-A405-E74F-0799B4C2A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102">
              <a:extLst>
                <a:ext uri="{FF2B5EF4-FFF2-40B4-BE49-F238E27FC236}">
                  <a16:creationId xmlns:a16="http://schemas.microsoft.com/office/drawing/2014/main" id="{FDBA5736-8EE1-E83C-7B95-AF1D279EB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103">
              <a:extLst>
                <a:ext uri="{FF2B5EF4-FFF2-40B4-BE49-F238E27FC236}">
                  <a16:creationId xmlns:a16="http://schemas.microsoft.com/office/drawing/2014/main" id="{C6C3DAA9-CC65-50D2-7B88-DB7FADBD6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4">
              <a:extLst>
                <a:ext uri="{FF2B5EF4-FFF2-40B4-BE49-F238E27FC236}">
                  <a16:creationId xmlns:a16="http://schemas.microsoft.com/office/drawing/2014/main" id="{A6E062EF-67A3-DCA6-F2C1-DD0C09CA8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05">
              <a:extLst>
                <a:ext uri="{FF2B5EF4-FFF2-40B4-BE49-F238E27FC236}">
                  <a16:creationId xmlns:a16="http://schemas.microsoft.com/office/drawing/2014/main" id="{C882FC4F-B412-FB51-EB7C-7C4B6EF9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06">
              <a:extLst>
                <a:ext uri="{FF2B5EF4-FFF2-40B4-BE49-F238E27FC236}">
                  <a16:creationId xmlns:a16="http://schemas.microsoft.com/office/drawing/2014/main" id="{F1C566D3-DF92-2774-C4B8-C00DE55D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07">
              <a:extLst>
                <a:ext uri="{FF2B5EF4-FFF2-40B4-BE49-F238E27FC236}">
                  <a16:creationId xmlns:a16="http://schemas.microsoft.com/office/drawing/2014/main" id="{B80379D1-709A-1C11-A9E6-A3AF73444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08">
              <a:extLst>
                <a:ext uri="{FF2B5EF4-FFF2-40B4-BE49-F238E27FC236}">
                  <a16:creationId xmlns:a16="http://schemas.microsoft.com/office/drawing/2014/main" id="{A634B224-85D7-EBEB-CBD5-5D73A5877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09">
              <a:extLst>
                <a:ext uri="{FF2B5EF4-FFF2-40B4-BE49-F238E27FC236}">
                  <a16:creationId xmlns:a16="http://schemas.microsoft.com/office/drawing/2014/main" id="{A89EBBD7-2F46-E55D-1D9F-E86BFC49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10">
              <a:extLst>
                <a:ext uri="{FF2B5EF4-FFF2-40B4-BE49-F238E27FC236}">
                  <a16:creationId xmlns:a16="http://schemas.microsoft.com/office/drawing/2014/main" id="{716BA4B2-1DC4-7455-6D00-CF11B66A1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11">
              <a:extLst>
                <a:ext uri="{FF2B5EF4-FFF2-40B4-BE49-F238E27FC236}">
                  <a16:creationId xmlns:a16="http://schemas.microsoft.com/office/drawing/2014/main" id="{B971919C-3BE3-CB44-8B0B-37F67DA6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12">
              <a:extLst>
                <a:ext uri="{FF2B5EF4-FFF2-40B4-BE49-F238E27FC236}">
                  <a16:creationId xmlns:a16="http://schemas.microsoft.com/office/drawing/2014/main" id="{117C2116-3147-FA51-2EC6-ED036743C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13">
              <a:extLst>
                <a:ext uri="{FF2B5EF4-FFF2-40B4-BE49-F238E27FC236}">
                  <a16:creationId xmlns:a16="http://schemas.microsoft.com/office/drawing/2014/main" id="{F5191599-45FA-58E3-96A5-422EA5BF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114">
              <a:extLst>
                <a:ext uri="{FF2B5EF4-FFF2-40B4-BE49-F238E27FC236}">
                  <a16:creationId xmlns:a16="http://schemas.microsoft.com/office/drawing/2014/main" id="{9F3210B2-19E1-FB13-BD7F-4A75EAB1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115">
              <a:extLst>
                <a:ext uri="{FF2B5EF4-FFF2-40B4-BE49-F238E27FC236}">
                  <a16:creationId xmlns:a16="http://schemas.microsoft.com/office/drawing/2014/main" id="{4BC11C5A-4229-4981-CAB8-E6F01E3A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116">
              <a:extLst>
                <a:ext uri="{FF2B5EF4-FFF2-40B4-BE49-F238E27FC236}">
                  <a16:creationId xmlns:a16="http://schemas.microsoft.com/office/drawing/2014/main" id="{D0C71F3D-0B52-B65E-8EEB-DF95475BB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117">
              <a:extLst>
                <a:ext uri="{FF2B5EF4-FFF2-40B4-BE49-F238E27FC236}">
                  <a16:creationId xmlns:a16="http://schemas.microsoft.com/office/drawing/2014/main" id="{3F54755A-A103-0CB6-DE8E-3AD29449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118">
              <a:extLst>
                <a:ext uri="{FF2B5EF4-FFF2-40B4-BE49-F238E27FC236}">
                  <a16:creationId xmlns:a16="http://schemas.microsoft.com/office/drawing/2014/main" id="{8BFA2E70-836E-D0D4-0595-DB8E215C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119">
              <a:extLst>
                <a:ext uri="{FF2B5EF4-FFF2-40B4-BE49-F238E27FC236}">
                  <a16:creationId xmlns:a16="http://schemas.microsoft.com/office/drawing/2014/main" id="{7E0DC0FF-F366-459A-6EE9-765FC1A91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1" name="Freeform 120">
              <a:extLst>
                <a:ext uri="{FF2B5EF4-FFF2-40B4-BE49-F238E27FC236}">
                  <a16:creationId xmlns:a16="http://schemas.microsoft.com/office/drawing/2014/main" id="{30B0D99C-0180-09D5-9049-694C2F9B7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2" name="Freeform 121">
              <a:extLst>
                <a:ext uri="{FF2B5EF4-FFF2-40B4-BE49-F238E27FC236}">
                  <a16:creationId xmlns:a16="http://schemas.microsoft.com/office/drawing/2014/main" id="{AC400EDB-42F9-3A3A-4563-21F5EA97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3" name="Freeform 122">
              <a:extLst>
                <a:ext uri="{FF2B5EF4-FFF2-40B4-BE49-F238E27FC236}">
                  <a16:creationId xmlns:a16="http://schemas.microsoft.com/office/drawing/2014/main" id="{F73B2A4C-62EB-1F0B-32C2-16F7A960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4" name="Freeform 123">
              <a:extLst>
                <a:ext uri="{FF2B5EF4-FFF2-40B4-BE49-F238E27FC236}">
                  <a16:creationId xmlns:a16="http://schemas.microsoft.com/office/drawing/2014/main" id="{0AC8DB10-FE45-1386-2134-E921222F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5" name="Freeform 124">
              <a:extLst>
                <a:ext uri="{FF2B5EF4-FFF2-40B4-BE49-F238E27FC236}">
                  <a16:creationId xmlns:a16="http://schemas.microsoft.com/office/drawing/2014/main" id="{837D1FA2-2884-5219-1078-3CD56D0C8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19064030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3A7DF471-1545-3E9D-F943-D0D92B036BC4}"/>
              </a:ext>
            </a:extLst>
          </p:cNvPr>
          <p:cNvSpPr/>
          <p:nvPr userDrawn="1"/>
        </p:nvSpPr>
        <p:spPr>
          <a:xfrm flipV="1">
            <a:off x="6259210" y="632444"/>
            <a:ext cx="6109031" cy="5448300"/>
          </a:xfrm>
          <a:custGeom>
            <a:avLst/>
            <a:gdLst>
              <a:gd name="connsiteX0" fmla="*/ 4648 w 7391400"/>
              <a:gd name="connsiteY0" fmla="*/ 0 h 6591971"/>
              <a:gd name="connsiteX1" fmla="*/ 7371596 w 7391400"/>
              <a:gd name="connsiteY1" fmla="*/ 0 h 6591971"/>
              <a:gd name="connsiteX2" fmla="*/ 7391400 w 7391400"/>
              <a:gd name="connsiteY2" fmla="*/ 5950652 h 6591971"/>
              <a:gd name="connsiteX3" fmla="*/ 3529694 w 7391400"/>
              <a:gd name="connsiteY3" fmla="*/ 5465800 h 6591971"/>
              <a:gd name="connsiteX4" fmla="*/ 2981550 w 7391400"/>
              <a:gd name="connsiteY4" fmla="*/ 2062229 h 6591971"/>
              <a:gd name="connsiteX5" fmla="*/ 4648 w 7391400"/>
              <a:gd name="connsiteY5" fmla="*/ 0 h 659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91400" h="6591971">
                <a:moveTo>
                  <a:pt x="4648" y="0"/>
                </a:moveTo>
                <a:lnTo>
                  <a:pt x="7371596" y="0"/>
                </a:lnTo>
                <a:cubicBezTo>
                  <a:pt x="7378197" y="1983551"/>
                  <a:pt x="7384799" y="3967101"/>
                  <a:pt x="7391400" y="5950652"/>
                </a:cubicBezTo>
                <a:cubicBezTo>
                  <a:pt x="6896311" y="6571165"/>
                  <a:pt x="4789466" y="7199770"/>
                  <a:pt x="3529694" y="5465800"/>
                </a:cubicBezTo>
                <a:cubicBezTo>
                  <a:pt x="2910240" y="4101497"/>
                  <a:pt x="3795384" y="3078814"/>
                  <a:pt x="2981550" y="2062229"/>
                </a:cubicBezTo>
                <a:cubicBezTo>
                  <a:pt x="2167716" y="1045644"/>
                  <a:pt x="-116596" y="2394604"/>
                  <a:pt x="4648" y="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4B859BB-CC1D-8328-6483-23F2F066AFF5}"/>
              </a:ext>
            </a:extLst>
          </p:cNvPr>
          <p:cNvGrpSpPr/>
          <p:nvPr userDrawn="1"/>
        </p:nvGrpSpPr>
        <p:grpSpPr>
          <a:xfrm>
            <a:off x="5208899" y="1200150"/>
            <a:ext cx="6014235" cy="4271495"/>
            <a:chOff x="3371850" y="942710"/>
            <a:chExt cx="6394011" cy="4541222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B7C21C40-642E-2429-1901-F4373AD9419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35173" y="1838089"/>
              <a:ext cx="4959383" cy="3645843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D59E9ECF-286F-E5AF-BE5F-A6836BBAEE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62938" y="942710"/>
              <a:ext cx="1477468" cy="2486288"/>
            </a:xfrm>
            <a:prstGeom prst="rect">
              <a:avLst/>
            </a:prstGeom>
          </p:spPr>
        </p:pic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9AAF97B-1AB7-B058-03F2-AC0C837BD216}"/>
                </a:ext>
              </a:extLst>
            </p:cNvPr>
            <p:cNvGrpSpPr/>
            <p:nvPr/>
          </p:nvGrpSpPr>
          <p:grpSpPr>
            <a:xfrm>
              <a:off x="8322823" y="3197226"/>
              <a:ext cx="1443038" cy="1020762"/>
              <a:chOff x="4102100" y="3049588"/>
              <a:chExt cx="1443038" cy="1020763"/>
            </a:xfrm>
          </p:grpSpPr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1144C6EC-28D4-2C0E-B188-927E61C44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049588"/>
                <a:ext cx="457200" cy="455613"/>
              </a:xfrm>
              <a:custGeom>
                <a:avLst/>
                <a:gdLst>
                  <a:gd name="T0" fmla="*/ 226 w 288"/>
                  <a:gd name="T1" fmla="*/ 263 h 287"/>
                  <a:gd name="T2" fmla="*/ 248 w 288"/>
                  <a:gd name="T3" fmla="*/ 245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6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4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5 h 287"/>
                  <a:gd name="T54" fmla="*/ 54 w 288"/>
                  <a:gd name="T55" fmla="*/ 255 h 287"/>
                  <a:gd name="T56" fmla="*/ 78 w 288"/>
                  <a:gd name="T57" fmla="*/ 271 h 287"/>
                  <a:gd name="T58" fmla="*/ 104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6" y="263"/>
                    </a:moveTo>
                    <a:lnTo>
                      <a:pt x="226" y="263"/>
                    </a:lnTo>
                    <a:lnTo>
                      <a:pt x="236" y="255"/>
                    </a:lnTo>
                    <a:lnTo>
                      <a:pt x="248" y="245"/>
                    </a:lnTo>
                    <a:lnTo>
                      <a:pt x="258" y="233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6" y="32"/>
                    </a:lnTo>
                    <a:lnTo>
                      <a:pt x="224" y="22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4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6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5"/>
                    </a:lnTo>
                    <a:lnTo>
                      <a:pt x="44" y="247"/>
                    </a:lnTo>
                    <a:lnTo>
                      <a:pt x="54" y="255"/>
                    </a:lnTo>
                    <a:lnTo>
                      <a:pt x="66" y="263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4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6" y="263"/>
                    </a:lnTo>
                    <a:close/>
                  </a:path>
                </a:pathLst>
              </a:custGeom>
              <a:solidFill>
                <a:srgbClr val="F8E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06B8EEA1-4AF7-F140-E782-52643FDB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049588"/>
                <a:ext cx="457200" cy="455613"/>
              </a:xfrm>
              <a:custGeom>
                <a:avLst/>
                <a:gdLst>
                  <a:gd name="T0" fmla="*/ 226 w 288"/>
                  <a:gd name="T1" fmla="*/ 263 h 287"/>
                  <a:gd name="T2" fmla="*/ 248 w 288"/>
                  <a:gd name="T3" fmla="*/ 245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6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4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5 h 287"/>
                  <a:gd name="T54" fmla="*/ 54 w 288"/>
                  <a:gd name="T55" fmla="*/ 255 h 287"/>
                  <a:gd name="T56" fmla="*/ 78 w 288"/>
                  <a:gd name="T57" fmla="*/ 271 h 287"/>
                  <a:gd name="T58" fmla="*/ 104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6" y="263"/>
                    </a:moveTo>
                    <a:lnTo>
                      <a:pt x="226" y="263"/>
                    </a:lnTo>
                    <a:lnTo>
                      <a:pt x="236" y="255"/>
                    </a:lnTo>
                    <a:lnTo>
                      <a:pt x="248" y="245"/>
                    </a:lnTo>
                    <a:lnTo>
                      <a:pt x="258" y="233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6" y="32"/>
                    </a:lnTo>
                    <a:lnTo>
                      <a:pt x="224" y="22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4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6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5"/>
                    </a:lnTo>
                    <a:lnTo>
                      <a:pt x="44" y="247"/>
                    </a:lnTo>
                    <a:lnTo>
                      <a:pt x="54" y="255"/>
                    </a:lnTo>
                    <a:lnTo>
                      <a:pt x="66" y="263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4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6" y="26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ED9E660C-61F2-3FCA-FD44-7E5400CE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075" y="3138488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4 w 377"/>
                  <a:gd name="T13" fmla="*/ 275 h 285"/>
                  <a:gd name="T14" fmla="*/ 4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31 w 377"/>
                  <a:gd name="T29" fmla="*/ 80 h 285"/>
                  <a:gd name="T30" fmla="*/ 349 w 377"/>
                  <a:gd name="T31" fmla="*/ 70 h 285"/>
                  <a:gd name="T32" fmla="*/ 349 w 377"/>
                  <a:gd name="T33" fmla="*/ 70 h 285"/>
                  <a:gd name="T34" fmla="*/ 351 w 377"/>
                  <a:gd name="T35" fmla="*/ 50 h 285"/>
                  <a:gd name="T36" fmla="*/ 357 w 377"/>
                  <a:gd name="T37" fmla="*/ 32 h 285"/>
                  <a:gd name="T38" fmla="*/ 367 w 377"/>
                  <a:gd name="T39" fmla="*/ 16 h 285"/>
                  <a:gd name="T40" fmla="*/ 377 w 377"/>
                  <a:gd name="T41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4" y="275"/>
                    </a:lnTo>
                    <a:lnTo>
                      <a:pt x="4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31" y="80"/>
                    </a:lnTo>
                    <a:lnTo>
                      <a:pt x="349" y="70"/>
                    </a:lnTo>
                    <a:lnTo>
                      <a:pt x="349" y="70"/>
                    </a:lnTo>
                    <a:lnTo>
                      <a:pt x="351" y="50"/>
                    </a:lnTo>
                    <a:lnTo>
                      <a:pt x="357" y="32"/>
                    </a:lnTo>
                    <a:lnTo>
                      <a:pt x="367" y="16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320">
                <a:extLst>
                  <a:ext uri="{FF2B5EF4-FFF2-40B4-BE49-F238E27FC236}">
                    <a16:creationId xmlns:a16="http://schemas.microsoft.com/office/drawing/2014/main" id="{6B98FDBD-86E2-0494-1692-05BEBBCB1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075" y="3138488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4 w 377"/>
                  <a:gd name="T13" fmla="*/ 275 h 285"/>
                  <a:gd name="T14" fmla="*/ 4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31 w 377"/>
                  <a:gd name="T29" fmla="*/ 80 h 285"/>
                  <a:gd name="T30" fmla="*/ 349 w 377"/>
                  <a:gd name="T31" fmla="*/ 70 h 285"/>
                  <a:gd name="T32" fmla="*/ 349 w 377"/>
                  <a:gd name="T33" fmla="*/ 70 h 285"/>
                  <a:gd name="T34" fmla="*/ 351 w 377"/>
                  <a:gd name="T35" fmla="*/ 50 h 285"/>
                  <a:gd name="T36" fmla="*/ 357 w 377"/>
                  <a:gd name="T37" fmla="*/ 32 h 285"/>
                  <a:gd name="T38" fmla="*/ 367 w 377"/>
                  <a:gd name="T39" fmla="*/ 16 h 285"/>
                  <a:gd name="T40" fmla="*/ 377 w 377"/>
                  <a:gd name="T41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4" y="275"/>
                    </a:lnTo>
                    <a:lnTo>
                      <a:pt x="4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31" y="80"/>
                    </a:lnTo>
                    <a:lnTo>
                      <a:pt x="349" y="70"/>
                    </a:lnTo>
                    <a:lnTo>
                      <a:pt x="349" y="70"/>
                    </a:lnTo>
                    <a:lnTo>
                      <a:pt x="351" y="50"/>
                    </a:lnTo>
                    <a:lnTo>
                      <a:pt x="357" y="32"/>
                    </a:lnTo>
                    <a:lnTo>
                      <a:pt x="367" y="16"/>
                    </a:lnTo>
                    <a:lnTo>
                      <a:pt x="37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321">
                <a:extLst>
                  <a:ext uri="{FF2B5EF4-FFF2-40B4-BE49-F238E27FC236}">
                    <a16:creationId xmlns:a16="http://schemas.microsoft.com/office/drawing/2014/main" id="{28262903-7D57-AC9E-056E-834318A4C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087688"/>
                <a:ext cx="161925" cy="161925"/>
              </a:xfrm>
              <a:custGeom>
                <a:avLst/>
                <a:gdLst>
                  <a:gd name="T0" fmla="*/ 80 w 102"/>
                  <a:gd name="T1" fmla="*/ 0 h 102"/>
                  <a:gd name="T2" fmla="*/ 80 w 102"/>
                  <a:gd name="T3" fmla="*/ 0 h 102"/>
                  <a:gd name="T4" fmla="*/ 74 w 102"/>
                  <a:gd name="T5" fmla="*/ 2 h 102"/>
                  <a:gd name="T6" fmla="*/ 70 w 102"/>
                  <a:gd name="T7" fmla="*/ 4 h 102"/>
                  <a:gd name="T8" fmla="*/ 28 w 102"/>
                  <a:gd name="T9" fmla="*/ 32 h 102"/>
                  <a:gd name="T10" fmla="*/ 28 w 102"/>
                  <a:gd name="T11" fmla="*/ 32 h 102"/>
                  <a:gd name="T12" fmla="*/ 18 w 102"/>
                  <a:gd name="T13" fmla="*/ 48 h 102"/>
                  <a:gd name="T14" fmla="*/ 8 w 102"/>
                  <a:gd name="T15" fmla="*/ 64 h 102"/>
                  <a:gd name="T16" fmla="*/ 2 w 102"/>
                  <a:gd name="T17" fmla="*/ 82 h 102"/>
                  <a:gd name="T18" fmla="*/ 0 w 102"/>
                  <a:gd name="T19" fmla="*/ 102 h 102"/>
                  <a:gd name="T20" fmla="*/ 84 w 102"/>
                  <a:gd name="T21" fmla="*/ 44 h 102"/>
                  <a:gd name="T22" fmla="*/ 84 w 102"/>
                  <a:gd name="T23" fmla="*/ 44 h 102"/>
                  <a:gd name="T24" fmla="*/ 84 w 102"/>
                  <a:gd name="T25" fmla="*/ 44 h 102"/>
                  <a:gd name="T26" fmla="*/ 84 w 102"/>
                  <a:gd name="T27" fmla="*/ 44 h 102"/>
                  <a:gd name="T28" fmla="*/ 92 w 102"/>
                  <a:gd name="T29" fmla="*/ 38 h 102"/>
                  <a:gd name="T30" fmla="*/ 92 w 102"/>
                  <a:gd name="T31" fmla="*/ 38 h 102"/>
                  <a:gd name="T32" fmla="*/ 98 w 102"/>
                  <a:gd name="T33" fmla="*/ 32 h 102"/>
                  <a:gd name="T34" fmla="*/ 102 w 102"/>
                  <a:gd name="T35" fmla="*/ 26 h 102"/>
                  <a:gd name="T36" fmla="*/ 102 w 102"/>
                  <a:gd name="T37" fmla="*/ 18 h 102"/>
                  <a:gd name="T38" fmla="*/ 98 w 102"/>
                  <a:gd name="T39" fmla="*/ 10 h 102"/>
                  <a:gd name="T40" fmla="*/ 98 w 102"/>
                  <a:gd name="T41" fmla="*/ 10 h 102"/>
                  <a:gd name="T42" fmla="*/ 94 w 102"/>
                  <a:gd name="T43" fmla="*/ 6 h 102"/>
                  <a:gd name="T44" fmla="*/ 90 w 102"/>
                  <a:gd name="T45" fmla="*/ 2 h 102"/>
                  <a:gd name="T46" fmla="*/ 80 w 102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102">
                    <a:moveTo>
                      <a:pt x="80" y="0"/>
                    </a:moveTo>
                    <a:lnTo>
                      <a:pt x="80" y="0"/>
                    </a:lnTo>
                    <a:lnTo>
                      <a:pt x="74" y="2"/>
                    </a:lnTo>
                    <a:lnTo>
                      <a:pt x="70" y="4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18" y="48"/>
                    </a:lnTo>
                    <a:lnTo>
                      <a:pt x="8" y="64"/>
                    </a:lnTo>
                    <a:lnTo>
                      <a:pt x="2" y="82"/>
                    </a:lnTo>
                    <a:lnTo>
                      <a:pt x="0" y="102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92" y="38"/>
                    </a:lnTo>
                    <a:lnTo>
                      <a:pt x="92" y="38"/>
                    </a:lnTo>
                    <a:lnTo>
                      <a:pt x="98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4" y="6"/>
                    </a:lnTo>
                    <a:lnTo>
                      <a:pt x="90" y="2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322">
                <a:extLst>
                  <a:ext uri="{FF2B5EF4-FFF2-40B4-BE49-F238E27FC236}">
                    <a16:creationId xmlns:a16="http://schemas.microsoft.com/office/drawing/2014/main" id="{75770D9B-ACD6-6DA5-E10F-B9F8D4B4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087688"/>
                <a:ext cx="161925" cy="161925"/>
              </a:xfrm>
              <a:custGeom>
                <a:avLst/>
                <a:gdLst>
                  <a:gd name="T0" fmla="*/ 80 w 102"/>
                  <a:gd name="T1" fmla="*/ 0 h 102"/>
                  <a:gd name="T2" fmla="*/ 80 w 102"/>
                  <a:gd name="T3" fmla="*/ 0 h 102"/>
                  <a:gd name="T4" fmla="*/ 74 w 102"/>
                  <a:gd name="T5" fmla="*/ 2 h 102"/>
                  <a:gd name="T6" fmla="*/ 70 w 102"/>
                  <a:gd name="T7" fmla="*/ 4 h 102"/>
                  <a:gd name="T8" fmla="*/ 28 w 102"/>
                  <a:gd name="T9" fmla="*/ 32 h 102"/>
                  <a:gd name="T10" fmla="*/ 28 w 102"/>
                  <a:gd name="T11" fmla="*/ 32 h 102"/>
                  <a:gd name="T12" fmla="*/ 18 w 102"/>
                  <a:gd name="T13" fmla="*/ 48 h 102"/>
                  <a:gd name="T14" fmla="*/ 8 w 102"/>
                  <a:gd name="T15" fmla="*/ 64 h 102"/>
                  <a:gd name="T16" fmla="*/ 2 w 102"/>
                  <a:gd name="T17" fmla="*/ 82 h 102"/>
                  <a:gd name="T18" fmla="*/ 0 w 102"/>
                  <a:gd name="T19" fmla="*/ 102 h 102"/>
                  <a:gd name="T20" fmla="*/ 84 w 102"/>
                  <a:gd name="T21" fmla="*/ 44 h 102"/>
                  <a:gd name="T22" fmla="*/ 84 w 102"/>
                  <a:gd name="T23" fmla="*/ 44 h 102"/>
                  <a:gd name="T24" fmla="*/ 84 w 102"/>
                  <a:gd name="T25" fmla="*/ 44 h 102"/>
                  <a:gd name="T26" fmla="*/ 84 w 102"/>
                  <a:gd name="T27" fmla="*/ 44 h 102"/>
                  <a:gd name="T28" fmla="*/ 92 w 102"/>
                  <a:gd name="T29" fmla="*/ 38 h 102"/>
                  <a:gd name="T30" fmla="*/ 92 w 102"/>
                  <a:gd name="T31" fmla="*/ 38 h 102"/>
                  <a:gd name="T32" fmla="*/ 98 w 102"/>
                  <a:gd name="T33" fmla="*/ 32 h 102"/>
                  <a:gd name="T34" fmla="*/ 102 w 102"/>
                  <a:gd name="T35" fmla="*/ 26 h 102"/>
                  <a:gd name="T36" fmla="*/ 102 w 102"/>
                  <a:gd name="T37" fmla="*/ 18 h 102"/>
                  <a:gd name="T38" fmla="*/ 98 w 102"/>
                  <a:gd name="T39" fmla="*/ 10 h 102"/>
                  <a:gd name="T40" fmla="*/ 98 w 102"/>
                  <a:gd name="T41" fmla="*/ 10 h 102"/>
                  <a:gd name="T42" fmla="*/ 94 w 102"/>
                  <a:gd name="T43" fmla="*/ 6 h 102"/>
                  <a:gd name="T44" fmla="*/ 90 w 102"/>
                  <a:gd name="T45" fmla="*/ 2 h 102"/>
                  <a:gd name="T46" fmla="*/ 80 w 102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102">
                    <a:moveTo>
                      <a:pt x="80" y="0"/>
                    </a:moveTo>
                    <a:lnTo>
                      <a:pt x="80" y="0"/>
                    </a:lnTo>
                    <a:lnTo>
                      <a:pt x="74" y="2"/>
                    </a:lnTo>
                    <a:lnTo>
                      <a:pt x="70" y="4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18" y="48"/>
                    </a:lnTo>
                    <a:lnTo>
                      <a:pt x="8" y="64"/>
                    </a:lnTo>
                    <a:lnTo>
                      <a:pt x="2" y="82"/>
                    </a:lnTo>
                    <a:lnTo>
                      <a:pt x="0" y="102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92" y="38"/>
                    </a:lnTo>
                    <a:lnTo>
                      <a:pt x="92" y="38"/>
                    </a:lnTo>
                    <a:lnTo>
                      <a:pt x="98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4" y="6"/>
                    </a:lnTo>
                    <a:lnTo>
                      <a:pt x="90" y="2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323">
                <a:extLst>
                  <a:ext uri="{FF2B5EF4-FFF2-40B4-BE49-F238E27FC236}">
                    <a16:creationId xmlns:a16="http://schemas.microsoft.com/office/drawing/2014/main" id="{1590F74D-96FD-7C3E-C92A-8AFD64085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650" y="3325813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39 w 425"/>
                  <a:gd name="T3" fmla="*/ 48 h 305"/>
                  <a:gd name="T4" fmla="*/ 339 w 425"/>
                  <a:gd name="T5" fmla="*/ 48 h 305"/>
                  <a:gd name="T6" fmla="*/ 343 w 425"/>
                  <a:gd name="T7" fmla="*/ 44 h 305"/>
                  <a:gd name="T8" fmla="*/ 10 w 425"/>
                  <a:gd name="T9" fmla="*/ 267 h 305"/>
                  <a:gd name="T10" fmla="*/ 10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39" y="48"/>
                    </a:lnTo>
                    <a:lnTo>
                      <a:pt x="339" y="48"/>
                    </a:lnTo>
                    <a:lnTo>
                      <a:pt x="343" y="44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324">
                <a:extLst>
                  <a:ext uri="{FF2B5EF4-FFF2-40B4-BE49-F238E27FC236}">
                    <a16:creationId xmlns:a16="http://schemas.microsoft.com/office/drawing/2014/main" id="{B75062E8-004C-2064-AC3D-5EAA66868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650" y="3325813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39 w 425"/>
                  <a:gd name="T3" fmla="*/ 48 h 305"/>
                  <a:gd name="T4" fmla="*/ 339 w 425"/>
                  <a:gd name="T5" fmla="*/ 48 h 305"/>
                  <a:gd name="T6" fmla="*/ 343 w 425"/>
                  <a:gd name="T7" fmla="*/ 44 h 305"/>
                  <a:gd name="T8" fmla="*/ 10 w 425"/>
                  <a:gd name="T9" fmla="*/ 267 h 305"/>
                  <a:gd name="T10" fmla="*/ 10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39" y="48"/>
                    </a:lnTo>
                    <a:lnTo>
                      <a:pt x="339" y="48"/>
                    </a:lnTo>
                    <a:lnTo>
                      <a:pt x="343" y="44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6" name="Freeform 325">
                <a:extLst>
                  <a:ext uri="{FF2B5EF4-FFF2-40B4-BE49-F238E27FC236}">
                    <a16:creationId xmlns:a16="http://schemas.microsoft.com/office/drawing/2014/main" id="{7A37A571-C1F8-4B95-1A25-F71AD7DFD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217863"/>
                <a:ext cx="200025" cy="168275"/>
              </a:xfrm>
              <a:custGeom>
                <a:avLst/>
                <a:gdLst>
                  <a:gd name="T0" fmla="*/ 106 w 126"/>
                  <a:gd name="T1" fmla="*/ 0 h 106"/>
                  <a:gd name="T2" fmla="*/ 106 w 126"/>
                  <a:gd name="T3" fmla="*/ 0 h 106"/>
                  <a:gd name="T4" fmla="*/ 96 w 126"/>
                  <a:gd name="T5" fmla="*/ 0 h 106"/>
                  <a:gd name="T6" fmla="*/ 96 w 126"/>
                  <a:gd name="T7" fmla="*/ 0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78 w 126"/>
                  <a:gd name="T23" fmla="*/ 62 h 106"/>
                  <a:gd name="T24" fmla="*/ 104 w 126"/>
                  <a:gd name="T25" fmla="*/ 46 h 106"/>
                  <a:gd name="T26" fmla="*/ 104 w 126"/>
                  <a:gd name="T27" fmla="*/ 46 h 106"/>
                  <a:gd name="T28" fmla="*/ 104 w 126"/>
                  <a:gd name="T29" fmla="*/ 46 h 106"/>
                  <a:gd name="T30" fmla="*/ 104 w 126"/>
                  <a:gd name="T31" fmla="*/ 46 h 106"/>
                  <a:gd name="T32" fmla="*/ 116 w 126"/>
                  <a:gd name="T33" fmla="*/ 38 h 106"/>
                  <a:gd name="T34" fmla="*/ 116 w 126"/>
                  <a:gd name="T35" fmla="*/ 38 h 106"/>
                  <a:gd name="T36" fmla="*/ 122 w 126"/>
                  <a:gd name="T37" fmla="*/ 32 h 106"/>
                  <a:gd name="T38" fmla="*/ 126 w 126"/>
                  <a:gd name="T39" fmla="*/ 24 h 106"/>
                  <a:gd name="T40" fmla="*/ 126 w 126"/>
                  <a:gd name="T41" fmla="*/ 16 h 106"/>
                  <a:gd name="T42" fmla="*/ 122 w 126"/>
                  <a:gd name="T43" fmla="*/ 8 h 106"/>
                  <a:gd name="T44" fmla="*/ 122 w 126"/>
                  <a:gd name="T45" fmla="*/ 8 h 106"/>
                  <a:gd name="T46" fmla="*/ 118 w 126"/>
                  <a:gd name="T47" fmla="*/ 4 h 106"/>
                  <a:gd name="T48" fmla="*/ 114 w 126"/>
                  <a:gd name="T49" fmla="*/ 2 h 106"/>
                  <a:gd name="T50" fmla="*/ 106 w 126"/>
                  <a:gd name="T5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06">
                    <a:moveTo>
                      <a:pt x="106" y="0"/>
                    </a:moveTo>
                    <a:lnTo>
                      <a:pt x="106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78" y="62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326">
                <a:extLst>
                  <a:ext uri="{FF2B5EF4-FFF2-40B4-BE49-F238E27FC236}">
                    <a16:creationId xmlns:a16="http://schemas.microsoft.com/office/drawing/2014/main" id="{966D1F55-1B9F-5C30-8BB7-1043AC797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217863"/>
                <a:ext cx="200025" cy="168275"/>
              </a:xfrm>
              <a:custGeom>
                <a:avLst/>
                <a:gdLst>
                  <a:gd name="T0" fmla="*/ 106 w 126"/>
                  <a:gd name="T1" fmla="*/ 0 h 106"/>
                  <a:gd name="T2" fmla="*/ 106 w 126"/>
                  <a:gd name="T3" fmla="*/ 0 h 106"/>
                  <a:gd name="T4" fmla="*/ 96 w 126"/>
                  <a:gd name="T5" fmla="*/ 0 h 106"/>
                  <a:gd name="T6" fmla="*/ 96 w 126"/>
                  <a:gd name="T7" fmla="*/ 0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78 w 126"/>
                  <a:gd name="T23" fmla="*/ 62 h 106"/>
                  <a:gd name="T24" fmla="*/ 104 w 126"/>
                  <a:gd name="T25" fmla="*/ 46 h 106"/>
                  <a:gd name="T26" fmla="*/ 104 w 126"/>
                  <a:gd name="T27" fmla="*/ 46 h 106"/>
                  <a:gd name="T28" fmla="*/ 104 w 126"/>
                  <a:gd name="T29" fmla="*/ 46 h 106"/>
                  <a:gd name="T30" fmla="*/ 104 w 126"/>
                  <a:gd name="T31" fmla="*/ 46 h 106"/>
                  <a:gd name="T32" fmla="*/ 116 w 126"/>
                  <a:gd name="T33" fmla="*/ 38 h 106"/>
                  <a:gd name="T34" fmla="*/ 116 w 126"/>
                  <a:gd name="T35" fmla="*/ 38 h 106"/>
                  <a:gd name="T36" fmla="*/ 122 w 126"/>
                  <a:gd name="T37" fmla="*/ 32 h 106"/>
                  <a:gd name="T38" fmla="*/ 126 w 126"/>
                  <a:gd name="T39" fmla="*/ 24 h 106"/>
                  <a:gd name="T40" fmla="*/ 126 w 126"/>
                  <a:gd name="T41" fmla="*/ 16 h 106"/>
                  <a:gd name="T42" fmla="*/ 122 w 126"/>
                  <a:gd name="T43" fmla="*/ 8 h 106"/>
                  <a:gd name="T44" fmla="*/ 122 w 126"/>
                  <a:gd name="T45" fmla="*/ 8 h 106"/>
                  <a:gd name="T46" fmla="*/ 118 w 126"/>
                  <a:gd name="T47" fmla="*/ 4 h 106"/>
                  <a:gd name="T48" fmla="*/ 114 w 126"/>
                  <a:gd name="T49" fmla="*/ 2 h 106"/>
                  <a:gd name="T50" fmla="*/ 106 w 126"/>
                  <a:gd name="T5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06">
                    <a:moveTo>
                      <a:pt x="106" y="0"/>
                    </a:moveTo>
                    <a:lnTo>
                      <a:pt x="106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78" y="62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327">
                <a:extLst>
                  <a:ext uri="{FF2B5EF4-FFF2-40B4-BE49-F238E27FC236}">
                    <a16:creationId xmlns:a16="http://schemas.microsoft.com/office/drawing/2014/main" id="{6BBDF536-7D69-02C3-E889-9E432553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525" y="3422651"/>
                <a:ext cx="611188" cy="428625"/>
              </a:xfrm>
              <a:custGeom>
                <a:avLst/>
                <a:gdLst>
                  <a:gd name="T0" fmla="*/ 353 w 385"/>
                  <a:gd name="T1" fmla="*/ 0 h 270"/>
                  <a:gd name="T2" fmla="*/ 10 w 385"/>
                  <a:gd name="T3" fmla="*/ 232 h 270"/>
                  <a:gd name="T4" fmla="*/ 10 w 385"/>
                  <a:gd name="T5" fmla="*/ 232 h 270"/>
                  <a:gd name="T6" fmla="*/ 4 w 385"/>
                  <a:gd name="T7" fmla="*/ 238 h 270"/>
                  <a:gd name="T8" fmla="*/ 0 w 385"/>
                  <a:gd name="T9" fmla="*/ 246 h 270"/>
                  <a:gd name="T10" fmla="*/ 0 w 385"/>
                  <a:gd name="T11" fmla="*/ 254 h 270"/>
                  <a:gd name="T12" fmla="*/ 4 w 385"/>
                  <a:gd name="T13" fmla="*/ 260 h 270"/>
                  <a:gd name="T14" fmla="*/ 4 w 385"/>
                  <a:gd name="T15" fmla="*/ 260 h 270"/>
                  <a:gd name="T16" fmla="*/ 6 w 385"/>
                  <a:gd name="T17" fmla="*/ 264 h 270"/>
                  <a:gd name="T18" fmla="*/ 12 w 385"/>
                  <a:gd name="T19" fmla="*/ 268 h 270"/>
                  <a:gd name="T20" fmla="*/ 20 w 385"/>
                  <a:gd name="T21" fmla="*/ 270 h 270"/>
                  <a:gd name="T22" fmla="*/ 20 w 385"/>
                  <a:gd name="T23" fmla="*/ 270 h 270"/>
                  <a:gd name="T24" fmla="*/ 25 w 385"/>
                  <a:gd name="T25" fmla="*/ 270 h 270"/>
                  <a:gd name="T26" fmla="*/ 31 w 385"/>
                  <a:gd name="T27" fmla="*/ 266 h 270"/>
                  <a:gd name="T28" fmla="*/ 227 w 385"/>
                  <a:gd name="T29" fmla="*/ 134 h 270"/>
                  <a:gd name="T30" fmla="*/ 227 w 385"/>
                  <a:gd name="T31" fmla="*/ 134 h 270"/>
                  <a:gd name="T32" fmla="*/ 227 w 385"/>
                  <a:gd name="T33" fmla="*/ 134 h 270"/>
                  <a:gd name="T34" fmla="*/ 363 w 385"/>
                  <a:gd name="T35" fmla="*/ 42 h 270"/>
                  <a:gd name="T36" fmla="*/ 363 w 385"/>
                  <a:gd name="T37" fmla="*/ 42 h 270"/>
                  <a:gd name="T38" fmla="*/ 363 w 385"/>
                  <a:gd name="T39" fmla="*/ 42 h 270"/>
                  <a:gd name="T40" fmla="*/ 363 w 385"/>
                  <a:gd name="T41" fmla="*/ 44 h 270"/>
                  <a:gd name="T42" fmla="*/ 385 w 385"/>
                  <a:gd name="T43" fmla="*/ 30 h 270"/>
                  <a:gd name="T44" fmla="*/ 385 w 385"/>
                  <a:gd name="T45" fmla="*/ 30 h 270"/>
                  <a:gd name="T46" fmla="*/ 367 w 385"/>
                  <a:gd name="T47" fmla="*/ 16 h 270"/>
                  <a:gd name="T48" fmla="*/ 353 w 385"/>
                  <a:gd name="T49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70">
                    <a:moveTo>
                      <a:pt x="353" y="0"/>
                    </a:moveTo>
                    <a:lnTo>
                      <a:pt x="10" y="232"/>
                    </a:lnTo>
                    <a:lnTo>
                      <a:pt x="10" y="232"/>
                    </a:lnTo>
                    <a:lnTo>
                      <a:pt x="4" y="238"/>
                    </a:lnTo>
                    <a:lnTo>
                      <a:pt x="0" y="246"/>
                    </a:lnTo>
                    <a:lnTo>
                      <a:pt x="0" y="254"/>
                    </a:lnTo>
                    <a:lnTo>
                      <a:pt x="4" y="260"/>
                    </a:lnTo>
                    <a:lnTo>
                      <a:pt x="4" y="260"/>
                    </a:lnTo>
                    <a:lnTo>
                      <a:pt x="6" y="264"/>
                    </a:lnTo>
                    <a:lnTo>
                      <a:pt x="12" y="268"/>
                    </a:lnTo>
                    <a:lnTo>
                      <a:pt x="20" y="270"/>
                    </a:lnTo>
                    <a:lnTo>
                      <a:pt x="20" y="270"/>
                    </a:lnTo>
                    <a:lnTo>
                      <a:pt x="25" y="270"/>
                    </a:lnTo>
                    <a:lnTo>
                      <a:pt x="31" y="266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4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328">
                <a:extLst>
                  <a:ext uri="{FF2B5EF4-FFF2-40B4-BE49-F238E27FC236}">
                    <a16:creationId xmlns:a16="http://schemas.microsoft.com/office/drawing/2014/main" id="{A14DBA3D-3CD5-A3D1-080D-037299A0D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525" y="3422651"/>
                <a:ext cx="611188" cy="428625"/>
              </a:xfrm>
              <a:custGeom>
                <a:avLst/>
                <a:gdLst>
                  <a:gd name="T0" fmla="*/ 353 w 385"/>
                  <a:gd name="T1" fmla="*/ 0 h 270"/>
                  <a:gd name="T2" fmla="*/ 10 w 385"/>
                  <a:gd name="T3" fmla="*/ 232 h 270"/>
                  <a:gd name="T4" fmla="*/ 10 w 385"/>
                  <a:gd name="T5" fmla="*/ 232 h 270"/>
                  <a:gd name="T6" fmla="*/ 4 w 385"/>
                  <a:gd name="T7" fmla="*/ 238 h 270"/>
                  <a:gd name="T8" fmla="*/ 0 w 385"/>
                  <a:gd name="T9" fmla="*/ 246 h 270"/>
                  <a:gd name="T10" fmla="*/ 0 w 385"/>
                  <a:gd name="T11" fmla="*/ 254 h 270"/>
                  <a:gd name="T12" fmla="*/ 4 w 385"/>
                  <a:gd name="T13" fmla="*/ 260 h 270"/>
                  <a:gd name="T14" fmla="*/ 4 w 385"/>
                  <a:gd name="T15" fmla="*/ 260 h 270"/>
                  <a:gd name="T16" fmla="*/ 6 w 385"/>
                  <a:gd name="T17" fmla="*/ 264 h 270"/>
                  <a:gd name="T18" fmla="*/ 12 w 385"/>
                  <a:gd name="T19" fmla="*/ 268 h 270"/>
                  <a:gd name="T20" fmla="*/ 20 w 385"/>
                  <a:gd name="T21" fmla="*/ 270 h 270"/>
                  <a:gd name="T22" fmla="*/ 20 w 385"/>
                  <a:gd name="T23" fmla="*/ 270 h 270"/>
                  <a:gd name="T24" fmla="*/ 25 w 385"/>
                  <a:gd name="T25" fmla="*/ 270 h 270"/>
                  <a:gd name="T26" fmla="*/ 31 w 385"/>
                  <a:gd name="T27" fmla="*/ 266 h 270"/>
                  <a:gd name="T28" fmla="*/ 227 w 385"/>
                  <a:gd name="T29" fmla="*/ 134 h 270"/>
                  <a:gd name="T30" fmla="*/ 227 w 385"/>
                  <a:gd name="T31" fmla="*/ 134 h 270"/>
                  <a:gd name="T32" fmla="*/ 227 w 385"/>
                  <a:gd name="T33" fmla="*/ 134 h 270"/>
                  <a:gd name="T34" fmla="*/ 363 w 385"/>
                  <a:gd name="T35" fmla="*/ 42 h 270"/>
                  <a:gd name="T36" fmla="*/ 363 w 385"/>
                  <a:gd name="T37" fmla="*/ 42 h 270"/>
                  <a:gd name="T38" fmla="*/ 363 w 385"/>
                  <a:gd name="T39" fmla="*/ 42 h 270"/>
                  <a:gd name="T40" fmla="*/ 363 w 385"/>
                  <a:gd name="T41" fmla="*/ 44 h 270"/>
                  <a:gd name="T42" fmla="*/ 385 w 385"/>
                  <a:gd name="T43" fmla="*/ 30 h 270"/>
                  <a:gd name="T44" fmla="*/ 385 w 385"/>
                  <a:gd name="T45" fmla="*/ 30 h 270"/>
                  <a:gd name="T46" fmla="*/ 367 w 385"/>
                  <a:gd name="T47" fmla="*/ 16 h 270"/>
                  <a:gd name="T48" fmla="*/ 353 w 385"/>
                  <a:gd name="T49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70">
                    <a:moveTo>
                      <a:pt x="353" y="0"/>
                    </a:moveTo>
                    <a:lnTo>
                      <a:pt x="10" y="232"/>
                    </a:lnTo>
                    <a:lnTo>
                      <a:pt x="10" y="232"/>
                    </a:lnTo>
                    <a:lnTo>
                      <a:pt x="4" y="238"/>
                    </a:lnTo>
                    <a:lnTo>
                      <a:pt x="0" y="246"/>
                    </a:lnTo>
                    <a:lnTo>
                      <a:pt x="0" y="254"/>
                    </a:lnTo>
                    <a:lnTo>
                      <a:pt x="4" y="260"/>
                    </a:lnTo>
                    <a:lnTo>
                      <a:pt x="4" y="260"/>
                    </a:lnTo>
                    <a:lnTo>
                      <a:pt x="6" y="264"/>
                    </a:lnTo>
                    <a:lnTo>
                      <a:pt x="12" y="268"/>
                    </a:lnTo>
                    <a:lnTo>
                      <a:pt x="20" y="270"/>
                    </a:lnTo>
                    <a:lnTo>
                      <a:pt x="20" y="270"/>
                    </a:lnTo>
                    <a:lnTo>
                      <a:pt x="25" y="270"/>
                    </a:lnTo>
                    <a:lnTo>
                      <a:pt x="31" y="266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4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329">
                <a:extLst>
                  <a:ext uri="{FF2B5EF4-FFF2-40B4-BE49-F238E27FC236}">
                    <a16:creationId xmlns:a16="http://schemas.microsoft.com/office/drawing/2014/main" id="{0927B22D-AC1C-9365-5444-FEA21ABA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913" y="3255963"/>
                <a:ext cx="292100" cy="214313"/>
              </a:xfrm>
              <a:custGeom>
                <a:avLst/>
                <a:gdLst>
                  <a:gd name="T0" fmla="*/ 164 w 184"/>
                  <a:gd name="T1" fmla="*/ 0 h 135"/>
                  <a:gd name="T2" fmla="*/ 164 w 184"/>
                  <a:gd name="T3" fmla="*/ 0 h 135"/>
                  <a:gd name="T4" fmla="*/ 158 w 184"/>
                  <a:gd name="T5" fmla="*/ 2 h 135"/>
                  <a:gd name="T6" fmla="*/ 152 w 184"/>
                  <a:gd name="T7" fmla="*/ 4 h 135"/>
                  <a:gd name="T8" fmla="*/ 84 w 184"/>
                  <a:gd name="T9" fmla="*/ 50 h 135"/>
                  <a:gd name="T10" fmla="*/ 84 w 184"/>
                  <a:gd name="T11" fmla="*/ 50 h 135"/>
                  <a:gd name="T12" fmla="*/ 84 w 184"/>
                  <a:gd name="T13" fmla="*/ 50 h 135"/>
                  <a:gd name="T14" fmla="*/ 84 w 184"/>
                  <a:gd name="T15" fmla="*/ 50 h 135"/>
                  <a:gd name="T16" fmla="*/ 84 w 184"/>
                  <a:gd name="T17" fmla="*/ 50 h 135"/>
                  <a:gd name="T18" fmla="*/ 4 w 184"/>
                  <a:gd name="T19" fmla="*/ 103 h 135"/>
                  <a:gd name="T20" fmla="*/ 0 w 184"/>
                  <a:gd name="T21" fmla="*/ 105 h 135"/>
                  <a:gd name="T22" fmla="*/ 0 w 184"/>
                  <a:gd name="T23" fmla="*/ 105 h 135"/>
                  <a:gd name="T24" fmla="*/ 14 w 184"/>
                  <a:gd name="T25" fmla="*/ 121 h 135"/>
                  <a:gd name="T26" fmla="*/ 32 w 184"/>
                  <a:gd name="T27" fmla="*/ 135 h 135"/>
                  <a:gd name="T28" fmla="*/ 174 w 184"/>
                  <a:gd name="T29" fmla="*/ 38 h 135"/>
                  <a:gd name="T30" fmla="*/ 174 w 184"/>
                  <a:gd name="T31" fmla="*/ 38 h 135"/>
                  <a:gd name="T32" fmla="*/ 180 w 184"/>
                  <a:gd name="T33" fmla="*/ 32 h 135"/>
                  <a:gd name="T34" fmla="*/ 184 w 184"/>
                  <a:gd name="T35" fmla="*/ 26 h 135"/>
                  <a:gd name="T36" fmla="*/ 184 w 184"/>
                  <a:gd name="T37" fmla="*/ 18 h 135"/>
                  <a:gd name="T38" fmla="*/ 180 w 184"/>
                  <a:gd name="T39" fmla="*/ 10 h 135"/>
                  <a:gd name="T40" fmla="*/ 180 w 184"/>
                  <a:gd name="T41" fmla="*/ 10 h 135"/>
                  <a:gd name="T42" fmla="*/ 178 w 184"/>
                  <a:gd name="T43" fmla="*/ 6 h 135"/>
                  <a:gd name="T44" fmla="*/ 172 w 184"/>
                  <a:gd name="T45" fmla="*/ 4 h 135"/>
                  <a:gd name="T46" fmla="*/ 164 w 184"/>
                  <a:gd name="T4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4" h="135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2"/>
                    </a:lnTo>
                    <a:lnTo>
                      <a:pt x="152" y="4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4" y="103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14" y="121"/>
                    </a:lnTo>
                    <a:lnTo>
                      <a:pt x="32" y="135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80" y="32"/>
                    </a:lnTo>
                    <a:lnTo>
                      <a:pt x="184" y="26"/>
                    </a:lnTo>
                    <a:lnTo>
                      <a:pt x="184" y="18"/>
                    </a:lnTo>
                    <a:lnTo>
                      <a:pt x="180" y="10"/>
                    </a:lnTo>
                    <a:lnTo>
                      <a:pt x="180" y="10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330">
                <a:extLst>
                  <a:ext uri="{FF2B5EF4-FFF2-40B4-BE49-F238E27FC236}">
                    <a16:creationId xmlns:a16="http://schemas.microsoft.com/office/drawing/2014/main" id="{BFEB780E-0E20-C757-1C94-866538065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913" y="3255963"/>
                <a:ext cx="292100" cy="214313"/>
              </a:xfrm>
              <a:custGeom>
                <a:avLst/>
                <a:gdLst>
                  <a:gd name="T0" fmla="*/ 164 w 184"/>
                  <a:gd name="T1" fmla="*/ 0 h 135"/>
                  <a:gd name="T2" fmla="*/ 164 w 184"/>
                  <a:gd name="T3" fmla="*/ 0 h 135"/>
                  <a:gd name="T4" fmla="*/ 158 w 184"/>
                  <a:gd name="T5" fmla="*/ 2 h 135"/>
                  <a:gd name="T6" fmla="*/ 152 w 184"/>
                  <a:gd name="T7" fmla="*/ 4 h 135"/>
                  <a:gd name="T8" fmla="*/ 84 w 184"/>
                  <a:gd name="T9" fmla="*/ 50 h 135"/>
                  <a:gd name="T10" fmla="*/ 84 w 184"/>
                  <a:gd name="T11" fmla="*/ 50 h 135"/>
                  <a:gd name="T12" fmla="*/ 84 w 184"/>
                  <a:gd name="T13" fmla="*/ 50 h 135"/>
                  <a:gd name="T14" fmla="*/ 84 w 184"/>
                  <a:gd name="T15" fmla="*/ 50 h 135"/>
                  <a:gd name="T16" fmla="*/ 84 w 184"/>
                  <a:gd name="T17" fmla="*/ 50 h 135"/>
                  <a:gd name="T18" fmla="*/ 4 w 184"/>
                  <a:gd name="T19" fmla="*/ 103 h 135"/>
                  <a:gd name="T20" fmla="*/ 0 w 184"/>
                  <a:gd name="T21" fmla="*/ 105 h 135"/>
                  <a:gd name="T22" fmla="*/ 0 w 184"/>
                  <a:gd name="T23" fmla="*/ 105 h 135"/>
                  <a:gd name="T24" fmla="*/ 14 w 184"/>
                  <a:gd name="T25" fmla="*/ 121 h 135"/>
                  <a:gd name="T26" fmla="*/ 32 w 184"/>
                  <a:gd name="T27" fmla="*/ 135 h 135"/>
                  <a:gd name="T28" fmla="*/ 174 w 184"/>
                  <a:gd name="T29" fmla="*/ 38 h 135"/>
                  <a:gd name="T30" fmla="*/ 174 w 184"/>
                  <a:gd name="T31" fmla="*/ 38 h 135"/>
                  <a:gd name="T32" fmla="*/ 180 w 184"/>
                  <a:gd name="T33" fmla="*/ 32 h 135"/>
                  <a:gd name="T34" fmla="*/ 184 w 184"/>
                  <a:gd name="T35" fmla="*/ 26 h 135"/>
                  <a:gd name="T36" fmla="*/ 184 w 184"/>
                  <a:gd name="T37" fmla="*/ 18 h 135"/>
                  <a:gd name="T38" fmla="*/ 180 w 184"/>
                  <a:gd name="T39" fmla="*/ 10 h 135"/>
                  <a:gd name="T40" fmla="*/ 180 w 184"/>
                  <a:gd name="T41" fmla="*/ 10 h 135"/>
                  <a:gd name="T42" fmla="*/ 178 w 184"/>
                  <a:gd name="T43" fmla="*/ 6 h 135"/>
                  <a:gd name="T44" fmla="*/ 172 w 184"/>
                  <a:gd name="T45" fmla="*/ 4 h 135"/>
                  <a:gd name="T46" fmla="*/ 164 w 184"/>
                  <a:gd name="T4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4" h="135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2"/>
                    </a:lnTo>
                    <a:lnTo>
                      <a:pt x="152" y="4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4" y="103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14" y="121"/>
                    </a:lnTo>
                    <a:lnTo>
                      <a:pt x="32" y="135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80" y="32"/>
                    </a:lnTo>
                    <a:lnTo>
                      <a:pt x="184" y="26"/>
                    </a:lnTo>
                    <a:lnTo>
                      <a:pt x="184" y="18"/>
                    </a:lnTo>
                    <a:lnTo>
                      <a:pt x="180" y="10"/>
                    </a:lnTo>
                    <a:lnTo>
                      <a:pt x="180" y="10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331">
                <a:extLst>
                  <a:ext uri="{FF2B5EF4-FFF2-40B4-BE49-F238E27FC236}">
                    <a16:creationId xmlns:a16="http://schemas.microsoft.com/office/drawing/2014/main" id="{886BA069-9998-B6F6-9CC0-1C9C45A9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675" y="3857626"/>
                <a:ext cx="282575" cy="212725"/>
              </a:xfrm>
              <a:custGeom>
                <a:avLst/>
                <a:gdLst>
                  <a:gd name="T0" fmla="*/ 158 w 178"/>
                  <a:gd name="T1" fmla="*/ 0 h 134"/>
                  <a:gd name="T2" fmla="*/ 158 w 178"/>
                  <a:gd name="T3" fmla="*/ 0 h 134"/>
                  <a:gd name="T4" fmla="*/ 152 w 178"/>
                  <a:gd name="T5" fmla="*/ 0 h 134"/>
                  <a:gd name="T6" fmla="*/ 146 w 178"/>
                  <a:gd name="T7" fmla="*/ 4 h 134"/>
                  <a:gd name="T8" fmla="*/ 8 w 178"/>
                  <a:gd name="T9" fmla="*/ 96 h 134"/>
                  <a:gd name="T10" fmla="*/ 8 w 178"/>
                  <a:gd name="T11" fmla="*/ 96 h 134"/>
                  <a:gd name="T12" fmla="*/ 2 w 178"/>
                  <a:gd name="T13" fmla="*/ 102 h 134"/>
                  <a:gd name="T14" fmla="*/ 0 w 178"/>
                  <a:gd name="T15" fmla="*/ 110 h 134"/>
                  <a:gd name="T16" fmla="*/ 0 w 178"/>
                  <a:gd name="T17" fmla="*/ 118 h 134"/>
                  <a:gd name="T18" fmla="*/ 2 w 178"/>
                  <a:gd name="T19" fmla="*/ 124 h 134"/>
                  <a:gd name="T20" fmla="*/ 2 w 178"/>
                  <a:gd name="T21" fmla="*/ 124 h 134"/>
                  <a:gd name="T22" fmla="*/ 6 w 178"/>
                  <a:gd name="T23" fmla="*/ 128 h 134"/>
                  <a:gd name="T24" fmla="*/ 10 w 178"/>
                  <a:gd name="T25" fmla="*/ 132 h 134"/>
                  <a:gd name="T26" fmla="*/ 20 w 178"/>
                  <a:gd name="T27" fmla="*/ 134 h 134"/>
                  <a:gd name="T28" fmla="*/ 20 w 178"/>
                  <a:gd name="T29" fmla="*/ 134 h 134"/>
                  <a:gd name="T30" fmla="*/ 26 w 178"/>
                  <a:gd name="T31" fmla="*/ 134 h 134"/>
                  <a:gd name="T32" fmla="*/ 32 w 178"/>
                  <a:gd name="T33" fmla="*/ 130 h 134"/>
                  <a:gd name="T34" fmla="*/ 168 w 178"/>
                  <a:gd name="T35" fmla="*/ 38 h 134"/>
                  <a:gd name="T36" fmla="*/ 168 w 178"/>
                  <a:gd name="T37" fmla="*/ 38 h 134"/>
                  <a:gd name="T38" fmla="*/ 174 w 178"/>
                  <a:gd name="T39" fmla="*/ 32 h 134"/>
                  <a:gd name="T40" fmla="*/ 178 w 178"/>
                  <a:gd name="T41" fmla="*/ 24 h 134"/>
                  <a:gd name="T42" fmla="*/ 178 w 178"/>
                  <a:gd name="T43" fmla="*/ 16 h 134"/>
                  <a:gd name="T44" fmla="*/ 174 w 178"/>
                  <a:gd name="T45" fmla="*/ 10 h 134"/>
                  <a:gd name="T46" fmla="*/ 174 w 178"/>
                  <a:gd name="T47" fmla="*/ 10 h 134"/>
                  <a:gd name="T48" fmla="*/ 172 w 178"/>
                  <a:gd name="T49" fmla="*/ 6 h 134"/>
                  <a:gd name="T50" fmla="*/ 166 w 178"/>
                  <a:gd name="T51" fmla="*/ 2 h 134"/>
                  <a:gd name="T52" fmla="*/ 158 w 178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8" h="134">
                    <a:moveTo>
                      <a:pt x="158" y="0"/>
                    </a:moveTo>
                    <a:lnTo>
                      <a:pt x="158" y="0"/>
                    </a:lnTo>
                    <a:lnTo>
                      <a:pt x="152" y="0"/>
                    </a:lnTo>
                    <a:lnTo>
                      <a:pt x="146" y="4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2" y="102"/>
                    </a:lnTo>
                    <a:lnTo>
                      <a:pt x="0" y="110"/>
                    </a:lnTo>
                    <a:lnTo>
                      <a:pt x="0" y="118"/>
                    </a:lnTo>
                    <a:lnTo>
                      <a:pt x="2" y="124"/>
                    </a:lnTo>
                    <a:lnTo>
                      <a:pt x="2" y="124"/>
                    </a:lnTo>
                    <a:lnTo>
                      <a:pt x="6" y="128"/>
                    </a:lnTo>
                    <a:lnTo>
                      <a:pt x="10" y="132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6" y="134"/>
                    </a:lnTo>
                    <a:lnTo>
                      <a:pt x="32" y="130"/>
                    </a:lnTo>
                    <a:lnTo>
                      <a:pt x="168" y="38"/>
                    </a:lnTo>
                    <a:lnTo>
                      <a:pt x="168" y="38"/>
                    </a:lnTo>
                    <a:lnTo>
                      <a:pt x="174" y="32"/>
                    </a:lnTo>
                    <a:lnTo>
                      <a:pt x="178" y="24"/>
                    </a:lnTo>
                    <a:lnTo>
                      <a:pt x="178" y="16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2" y="6"/>
                    </a:lnTo>
                    <a:lnTo>
                      <a:pt x="166" y="2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332">
                <a:extLst>
                  <a:ext uri="{FF2B5EF4-FFF2-40B4-BE49-F238E27FC236}">
                    <a16:creationId xmlns:a16="http://schemas.microsoft.com/office/drawing/2014/main" id="{49FE13C0-09C0-54EF-D91B-2AC32408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675" y="3857626"/>
                <a:ext cx="282575" cy="212725"/>
              </a:xfrm>
              <a:custGeom>
                <a:avLst/>
                <a:gdLst>
                  <a:gd name="T0" fmla="*/ 158 w 178"/>
                  <a:gd name="T1" fmla="*/ 0 h 134"/>
                  <a:gd name="T2" fmla="*/ 158 w 178"/>
                  <a:gd name="T3" fmla="*/ 0 h 134"/>
                  <a:gd name="T4" fmla="*/ 152 w 178"/>
                  <a:gd name="T5" fmla="*/ 0 h 134"/>
                  <a:gd name="T6" fmla="*/ 146 w 178"/>
                  <a:gd name="T7" fmla="*/ 4 h 134"/>
                  <a:gd name="T8" fmla="*/ 8 w 178"/>
                  <a:gd name="T9" fmla="*/ 96 h 134"/>
                  <a:gd name="T10" fmla="*/ 8 w 178"/>
                  <a:gd name="T11" fmla="*/ 96 h 134"/>
                  <a:gd name="T12" fmla="*/ 2 w 178"/>
                  <a:gd name="T13" fmla="*/ 102 h 134"/>
                  <a:gd name="T14" fmla="*/ 0 w 178"/>
                  <a:gd name="T15" fmla="*/ 110 h 134"/>
                  <a:gd name="T16" fmla="*/ 0 w 178"/>
                  <a:gd name="T17" fmla="*/ 118 h 134"/>
                  <a:gd name="T18" fmla="*/ 2 w 178"/>
                  <a:gd name="T19" fmla="*/ 124 h 134"/>
                  <a:gd name="T20" fmla="*/ 2 w 178"/>
                  <a:gd name="T21" fmla="*/ 124 h 134"/>
                  <a:gd name="T22" fmla="*/ 6 w 178"/>
                  <a:gd name="T23" fmla="*/ 128 h 134"/>
                  <a:gd name="T24" fmla="*/ 10 w 178"/>
                  <a:gd name="T25" fmla="*/ 132 h 134"/>
                  <a:gd name="T26" fmla="*/ 20 w 178"/>
                  <a:gd name="T27" fmla="*/ 134 h 134"/>
                  <a:gd name="T28" fmla="*/ 20 w 178"/>
                  <a:gd name="T29" fmla="*/ 134 h 134"/>
                  <a:gd name="T30" fmla="*/ 26 w 178"/>
                  <a:gd name="T31" fmla="*/ 134 h 134"/>
                  <a:gd name="T32" fmla="*/ 32 w 178"/>
                  <a:gd name="T33" fmla="*/ 130 h 134"/>
                  <a:gd name="T34" fmla="*/ 168 w 178"/>
                  <a:gd name="T35" fmla="*/ 38 h 134"/>
                  <a:gd name="T36" fmla="*/ 168 w 178"/>
                  <a:gd name="T37" fmla="*/ 38 h 134"/>
                  <a:gd name="T38" fmla="*/ 174 w 178"/>
                  <a:gd name="T39" fmla="*/ 32 h 134"/>
                  <a:gd name="T40" fmla="*/ 178 w 178"/>
                  <a:gd name="T41" fmla="*/ 24 h 134"/>
                  <a:gd name="T42" fmla="*/ 178 w 178"/>
                  <a:gd name="T43" fmla="*/ 16 h 134"/>
                  <a:gd name="T44" fmla="*/ 174 w 178"/>
                  <a:gd name="T45" fmla="*/ 10 h 134"/>
                  <a:gd name="T46" fmla="*/ 174 w 178"/>
                  <a:gd name="T47" fmla="*/ 10 h 134"/>
                  <a:gd name="T48" fmla="*/ 172 w 178"/>
                  <a:gd name="T49" fmla="*/ 6 h 134"/>
                  <a:gd name="T50" fmla="*/ 166 w 178"/>
                  <a:gd name="T51" fmla="*/ 2 h 134"/>
                  <a:gd name="T52" fmla="*/ 158 w 178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8" h="134">
                    <a:moveTo>
                      <a:pt x="158" y="0"/>
                    </a:moveTo>
                    <a:lnTo>
                      <a:pt x="158" y="0"/>
                    </a:lnTo>
                    <a:lnTo>
                      <a:pt x="152" y="0"/>
                    </a:lnTo>
                    <a:lnTo>
                      <a:pt x="146" y="4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2" y="102"/>
                    </a:lnTo>
                    <a:lnTo>
                      <a:pt x="0" y="110"/>
                    </a:lnTo>
                    <a:lnTo>
                      <a:pt x="0" y="118"/>
                    </a:lnTo>
                    <a:lnTo>
                      <a:pt x="2" y="124"/>
                    </a:lnTo>
                    <a:lnTo>
                      <a:pt x="2" y="124"/>
                    </a:lnTo>
                    <a:lnTo>
                      <a:pt x="6" y="128"/>
                    </a:lnTo>
                    <a:lnTo>
                      <a:pt x="10" y="132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6" y="134"/>
                    </a:lnTo>
                    <a:lnTo>
                      <a:pt x="32" y="130"/>
                    </a:lnTo>
                    <a:lnTo>
                      <a:pt x="168" y="38"/>
                    </a:lnTo>
                    <a:lnTo>
                      <a:pt x="168" y="38"/>
                    </a:lnTo>
                    <a:lnTo>
                      <a:pt x="174" y="32"/>
                    </a:lnTo>
                    <a:lnTo>
                      <a:pt x="178" y="24"/>
                    </a:lnTo>
                    <a:lnTo>
                      <a:pt x="178" y="16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2" y="6"/>
                    </a:lnTo>
                    <a:lnTo>
                      <a:pt x="166" y="2"/>
                    </a:lnTo>
                    <a:lnTo>
                      <a:pt x="1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4" name="Freeform 333">
                <a:extLst>
                  <a:ext uri="{FF2B5EF4-FFF2-40B4-BE49-F238E27FC236}">
                    <a16:creationId xmlns:a16="http://schemas.microsoft.com/office/drawing/2014/main" id="{270D5E15-9A5F-120F-2622-9FF432127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921126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4 w 86"/>
                  <a:gd name="T19" fmla="*/ 64 h 72"/>
                  <a:gd name="T20" fmla="*/ 4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8 w 86"/>
                  <a:gd name="T35" fmla="*/ 38 h 72"/>
                  <a:gd name="T36" fmla="*/ 78 w 86"/>
                  <a:gd name="T37" fmla="*/ 38 h 72"/>
                  <a:gd name="T38" fmla="*/ 84 w 86"/>
                  <a:gd name="T39" fmla="*/ 34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6 w 86"/>
                  <a:gd name="T51" fmla="*/ 4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4" y="34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6" y="4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5" name="Freeform 334">
                <a:extLst>
                  <a:ext uri="{FF2B5EF4-FFF2-40B4-BE49-F238E27FC236}">
                    <a16:creationId xmlns:a16="http://schemas.microsoft.com/office/drawing/2014/main" id="{42AB1078-8B27-8C4D-5A31-5CDC4A73A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921126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4 w 86"/>
                  <a:gd name="T19" fmla="*/ 64 h 72"/>
                  <a:gd name="T20" fmla="*/ 4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8 w 86"/>
                  <a:gd name="T35" fmla="*/ 38 h 72"/>
                  <a:gd name="T36" fmla="*/ 78 w 86"/>
                  <a:gd name="T37" fmla="*/ 38 h 72"/>
                  <a:gd name="T38" fmla="*/ 84 w 86"/>
                  <a:gd name="T39" fmla="*/ 34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6 w 86"/>
                  <a:gd name="T51" fmla="*/ 4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4" y="34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6" y="4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6" name="Freeform 335">
                <a:extLst>
                  <a:ext uri="{FF2B5EF4-FFF2-40B4-BE49-F238E27FC236}">
                    <a16:creationId xmlns:a16="http://schemas.microsoft.com/office/drawing/2014/main" id="{CE28D525-0A62-5F48-AD62-11F4DE030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300" y="3632201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68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6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4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7" name="Freeform 336">
                <a:extLst>
                  <a:ext uri="{FF2B5EF4-FFF2-40B4-BE49-F238E27FC236}">
                    <a16:creationId xmlns:a16="http://schemas.microsoft.com/office/drawing/2014/main" id="{B41B9638-7A20-D2F5-6F77-468B929B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300" y="3632201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68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6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4" y="2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8" name="Freeform 337">
                <a:extLst>
                  <a:ext uri="{FF2B5EF4-FFF2-40B4-BE49-F238E27FC236}">
                    <a16:creationId xmlns:a16="http://schemas.microsoft.com/office/drawing/2014/main" id="{639B15BA-5959-FB82-434F-47324DBBA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650" y="3492501"/>
                <a:ext cx="782638" cy="508000"/>
              </a:xfrm>
              <a:custGeom>
                <a:avLst/>
                <a:gdLst>
                  <a:gd name="T0" fmla="*/ 427 w 493"/>
                  <a:gd name="T1" fmla="*/ 0 h 320"/>
                  <a:gd name="T2" fmla="*/ 10 w 493"/>
                  <a:gd name="T3" fmla="*/ 282 h 320"/>
                  <a:gd name="T4" fmla="*/ 10 w 493"/>
                  <a:gd name="T5" fmla="*/ 282 h 320"/>
                  <a:gd name="T6" fmla="*/ 4 w 493"/>
                  <a:gd name="T7" fmla="*/ 288 h 320"/>
                  <a:gd name="T8" fmla="*/ 0 w 493"/>
                  <a:gd name="T9" fmla="*/ 296 h 320"/>
                  <a:gd name="T10" fmla="*/ 0 w 493"/>
                  <a:gd name="T11" fmla="*/ 304 h 320"/>
                  <a:gd name="T12" fmla="*/ 4 w 493"/>
                  <a:gd name="T13" fmla="*/ 312 h 320"/>
                  <a:gd name="T14" fmla="*/ 4 w 493"/>
                  <a:gd name="T15" fmla="*/ 312 h 320"/>
                  <a:gd name="T16" fmla="*/ 8 w 493"/>
                  <a:gd name="T17" fmla="*/ 316 h 320"/>
                  <a:gd name="T18" fmla="*/ 12 w 493"/>
                  <a:gd name="T19" fmla="*/ 318 h 320"/>
                  <a:gd name="T20" fmla="*/ 22 w 493"/>
                  <a:gd name="T21" fmla="*/ 320 h 320"/>
                  <a:gd name="T22" fmla="*/ 22 w 493"/>
                  <a:gd name="T23" fmla="*/ 320 h 320"/>
                  <a:gd name="T24" fmla="*/ 28 w 493"/>
                  <a:gd name="T25" fmla="*/ 320 h 320"/>
                  <a:gd name="T26" fmla="*/ 32 w 493"/>
                  <a:gd name="T27" fmla="*/ 316 h 320"/>
                  <a:gd name="T28" fmla="*/ 493 w 493"/>
                  <a:gd name="T29" fmla="*/ 8 h 320"/>
                  <a:gd name="T30" fmla="*/ 493 w 493"/>
                  <a:gd name="T31" fmla="*/ 8 h 320"/>
                  <a:gd name="T32" fmla="*/ 473 w 493"/>
                  <a:gd name="T33" fmla="*/ 8 h 320"/>
                  <a:gd name="T34" fmla="*/ 473 w 493"/>
                  <a:gd name="T35" fmla="*/ 8 h 320"/>
                  <a:gd name="T36" fmla="*/ 451 w 493"/>
                  <a:gd name="T37" fmla="*/ 6 h 320"/>
                  <a:gd name="T38" fmla="*/ 427 w 493"/>
                  <a:gd name="T39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20">
                    <a:moveTo>
                      <a:pt x="427" y="0"/>
                    </a:moveTo>
                    <a:lnTo>
                      <a:pt x="10" y="282"/>
                    </a:lnTo>
                    <a:lnTo>
                      <a:pt x="10" y="282"/>
                    </a:lnTo>
                    <a:lnTo>
                      <a:pt x="4" y="288"/>
                    </a:lnTo>
                    <a:lnTo>
                      <a:pt x="0" y="296"/>
                    </a:lnTo>
                    <a:lnTo>
                      <a:pt x="0" y="304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8" y="316"/>
                    </a:lnTo>
                    <a:lnTo>
                      <a:pt x="12" y="318"/>
                    </a:lnTo>
                    <a:lnTo>
                      <a:pt x="22" y="320"/>
                    </a:lnTo>
                    <a:lnTo>
                      <a:pt x="22" y="320"/>
                    </a:lnTo>
                    <a:lnTo>
                      <a:pt x="28" y="320"/>
                    </a:lnTo>
                    <a:lnTo>
                      <a:pt x="32" y="316"/>
                    </a:lnTo>
                    <a:lnTo>
                      <a:pt x="493" y="8"/>
                    </a:lnTo>
                    <a:lnTo>
                      <a:pt x="493" y="8"/>
                    </a:lnTo>
                    <a:lnTo>
                      <a:pt x="473" y="8"/>
                    </a:lnTo>
                    <a:lnTo>
                      <a:pt x="473" y="8"/>
                    </a:lnTo>
                    <a:lnTo>
                      <a:pt x="451" y="6"/>
                    </a:lnTo>
                    <a:lnTo>
                      <a:pt x="42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9" name="Freeform 338">
                <a:extLst>
                  <a:ext uri="{FF2B5EF4-FFF2-40B4-BE49-F238E27FC236}">
                    <a16:creationId xmlns:a16="http://schemas.microsoft.com/office/drawing/2014/main" id="{C6EAFBC3-D4BC-9F6F-AEEB-24707F606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650" y="3492501"/>
                <a:ext cx="782638" cy="508000"/>
              </a:xfrm>
              <a:custGeom>
                <a:avLst/>
                <a:gdLst>
                  <a:gd name="T0" fmla="*/ 427 w 493"/>
                  <a:gd name="T1" fmla="*/ 0 h 320"/>
                  <a:gd name="T2" fmla="*/ 10 w 493"/>
                  <a:gd name="T3" fmla="*/ 282 h 320"/>
                  <a:gd name="T4" fmla="*/ 10 w 493"/>
                  <a:gd name="T5" fmla="*/ 282 h 320"/>
                  <a:gd name="T6" fmla="*/ 4 w 493"/>
                  <a:gd name="T7" fmla="*/ 288 h 320"/>
                  <a:gd name="T8" fmla="*/ 0 w 493"/>
                  <a:gd name="T9" fmla="*/ 296 h 320"/>
                  <a:gd name="T10" fmla="*/ 0 w 493"/>
                  <a:gd name="T11" fmla="*/ 304 h 320"/>
                  <a:gd name="T12" fmla="*/ 4 w 493"/>
                  <a:gd name="T13" fmla="*/ 312 h 320"/>
                  <a:gd name="T14" fmla="*/ 4 w 493"/>
                  <a:gd name="T15" fmla="*/ 312 h 320"/>
                  <a:gd name="T16" fmla="*/ 8 w 493"/>
                  <a:gd name="T17" fmla="*/ 316 h 320"/>
                  <a:gd name="T18" fmla="*/ 12 w 493"/>
                  <a:gd name="T19" fmla="*/ 318 h 320"/>
                  <a:gd name="T20" fmla="*/ 22 w 493"/>
                  <a:gd name="T21" fmla="*/ 320 h 320"/>
                  <a:gd name="T22" fmla="*/ 22 w 493"/>
                  <a:gd name="T23" fmla="*/ 320 h 320"/>
                  <a:gd name="T24" fmla="*/ 28 w 493"/>
                  <a:gd name="T25" fmla="*/ 320 h 320"/>
                  <a:gd name="T26" fmla="*/ 32 w 493"/>
                  <a:gd name="T27" fmla="*/ 316 h 320"/>
                  <a:gd name="T28" fmla="*/ 493 w 493"/>
                  <a:gd name="T29" fmla="*/ 8 h 320"/>
                  <a:gd name="T30" fmla="*/ 493 w 493"/>
                  <a:gd name="T31" fmla="*/ 8 h 320"/>
                  <a:gd name="T32" fmla="*/ 473 w 493"/>
                  <a:gd name="T33" fmla="*/ 8 h 320"/>
                  <a:gd name="T34" fmla="*/ 473 w 493"/>
                  <a:gd name="T35" fmla="*/ 8 h 320"/>
                  <a:gd name="T36" fmla="*/ 451 w 493"/>
                  <a:gd name="T37" fmla="*/ 6 h 320"/>
                  <a:gd name="T38" fmla="*/ 427 w 493"/>
                  <a:gd name="T39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20">
                    <a:moveTo>
                      <a:pt x="427" y="0"/>
                    </a:moveTo>
                    <a:lnTo>
                      <a:pt x="10" y="282"/>
                    </a:lnTo>
                    <a:lnTo>
                      <a:pt x="10" y="282"/>
                    </a:lnTo>
                    <a:lnTo>
                      <a:pt x="4" y="288"/>
                    </a:lnTo>
                    <a:lnTo>
                      <a:pt x="0" y="296"/>
                    </a:lnTo>
                    <a:lnTo>
                      <a:pt x="0" y="304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8" y="316"/>
                    </a:lnTo>
                    <a:lnTo>
                      <a:pt x="12" y="318"/>
                    </a:lnTo>
                    <a:lnTo>
                      <a:pt x="22" y="320"/>
                    </a:lnTo>
                    <a:lnTo>
                      <a:pt x="22" y="320"/>
                    </a:lnTo>
                    <a:lnTo>
                      <a:pt x="28" y="320"/>
                    </a:lnTo>
                    <a:lnTo>
                      <a:pt x="32" y="316"/>
                    </a:lnTo>
                    <a:lnTo>
                      <a:pt x="493" y="8"/>
                    </a:lnTo>
                    <a:lnTo>
                      <a:pt x="493" y="8"/>
                    </a:lnTo>
                    <a:lnTo>
                      <a:pt x="473" y="8"/>
                    </a:lnTo>
                    <a:lnTo>
                      <a:pt x="473" y="8"/>
                    </a:lnTo>
                    <a:lnTo>
                      <a:pt x="451" y="6"/>
                    </a:lnTo>
                    <a:lnTo>
                      <a:pt x="4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339">
                <a:extLst>
                  <a:ext uri="{FF2B5EF4-FFF2-40B4-BE49-F238E27FC236}">
                    <a16:creationId xmlns:a16="http://schemas.microsoft.com/office/drawing/2014/main" id="{09B2687C-B00A-8252-582E-81ADCCD7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513" y="3408363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1 h 61"/>
                  <a:gd name="T8" fmla="*/ 0 w 110"/>
                  <a:gd name="T9" fmla="*/ 53 h 61"/>
                  <a:gd name="T10" fmla="*/ 0 w 110"/>
                  <a:gd name="T11" fmla="*/ 53 h 61"/>
                  <a:gd name="T12" fmla="*/ 24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7 h 61"/>
                  <a:gd name="T22" fmla="*/ 102 w 110"/>
                  <a:gd name="T23" fmla="*/ 37 h 61"/>
                  <a:gd name="T24" fmla="*/ 108 w 110"/>
                  <a:gd name="T25" fmla="*/ 31 h 61"/>
                  <a:gd name="T26" fmla="*/ 110 w 110"/>
                  <a:gd name="T27" fmla="*/ 23 h 61"/>
                  <a:gd name="T28" fmla="*/ 110 w 110"/>
                  <a:gd name="T29" fmla="*/ 15 h 61"/>
                  <a:gd name="T30" fmla="*/ 108 w 110"/>
                  <a:gd name="T31" fmla="*/ 7 h 61"/>
                  <a:gd name="T32" fmla="*/ 108 w 110"/>
                  <a:gd name="T33" fmla="*/ 7 h 61"/>
                  <a:gd name="T34" fmla="*/ 104 w 110"/>
                  <a:gd name="T35" fmla="*/ 3 h 61"/>
                  <a:gd name="T36" fmla="*/ 100 w 110"/>
                  <a:gd name="T37" fmla="*/ 1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1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24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8" y="31"/>
                    </a:lnTo>
                    <a:lnTo>
                      <a:pt x="110" y="23"/>
                    </a:lnTo>
                    <a:lnTo>
                      <a:pt x="110" y="15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4" y="3"/>
                    </a:lnTo>
                    <a:lnTo>
                      <a:pt x="100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340">
                <a:extLst>
                  <a:ext uri="{FF2B5EF4-FFF2-40B4-BE49-F238E27FC236}">
                    <a16:creationId xmlns:a16="http://schemas.microsoft.com/office/drawing/2014/main" id="{17D89384-4824-3671-369D-E6306A68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513" y="3408363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1 h 61"/>
                  <a:gd name="T8" fmla="*/ 0 w 110"/>
                  <a:gd name="T9" fmla="*/ 53 h 61"/>
                  <a:gd name="T10" fmla="*/ 0 w 110"/>
                  <a:gd name="T11" fmla="*/ 53 h 61"/>
                  <a:gd name="T12" fmla="*/ 24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7 h 61"/>
                  <a:gd name="T22" fmla="*/ 102 w 110"/>
                  <a:gd name="T23" fmla="*/ 37 h 61"/>
                  <a:gd name="T24" fmla="*/ 108 w 110"/>
                  <a:gd name="T25" fmla="*/ 31 h 61"/>
                  <a:gd name="T26" fmla="*/ 110 w 110"/>
                  <a:gd name="T27" fmla="*/ 23 h 61"/>
                  <a:gd name="T28" fmla="*/ 110 w 110"/>
                  <a:gd name="T29" fmla="*/ 15 h 61"/>
                  <a:gd name="T30" fmla="*/ 108 w 110"/>
                  <a:gd name="T31" fmla="*/ 7 h 61"/>
                  <a:gd name="T32" fmla="*/ 108 w 110"/>
                  <a:gd name="T33" fmla="*/ 7 h 61"/>
                  <a:gd name="T34" fmla="*/ 104 w 110"/>
                  <a:gd name="T35" fmla="*/ 3 h 61"/>
                  <a:gd name="T36" fmla="*/ 100 w 110"/>
                  <a:gd name="T37" fmla="*/ 1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1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24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8" y="31"/>
                    </a:lnTo>
                    <a:lnTo>
                      <a:pt x="110" y="23"/>
                    </a:lnTo>
                    <a:lnTo>
                      <a:pt x="110" y="15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4" y="3"/>
                    </a:lnTo>
                    <a:lnTo>
                      <a:pt x="100" y="1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2" name="Freeform 341">
                <a:extLst>
                  <a:ext uri="{FF2B5EF4-FFF2-40B4-BE49-F238E27FC236}">
                    <a16:creationId xmlns:a16="http://schemas.microsoft.com/office/drawing/2014/main" id="{98872EA2-3796-0B06-195D-991AB0FA4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249613"/>
                <a:ext cx="149225" cy="152400"/>
              </a:xfrm>
              <a:custGeom>
                <a:avLst/>
                <a:gdLst>
                  <a:gd name="T0" fmla="*/ 94 w 94"/>
                  <a:gd name="T1" fmla="*/ 0 h 96"/>
                  <a:gd name="T2" fmla="*/ 76 w 94"/>
                  <a:gd name="T3" fmla="*/ 10 h 96"/>
                  <a:gd name="T4" fmla="*/ 0 w 94"/>
                  <a:gd name="T5" fmla="*/ 62 h 96"/>
                  <a:gd name="T6" fmla="*/ 0 w 94"/>
                  <a:gd name="T7" fmla="*/ 62 h 96"/>
                  <a:gd name="T8" fmla="*/ 8 w 94"/>
                  <a:gd name="T9" fmla="*/ 60 h 96"/>
                  <a:gd name="T10" fmla="*/ 8 w 94"/>
                  <a:gd name="T11" fmla="*/ 60 h 96"/>
                  <a:gd name="T12" fmla="*/ 18 w 94"/>
                  <a:gd name="T13" fmla="*/ 62 h 96"/>
                  <a:gd name="T14" fmla="*/ 22 w 94"/>
                  <a:gd name="T15" fmla="*/ 66 h 96"/>
                  <a:gd name="T16" fmla="*/ 26 w 94"/>
                  <a:gd name="T17" fmla="*/ 70 h 96"/>
                  <a:gd name="T18" fmla="*/ 26 w 94"/>
                  <a:gd name="T19" fmla="*/ 70 h 96"/>
                  <a:gd name="T20" fmla="*/ 28 w 94"/>
                  <a:gd name="T21" fmla="*/ 74 h 96"/>
                  <a:gd name="T22" fmla="*/ 28 w 94"/>
                  <a:gd name="T23" fmla="*/ 80 h 96"/>
                  <a:gd name="T24" fmla="*/ 28 w 94"/>
                  <a:gd name="T25" fmla="*/ 86 h 96"/>
                  <a:gd name="T26" fmla="*/ 26 w 94"/>
                  <a:gd name="T27" fmla="*/ 92 h 96"/>
                  <a:gd name="T28" fmla="*/ 26 w 94"/>
                  <a:gd name="T29" fmla="*/ 92 h 96"/>
                  <a:gd name="T30" fmla="*/ 22 w 94"/>
                  <a:gd name="T31" fmla="*/ 96 h 96"/>
                  <a:gd name="T32" fmla="*/ 94 w 94"/>
                  <a:gd name="T33" fmla="*/ 48 h 96"/>
                  <a:gd name="T34" fmla="*/ 94 w 94"/>
                  <a:gd name="T35" fmla="*/ 48 h 96"/>
                  <a:gd name="T36" fmla="*/ 92 w 94"/>
                  <a:gd name="T37" fmla="*/ 24 h 96"/>
                  <a:gd name="T38" fmla="*/ 94 w 94"/>
                  <a:gd name="T3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96">
                    <a:moveTo>
                      <a:pt x="94" y="0"/>
                    </a:moveTo>
                    <a:lnTo>
                      <a:pt x="76" y="1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2" y="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342">
                <a:extLst>
                  <a:ext uri="{FF2B5EF4-FFF2-40B4-BE49-F238E27FC236}">
                    <a16:creationId xmlns:a16="http://schemas.microsoft.com/office/drawing/2014/main" id="{F2F01957-F113-5E50-D312-08B0A93CB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249613"/>
                <a:ext cx="149225" cy="152400"/>
              </a:xfrm>
              <a:custGeom>
                <a:avLst/>
                <a:gdLst>
                  <a:gd name="T0" fmla="*/ 94 w 94"/>
                  <a:gd name="T1" fmla="*/ 0 h 96"/>
                  <a:gd name="T2" fmla="*/ 76 w 94"/>
                  <a:gd name="T3" fmla="*/ 10 h 96"/>
                  <a:gd name="T4" fmla="*/ 0 w 94"/>
                  <a:gd name="T5" fmla="*/ 62 h 96"/>
                  <a:gd name="T6" fmla="*/ 0 w 94"/>
                  <a:gd name="T7" fmla="*/ 62 h 96"/>
                  <a:gd name="T8" fmla="*/ 8 w 94"/>
                  <a:gd name="T9" fmla="*/ 60 h 96"/>
                  <a:gd name="T10" fmla="*/ 8 w 94"/>
                  <a:gd name="T11" fmla="*/ 60 h 96"/>
                  <a:gd name="T12" fmla="*/ 18 w 94"/>
                  <a:gd name="T13" fmla="*/ 62 h 96"/>
                  <a:gd name="T14" fmla="*/ 22 w 94"/>
                  <a:gd name="T15" fmla="*/ 66 h 96"/>
                  <a:gd name="T16" fmla="*/ 26 w 94"/>
                  <a:gd name="T17" fmla="*/ 70 h 96"/>
                  <a:gd name="T18" fmla="*/ 26 w 94"/>
                  <a:gd name="T19" fmla="*/ 70 h 96"/>
                  <a:gd name="T20" fmla="*/ 28 w 94"/>
                  <a:gd name="T21" fmla="*/ 74 h 96"/>
                  <a:gd name="T22" fmla="*/ 28 w 94"/>
                  <a:gd name="T23" fmla="*/ 80 h 96"/>
                  <a:gd name="T24" fmla="*/ 28 w 94"/>
                  <a:gd name="T25" fmla="*/ 86 h 96"/>
                  <a:gd name="T26" fmla="*/ 26 w 94"/>
                  <a:gd name="T27" fmla="*/ 92 h 96"/>
                  <a:gd name="T28" fmla="*/ 26 w 94"/>
                  <a:gd name="T29" fmla="*/ 92 h 96"/>
                  <a:gd name="T30" fmla="*/ 22 w 94"/>
                  <a:gd name="T31" fmla="*/ 96 h 96"/>
                  <a:gd name="T32" fmla="*/ 94 w 94"/>
                  <a:gd name="T33" fmla="*/ 48 h 96"/>
                  <a:gd name="T34" fmla="*/ 94 w 94"/>
                  <a:gd name="T35" fmla="*/ 48 h 96"/>
                  <a:gd name="T36" fmla="*/ 92 w 94"/>
                  <a:gd name="T37" fmla="*/ 24 h 96"/>
                  <a:gd name="T38" fmla="*/ 94 w 94"/>
                  <a:gd name="T3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96">
                    <a:moveTo>
                      <a:pt x="94" y="0"/>
                    </a:moveTo>
                    <a:lnTo>
                      <a:pt x="76" y="1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2" y="24"/>
                    </a:lnTo>
                    <a:lnTo>
                      <a:pt x="9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4" name="Freeform 343">
                <a:extLst>
                  <a:ext uri="{FF2B5EF4-FFF2-40B4-BE49-F238E27FC236}">
                    <a16:creationId xmlns:a16="http://schemas.microsoft.com/office/drawing/2014/main" id="{33B69807-9B90-543A-8C42-E736ACAC0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157538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2 w 104"/>
                  <a:gd name="T3" fmla="*/ 58 h 106"/>
                  <a:gd name="T4" fmla="*/ 2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38 h 106"/>
                  <a:gd name="T16" fmla="*/ 98 w 104"/>
                  <a:gd name="T17" fmla="*/ 38 h 106"/>
                  <a:gd name="T18" fmla="*/ 96 w 104"/>
                  <a:gd name="T19" fmla="*/ 40 h 106"/>
                  <a:gd name="T20" fmla="*/ 96 w 104"/>
                  <a:gd name="T21" fmla="*/ 40 h 106"/>
                  <a:gd name="T22" fmla="*/ 88 w 104"/>
                  <a:gd name="T23" fmla="*/ 38 h 106"/>
                  <a:gd name="T24" fmla="*/ 82 w 104"/>
                  <a:gd name="T25" fmla="*/ 34 h 106"/>
                  <a:gd name="T26" fmla="*/ 80 w 104"/>
                  <a:gd name="T27" fmla="*/ 30 h 106"/>
                  <a:gd name="T28" fmla="*/ 80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  <a:gd name="T42" fmla="*/ 86 w 104"/>
                  <a:gd name="T43" fmla="*/ 0 h 106"/>
                  <a:gd name="T44" fmla="*/ 86 w 104"/>
                  <a:gd name="T4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2" y="58"/>
                    </a:lnTo>
                    <a:lnTo>
                      <a:pt x="2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38"/>
                    </a:lnTo>
                    <a:lnTo>
                      <a:pt x="98" y="38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8" y="38"/>
                    </a:lnTo>
                    <a:lnTo>
                      <a:pt x="82" y="34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344">
                <a:extLst>
                  <a:ext uri="{FF2B5EF4-FFF2-40B4-BE49-F238E27FC236}">
                    <a16:creationId xmlns:a16="http://schemas.microsoft.com/office/drawing/2014/main" id="{900A0529-9EDC-2B16-A22A-7B8D30773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157538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2 w 104"/>
                  <a:gd name="T3" fmla="*/ 58 h 106"/>
                  <a:gd name="T4" fmla="*/ 2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38 h 106"/>
                  <a:gd name="T16" fmla="*/ 98 w 104"/>
                  <a:gd name="T17" fmla="*/ 38 h 106"/>
                  <a:gd name="T18" fmla="*/ 96 w 104"/>
                  <a:gd name="T19" fmla="*/ 40 h 106"/>
                  <a:gd name="T20" fmla="*/ 96 w 104"/>
                  <a:gd name="T21" fmla="*/ 40 h 106"/>
                  <a:gd name="T22" fmla="*/ 88 w 104"/>
                  <a:gd name="T23" fmla="*/ 38 h 106"/>
                  <a:gd name="T24" fmla="*/ 82 w 104"/>
                  <a:gd name="T25" fmla="*/ 34 h 106"/>
                  <a:gd name="T26" fmla="*/ 80 w 104"/>
                  <a:gd name="T27" fmla="*/ 30 h 106"/>
                  <a:gd name="T28" fmla="*/ 80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  <a:gd name="T42" fmla="*/ 86 w 104"/>
                  <a:gd name="T43" fmla="*/ 0 h 106"/>
                  <a:gd name="T44" fmla="*/ 86 w 104"/>
                  <a:gd name="T4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2" y="58"/>
                    </a:lnTo>
                    <a:lnTo>
                      <a:pt x="2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38"/>
                    </a:lnTo>
                    <a:lnTo>
                      <a:pt x="98" y="38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8" y="38"/>
                    </a:lnTo>
                    <a:lnTo>
                      <a:pt x="82" y="34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6" name="Freeform 345">
                <a:extLst>
                  <a:ext uri="{FF2B5EF4-FFF2-40B4-BE49-F238E27FC236}">
                    <a16:creationId xmlns:a16="http://schemas.microsoft.com/office/drawing/2014/main" id="{72DC7BC6-86DC-1DFB-A538-A5D3148E4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663" y="3386138"/>
                <a:ext cx="95250" cy="84138"/>
              </a:xfrm>
              <a:custGeom>
                <a:avLst/>
                <a:gdLst>
                  <a:gd name="T0" fmla="*/ 42 w 60"/>
                  <a:gd name="T1" fmla="*/ 0 h 53"/>
                  <a:gd name="T2" fmla="*/ 0 w 60"/>
                  <a:gd name="T3" fmla="*/ 27 h 53"/>
                  <a:gd name="T4" fmla="*/ 0 w 60"/>
                  <a:gd name="T5" fmla="*/ 27 h 53"/>
                  <a:gd name="T6" fmla="*/ 6 w 60"/>
                  <a:gd name="T7" fmla="*/ 27 h 53"/>
                  <a:gd name="T8" fmla="*/ 6 w 60"/>
                  <a:gd name="T9" fmla="*/ 27 h 53"/>
                  <a:gd name="T10" fmla="*/ 14 w 60"/>
                  <a:gd name="T11" fmla="*/ 27 h 53"/>
                  <a:gd name="T12" fmla="*/ 18 w 60"/>
                  <a:gd name="T13" fmla="*/ 33 h 53"/>
                  <a:gd name="T14" fmla="*/ 18 w 60"/>
                  <a:gd name="T15" fmla="*/ 33 h 53"/>
                  <a:gd name="T16" fmla="*/ 20 w 60"/>
                  <a:gd name="T17" fmla="*/ 37 h 53"/>
                  <a:gd name="T18" fmla="*/ 22 w 60"/>
                  <a:gd name="T19" fmla="*/ 43 h 53"/>
                  <a:gd name="T20" fmla="*/ 20 w 60"/>
                  <a:gd name="T21" fmla="*/ 49 h 53"/>
                  <a:gd name="T22" fmla="*/ 16 w 60"/>
                  <a:gd name="T23" fmla="*/ 53 h 53"/>
                  <a:gd name="T24" fmla="*/ 60 w 60"/>
                  <a:gd name="T25" fmla="*/ 23 h 53"/>
                  <a:gd name="T26" fmla="*/ 60 w 60"/>
                  <a:gd name="T27" fmla="*/ 23 h 53"/>
                  <a:gd name="T28" fmla="*/ 50 w 60"/>
                  <a:gd name="T29" fmla="*/ 12 h 53"/>
                  <a:gd name="T30" fmla="*/ 50 w 60"/>
                  <a:gd name="T31" fmla="*/ 12 h 53"/>
                  <a:gd name="T32" fmla="*/ 42 w 6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42" y="0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14" y="27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20" y="37"/>
                    </a:lnTo>
                    <a:lnTo>
                      <a:pt x="22" y="43"/>
                    </a:lnTo>
                    <a:lnTo>
                      <a:pt x="20" y="49"/>
                    </a:lnTo>
                    <a:lnTo>
                      <a:pt x="16" y="5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346">
                <a:extLst>
                  <a:ext uri="{FF2B5EF4-FFF2-40B4-BE49-F238E27FC236}">
                    <a16:creationId xmlns:a16="http://schemas.microsoft.com/office/drawing/2014/main" id="{280CB3D7-23CD-4FF9-5873-2F4621396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663" y="3386138"/>
                <a:ext cx="95250" cy="84138"/>
              </a:xfrm>
              <a:custGeom>
                <a:avLst/>
                <a:gdLst>
                  <a:gd name="T0" fmla="*/ 42 w 60"/>
                  <a:gd name="T1" fmla="*/ 0 h 53"/>
                  <a:gd name="T2" fmla="*/ 0 w 60"/>
                  <a:gd name="T3" fmla="*/ 27 h 53"/>
                  <a:gd name="T4" fmla="*/ 0 w 60"/>
                  <a:gd name="T5" fmla="*/ 27 h 53"/>
                  <a:gd name="T6" fmla="*/ 6 w 60"/>
                  <a:gd name="T7" fmla="*/ 27 h 53"/>
                  <a:gd name="T8" fmla="*/ 6 w 60"/>
                  <a:gd name="T9" fmla="*/ 27 h 53"/>
                  <a:gd name="T10" fmla="*/ 14 w 60"/>
                  <a:gd name="T11" fmla="*/ 27 h 53"/>
                  <a:gd name="T12" fmla="*/ 18 w 60"/>
                  <a:gd name="T13" fmla="*/ 33 h 53"/>
                  <a:gd name="T14" fmla="*/ 18 w 60"/>
                  <a:gd name="T15" fmla="*/ 33 h 53"/>
                  <a:gd name="T16" fmla="*/ 20 w 60"/>
                  <a:gd name="T17" fmla="*/ 37 h 53"/>
                  <a:gd name="T18" fmla="*/ 22 w 60"/>
                  <a:gd name="T19" fmla="*/ 43 h 53"/>
                  <a:gd name="T20" fmla="*/ 20 w 60"/>
                  <a:gd name="T21" fmla="*/ 49 h 53"/>
                  <a:gd name="T22" fmla="*/ 16 w 60"/>
                  <a:gd name="T23" fmla="*/ 53 h 53"/>
                  <a:gd name="T24" fmla="*/ 60 w 60"/>
                  <a:gd name="T25" fmla="*/ 23 h 53"/>
                  <a:gd name="T26" fmla="*/ 60 w 60"/>
                  <a:gd name="T27" fmla="*/ 23 h 53"/>
                  <a:gd name="T28" fmla="*/ 50 w 60"/>
                  <a:gd name="T29" fmla="*/ 12 h 53"/>
                  <a:gd name="T30" fmla="*/ 50 w 60"/>
                  <a:gd name="T31" fmla="*/ 12 h 53"/>
                  <a:gd name="T32" fmla="*/ 42 w 6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42" y="0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14" y="27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20" y="37"/>
                    </a:lnTo>
                    <a:lnTo>
                      <a:pt x="22" y="43"/>
                    </a:lnTo>
                    <a:lnTo>
                      <a:pt x="20" y="49"/>
                    </a:lnTo>
                    <a:lnTo>
                      <a:pt x="16" y="5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8" name="Freeform 347">
                <a:extLst>
                  <a:ext uri="{FF2B5EF4-FFF2-40B4-BE49-F238E27FC236}">
                    <a16:creationId xmlns:a16="http://schemas.microsoft.com/office/drawing/2014/main" id="{238BAA9C-5DB7-8175-4076-9B045DC4D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290888"/>
                <a:ext cx="161925" cy="131763"/>
              </a:xfrm>
              <a:custGeom>
                <a:avLst/>
                <a:gdLst>
                  <a:gd name="T0" fmla="*/ 90 w 102"/>
                  <a:gd name="T1" fmla="*/ 0 h 83"/>
                  <a:gd name="T2" fmla="*/ 64 w 102"/>
                  <a:gd name="T3" fmla="*/ 16 h 83"/>
                  <a:gd name="T4" fmla="*/ 0 w 102"/>
                  <a:gd name="T5" fmla="*/ 60 h 83"/>
                  <a:gd name="T6" fmla="*/ 0 w 102"/>
                  <a:gd name="T7" fmla="*/ 60 h 83"/>
                  <a:gd name="T8" fmla="*/ 8 w 102"/>
                  <a:gd name="T9" fmla="*/ 72 h 83"/>
                  <a:gd name="T10" fmla="*/ 8 w 102"/>
                  <a:gd name="T11" fmla="*/ 72 h 83"/>
                  <a:gd name="T12" fmla="*/ 18 w 102"/>
                  <a:gd name="T13" fmla="*/ 83 h 83"/>
                  <a:gd name="T14" fmla="*/ 22 w 102"/>
                  <a:gd name="T15" fmla="*/ 81 h 83"/>
                  <a:gd name="T16" fmla="*/ 102 w 102"/>
                  <a:gd name="T17" fmla="*/ 28 h 83"/>
                  <a:gd name="T18" fmla="*/ 102 w 102"/>
                  <a:gd name="T19" fmla="*/ 28 h 83"/>
                  <a:gd name="T20" fmla="*/ 102 w 102"/>
                  <a:gd name="T21" fmla="*/ 28 h 83"/>
                  <a:gd name="T22" fmla="*/ 102 w 102"/>
                  <a:gd name="T23" fmla="*/ 28 h 83"/>
                  <a:gd name="T24" fmla="*/ 96 w 102"/>
                  <a:gd name="T25" fmla="*/ 28 h 83"/>
                  <a:gd name="T26" fmla="*/ 96 w 102"/>
                  <a:gd name="T27" fmla="*/ 28 h 83"/>
                  <a:gd name="T28" fmla="*/ 90 w 102"/>
                  <a:gd name="T29" fmla="*/ 28 h 83"/>
                  <a:gd name="T30" fmla="*/ 84 w 102"/>
                  <a:gd name="T31" fmla="*/ 22 h 83"/>
                  <a:gd name="T32" fmla="*/ 84 w 102"/>
                  <a:gd name="T33" fmla="*/ 22 h 83"/>
                  <a:gd name="T34" fmla="*/ 82 w 102"/>
                  <a:gd name="T35" fmla="*/ 18 h 83"/>
                  <a:gd name="T36" fmla="*/ 82 w 102"/>
                  <a:gd name="T37" fmla="*/ 14 h 83"/>
                  <a:gd name="T38" fmla="*/ 84 w 102"/>
                  <a:gd name="T39" fmla="*/ 6 h 83"/>
                  <a:gd name="T40" fmla="*/ 88 w 102"/>
                  <a:gd name="T41" fmla="*/ 2 h 83"/>
                  <a:gd name="T42" fmla="*/ 90 w 102"/>
                  <a:gd name="T43" fmla="*/ 0 h 83"/>
                  <a:gd name="T44" fmla="*/ 90 w 102"/>
                  <a:gd name="T45" fmla="*/ 0 h 83"/>
                  <a:gd name="T46" fmla="*/ 90 w 102"/>
                  <a:gd name="T4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83">
                    <a:moveTo>
                      <a:pt x="90" y="0"/>
                    </a:moveTo>
                    <a:lnTo>
                      <a:pt x="64" y="1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3"/>
                    </a:lnTo>
                    <a:lnTo>
                      <a:pt x="22" y="8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88" y="2"/>
                    </a:lnTo>
                    <a:lnTo>
                      <a:pt x="90" y="0"/>
                    </a:lnTo>
                    <a:lnTo>
                      <a:pt x="90" y="0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348">
                <a:extLst>
                  <a:ext uri="{FF2B5EF4-FFF2-40B4-BE49-F238E27FC236}">
                    <a16:creationId xmlns:a16="http://schemas.microsoft.com/office/drawing/2014/main" id="{9C2BDC7E-0EB1-362F-50B9-D1C927967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290888"/>
                <a:ext cx="161925" cy="131763"/>
              </a:xfrm>
              <a:custGeom>
                <a:avLst/>
                <a:gdLst>
                  <a:gd name="T0" fmla="*/ 90 w 102"/>
                  <a:gd name="T1" fmla="*/ 0 h 83"/>
                  <a:gd name="T2" fmla="*/ 64 w 102"/>
                  <a:gd name="T3" fmla="*/ 16 h 83"/>
                  <a:gd name="T4" fmla="*/ 0 w 102"/>
                  <a:gd name="T5" fmla="*/ 60 h 83"/>
                  <a:gd name="T6" fmla="*/ 0 w 102"/>
                  <a:gd name="T7" fmla="*/ 60 h 83"/>
                  <a:gd name="T8" fmla="*/ 8 w 102"/>
                  <a:gd name="T9" fmla="*/ 72 h 83"/>
                  <a:gd name="T10" fmla="*/ 8 w 102"/>
                  <a:gd name="T11" fmla="*/ 72 h 83"/>
                  <a:gd name="T12" fmla="*/ 18 w 102"/>
                  <a:gd name="T13" fmla="*/ 83 h 83"/>
                  <a:gd name="T14" fmla="*/ 22 w 102"/>
                  <a:gd name="T15" fmla="*/ 81 h 83"/>
                  <a:gd name="T16" fmla="*/ 102 w 102"/>
                  <a:gd name="T17" fmla="*/ 28 h 83"/>
                  <a:gd name="T18" fmla="*/ 102 w 102"/>
                  <a:gd name="T19" fmla="*/ 28 h 83"/>
                  <a:gd name="T20" fmla="*/ 102 w 102"/>
                  <a:gd name="T21" fmla="*/ 28 h 83"/>
                  <a:gd name="T22" fmla="*/ 102 w 102"/>
                  <a:gd name="T23" fmla="*/ 28 h 83"/>
                  <a:gd name="T24" fmla="*/ 96 w 102"/>
                  <a:gd name="T25" fmla="*/ 28 h 83"/>
                  <a:gd name="T26" fmla="*/ 96 w 102"/>
                  <a:gd name="T27" fmla="*/ 28 h 83"/>
                  <a:gd name="T28" fmla="*/ 90 w 102"/>
                  <a:gd name="T29" fmla="*/ 28 h 83"/>
                  <a:gd name="T30" fmla="*/ 84 w 102"/>
                  <a:gd name="T31" fmla="*/ 22 h 83"/>
                  <a:gd name="T32" fmla="*/ 84 w 102"/>
                  <a:gd name="T33" fmla="*/ 22 h 83"/>
                  <a:gd name="T34" fmla="*/ 82 w 102"/>
                  <a:gd name="T35" fmla="*/ 18 h 83"/>
                  <a:gd name="T36" fmla="*/ 82 w 102"/>
                  <a:gd name="T37" fmla="*/ 14 h 83"/>
                  <a:gd name="T38" fmla="*/ 84 w 102"/>
                  <a:gd name="T39" fmla="*/ 6 h 83"/>
                  <a:gd name="T40" fmla="*/ 88 w 102"/>
                  <a:gd name="T41" fmla="*/ 2 h 83"/>
                  <a:gd name="T42" fmla="*/ 90 w 102"/>
                  <a:gd name="T43" fmla="*/ 0 h 83"/>
                  <a:gd name="T44" fmla="*/ 90 w 102"/>
                  <a:gd name="T45" fmla="*/ 0 h 83"/>
                  <a:gd name="T46" fmla="*/ 90 w 102"/>
                  <a:gd name="T4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83">
                    <a:moveTo>
                      <a:pt x="90" y="0"/>
                    </a:moveTo>
                    <a:lnTo>
                      <a:pt x="64" y="1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3"/>
                    </a:lnTo>
                    <a:lnTo>
                      <a:pt x="22" y="8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88" y="2"/>
                    </a:lnTo>
                    <a:lnTo>
                      <a:pt x="90" y="0"/>
                    </a:lnTo>
                    <a:lnTo>
                      <a:pt x="90" y="0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0" name="Freeform 349">
                <a:extLst>
                  <a:ext uri="{FF2B5EF4-FFF2-40B4-BE49-F238E27FC236}">
                    <a16:creationId xmlns:a16="http://schemas.microsoft.com/office/drawing/2014/main" id="{B4CEB547-A518-095A-0C54-A8C8DA7AA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489326"/>
                <a:ext cx="241300" cy="187325"/>
              </a:xfrm>
              <a:custGeom>
                <a:avLst/>
                <a:gdLst>
                  <a:gd name="T0" fmla="*/ 136 w 152"/>
                  <a:gd name="T1" fmla="*/ 0 h 118"/>
                  <a:gd name="T2" fmla="*/ 0 w 152"/>
                  <a:gd name="T3" fmla="*/ 92 h 118"/>
                  <a:gd name="T4" fmla="*/ 0 w 152"/>
                  <a:gd name="T5" fmla="*/ 92 h 118"/>
                  <a:gd name="T6" fmla="*/ 0 w 152"/>
                  <a:gd name="T7" fmla="*/ 92 h 118"/>
                  <a:gd name="T8" fmla="*/ 0 w 152"/>
                  <a:gd name="T9" fmla="*/ 92 h 118"/>
                  <a:gd name="T10" fmla="*/ 6 w 152"/>
                  <a:gd name="T11" fmla="*/ 92 h 118"/>
                  <a:gd name="T12" fmla="*/ 6 w 152"/>
                  <a:gd name="T13" fmla="*/ 92 h 118"/>
                  <a:gd name="T14" fmla="*/ 14 w 152"/>
                  <a:gd name="T15" fmla="*/ 94 h 118"/>
                  <a:gd name="T16" fmla="*/ 20 w 152"/>
                  <a:gd name="T17" fmla="*/ 98 h 118"/>
                  <a:gd name="T18" fmla="*/ 20 w 152"/>
                  <a:gd name="T19" fmla="*/ 98 h 118"/>
                  <a:gd name="T20" fmla="*/ 22 w 152"/>
                  <a:gd name="T21" fmla="*/ 104 h 118"/>
                  <a:gd name="T22" fmla="*/ 22 w 152"/>
                  <a:gd name="T23" fmla="*/ 110 h 118"/>
                  <a:gd name="T24" fmla="*/ 20 w 152"/>
                  <a:gd name="T25" fmla="*/ 114 h 118"/>
                  <a:gd name="T26" fmla="*/ 18 w 152"/>
                  <a:gd name="T27" fmla="*/ 118 h 118"/>
                  <a:gd name="T28" fmla="*/ 152 w 152"/>
                  <a:gd name="T29" fmla="*/ 30 h 118"/>
                  <a:gd name="T30" fmla="*/ 152 w 152"/>
                  <a:gd name="T31" fmla="*/ 30 h 118"/>
                  <a:gd name="T32" fmla="*/ 150 w 152"/>
                  <a:gd name="T33" fmla="*/ 30 h 118"/>
                  <a:gd name="T34" fmla="*/ 144 w 152"/>
                  <a:gd name="T35" fmla="*/ 30 h 118"/>
                  <a:gd name="T36" fmla="*/ 144 w 152"/>
                  <a:gd name="T37" fmla="*/ 30 h 118"/>
                  <a:gd name="T38" fmla="*/ 138 w 152"/>
                  <a:gd name="T39" fmla="*/ 30 h 118"/>
                  <a:gd name="T40" fmla="*/ 134 w 152"/>
                  <a:gd name="T41" fmla="*/ 28 h 118"/>
                  <a:gd name="T42" fmla="*/ 132 w 152"/>
                  <a:gd name="T43" fmla="*/ 24 h 118"/>
                  <a:gd name="T44" fmla="*/ 132 w 152"/>
                  <a:gd name="T45" fmla="*/ 24 h 118"/>
                  <a:gd name="T46" fmla="*/ 130 w 152"/>
                  <a:gd name="T47" fmla="*/ 20 h 118"/>
                  <a:gd name="T48" fmla="*/ 130 w 152"/>
                  <a:gd name="T49" fmla="*/ 16 h 118"/>
                  <a:gd name="T50" fmla="*/ 130 w 152"/>
                  <a:gd name="T51" fmla="*/ 10 h 118"/>
                  <a:gd name="T52" fmla="*/ 134 w 152"/>
                  <a:gd name="T53" fmla="*/ 4 h 118"/>
                  <a:gd name="T54" fmla="*/ 136 w 152"/>
                  <a:gd name="T55" fmla="*/ 2 h 118"/>
                  <a:gd name="T56" fmla="*/ 136 w 152"/>
                  <a:gd name="T57" fmla="*/ 2 h 118"/>
                  <a:gd name="T58" fmla="*/ 136 w 152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2" h="118">
                    <a:moveTo>
                      <a:pt x="136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14" y="94"/>
                    </a:lnTo>
                    <a:lnTo>
                      <a:pt x="20" y="98"/>
                    </a:lnTo>
                    <a:lnTo>
                      <a:pt x="20" y="98"/>
                    </a:lnTo>
                    <a:lnTo>
                      <a:pt x="22" y="104"/>
                    </a:lnTo>
                    <a:lnTo>
                      <a:pt x="22" y="110"/>
                    </a:lnTo>
                    <a:lnTo>
                      <a:pt x="20" y="114"/>
                    </a:lnTo>
                    <a:lnTo>
                      <a:pt x="18" y="118"/>
                    </a:lnTo>
                    <a:lnTo>
                      <a:pt x="152" y="30"/>
                    </a:lnTo>
                    <a:lnTo>
                      <a:pt x="152" y="30"/>
                    </a:lnTo>
                    <a:lnTo>
                      <a:pt x="150" y="30"/>
                    </a:lnTo>
                    <a:lnTo>
                      <a:pt x="144" y="30"/>
                    </a:lnTo>
                    <a:lnTo>
                      <a:pt x="144" y="30"/>
                    </a:lnTo>
                    <a:lnTo>
                      <a:pt x="138" y="30"/>
                    </a:lnTo>
                    <a:lnTo>
                      <a:pt x="134" y="28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0" y="20"/>
                    </a:lnTo>
                    <a:lnTo>
                      <a:pt x="130" y="16"/>
                    </a:lnTo>
                    <a:lnTo>
                      <a:pt x="130" y="10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1" name="Freeform 350">
                <a:extLst>
                  <a:ext uri="{FF2B5EF4-FFF2-40B4-BE49-F238E27FC236}">
                    <a16:creationId xmlns:a16="http://schemas.microsoft.com/office/drawing/2014/main" id="{806BE8FF-A496-9582-7335-E3F34648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489326"/>
                <a:ext cx="241300" cy="187325"/>
              </a:xfrm>
              <a:custGeom>
                <a:avLst/>
                <a:gdLst>
                  <a:gd name="T0" fmla="*/ 136 w 152"/>
                  <a:gd name="T1" fmla="*/ 0 h 118"/>
                  <a:gd name="T2" fmla="*/ 0 w 152"/>
                  <a:gd name="T3" fmla="*/ 92 h 118"/>
                  <a:gd name="T4" fmla="*/ 0 w 152"/>
                  <a:gd name="T5" fmla="*/ 92 h 118"/>
                  <a:gd name="T6" fmla="*/ 0 w 152"/>
                  <a:gd name="T7" fmla="*/ 92 h 118"/>
                  <a:gd name="T8" fmla="*/ 0 w 152"/>
                  <a:gd name="T9" fmla="*/ 92 h 118"/>
                  <a:gd name="T10" fmla="*/ 6 w 152"/>
                  <a:gd name="T11" fmla="*/ 92 h 118"/>
                  <a:gd name="T12" fmla="*/ 6 w 152"/>
                  <a:gd name="T13" fmla="*/ 92 h 118"/>
                  <a:gd name="T14" fmla="*/ 14 w 152"/>
                  <a:gd name="T15" fmla="*/ 94 h 118"/>
                  <a:gd name="T16" fmla="*/ 20 w 152"/>
                  <a:gd name="T17" fmla="*/ 98 h 118"/>
                  <a:gd name="T18" fmla="*/ 20 w 152"/>
                  <a:gd name="T19" fmla="*/ 98 h 118"/>
                  <a:gd name="T20" fmla="*/ 22 w 152"/>
                  <a:gd name="T21" fmla="*/ 104 h 118"/>
                  <a:gd name="T22" fmla="*/ 22 w 152"/>
                  <a:gd name="T23" fmla="*/ 110 h 118"/>
                  <a:gd name="T24" fmla="*/ 20 w 152"/>
                  <a:gd name="T25" fmla="*/ 114 h 118"/>
                  <a:gd name="T26" fmla="*/ 18 w 152"/>
                  <a:gd name="T27" fmla="*/ 118 h 118"/>
                  <a:gd name="T28" fmla="*/ 152 w 152"/>
                  <a:gd name="T29" fmla="*/ 30 h 118"/>
                  <a:gd name="T30" fmla="*/ 152 w 152"/>
                  <a:gd name="T31" fmla="*/ 30 h 118"/>
                  <a:gd name="T32" fmla="*/ 150 w 152"/>
                  <a:gd name="T33" fmla="*/ 30 h 118"/>
                  <a:gd name="T34" fmla="*/ 144 w 152"/>
                  <a:gd name="T35" fmla="*/ 30 h 118"/>
                  <a:gd name="T36" fmla="*/ 144 w 152"/>
                  <a:gd name="T37" fmla="*/ 30 h 118"/>
                  <a:gd name="T38" fmla="*/ 138 w 152"/>
                  <a:gd name="T39" fmla="*/ 30 h 118"/>
                  <a:gd name="T40" fmla="*/ 134 w 152"/>
                  <a:gd name="T41" fmla="*/ 28 h 118"/>
                  <a:gd name="T42" fmla="*/ 132 w 152"/>
                  <a:gd name="T43" fmla="*/ 24 h 118"/>
                  <a:gd name="T44" fmla="*/ 132 w 152"/>
                  <a:gd name="T45" fmla="*/ 24 h 118"/>
                  <a:gd name="T46" fmla="*/ 130 w 152"/>
                  <a:gd name="T47" fmla="*/ 20 h 118"/>
                  <a:gd name="T48" fmla="*/ 130 w 152"/>
                  <a:gd name="T49" fmla="*/ 16 h 118"/>
                  <a:gd name="T50" fmla="*/ 130 w 152"/>
                  <a:gd name="T51" fmla="*/ 10 h 118"/>
                  <a:gd name="T52" fmla="*/ 134 w 152"/>
                  <a:gd name="T53" fmla="*/ 4 h 118"/>
                  <a:gd name="T54" fmla="*/ 136 w 152"/>
                  <a:gd name="T55" fmla="*/ 2 h 118"/>
                  <a:gd name="T56" fmla="*/ 136 w 152"/>
                  <a:gd name="T57" fmla="*/ 2 h 118"/>
                  <a:gd name="T58" fmla="*/ 136 w 152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2" h="118">
                    <a:moveTo>
                      <a:pt x="136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14" y="94"/>
                    </a:lnTo>
                    <a:lnTo>
                      <a:pt x="20" y="98"/>
                    </a:lnTo>
                    <a:lnTo>
                      <a:pt x="20" y="98"/>
                    </a:lnTo>
                    <a:lnTo>
                      <a:pt x="22" y="104"/>
                    </a:lnTo>
                    <a:lnTo>
                      <a:pt x="22" y="110"/>
                    </a:lnTo>
                    <a:lnTo>
                      <a:pt x="20" y="114"/>
                    </a:lnTo>
                    <a:lnTo>
                      <a:pt x="18" y="118"/>
                    </a:lnTo>
                    <a:lnTo>
                      <a:pt x="152" y="30"/>
                    </a:lnTo>
                    <a:lnTo>
                      <a:pt x="152" y="30"/>
                    </a:lnTo>
                    <a:lnTo>
                      <a:pt x="150" y="30"/>
                    </a:lnTo>
                    <a:lnTo>
                      <a:pt x="144" y="30"/>
                    </a:lnTo>
                    <a:lnTo>
                      <a:pt x="144" y="30"/>
                    </a:lnTo>
                    <a:lnTo>
                      <a:pt x="138" y="30"/>
                    </a:lnTo>
                    <a:lnTo>
                      <a:pt x="134" y="28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0" y="20"/>
                    </a:lnTo>
                    <a:lnTo>
                      <a:pt x="130" y="16"/>
                    </a:lnTo>
                    <a:lnTo>
                      <a:pt x="130" y="10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999DC432-E363-A154-179B-FB0EC73F53F7}"/>
                </a:ext>
              </a:extLst>
            </p:cNvPr>
            <p:cNvGrpSpPr/>
            <p:nvPr/>
          </p:nvGrpSpPr>
          <p:grpSpPr>
            <a:xfrm>
              <a:off x="3371850" y="1155701"/>
              <a:ext cx="1443038" cy="2365374"/>
              <a:chOff x="0" y="2817813"/>
              <a:chExt cx="1443038" cy="2365375"/>
            </a:xfrm>
          </p:grpSpPr>
          <p:sp>
            <p:nvSpPr>
              <p:cNvPr id="12" name="Freeform 351">
                <a:extLst>
                  <a:ext uri="{FF2B5EF4-FFF2-40B4-BE49-F238E27FC236}">
                    <a16:creationId xmlns:a16="http://schemas.microsoft.com/office/drawing/2014/main" id="{DC97D484-A19C-8DE6-60C3-C2C85AD39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162426"/>
                <a:ext cx="457200" cy="455613"/>
              </a:xfrm>
              <a:custGeom>
                <a:avLst/>
                <a:gdLst>
                  <a:gd name="T0" fmla="*/ 224 w 288"/>
                  <a:gd name="T1" fmla="*/ 264 h 287"/>
                  <a:gd name="T2" fmla="*/ 248 w 288"/>
                  <a:gd name="T3" fmla="*/ 246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4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2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6 h 287"/>
                  <a:gd name="T54" fmla="*/ 54 w 288"/>
                  <a:gd name="T55" fmla="*/ 256 h 287"/>
                  <a:gd name="T56" fmla="*/ 78 w 288"/>
                  <a:gd name="T57" fmla="*/ 271 h 287"/>
                  <a:gd name="T58" fmla="*/ 102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4" y="264"/>
                    </a:moveTo>
                    <a:lnTo>
                      <a:pt x="224" y="264"/>
                    </a:lnTo>
                    <a:lnTo>
                      <a:pt x="236" y="256"/>
                    </a:lnTo>
                    <a:lnTo>
                      <a:pt x="248" y="246"/>
                    </a:lnTo>
                    <a:lnTo>
                      <a:pt x="256" y="234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4" y="32"/>
                    </a:lnTo>
                    <a:lnTo>
                      <a:pt x="224" y="24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2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8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6"/>
                    </a:lnTo>
                    <a:lnTo>
                      <a:pt x="42" y="248"/>
                    </a:lnTo>
                    <a:lnTo>
                      <a:pt x="54" y="256"/>
                    </a:lnTo>
                    <a:lnTo>
                      <a:pt x="66" y="266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2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4" y="264"/>
                    </a:lnTo>
                    <a:close/>
                  </a:path>
                </a:pathLst>
              </a:custGeom>
              <a:solidFill>
                <a:srgbClr val="CB62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352">
                <a:extLst>
                  <a:ext uri="{FF2B5EF4-FFF2-40B4-BE49-F238E27FC236}">
                    <a16:creationId xmlns:a16="http://schemas.microsoft.com/office/drawing/2014/main" id="{C6F95073-6FB6-E844-5CFF-D1B91C73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162426"/>
                <a:ext cx="457200" cy="455613"/>
              </a:xfrm>
              <a:custGeom>
                <a:avLst/>
                <a:gdLst>
                  <a:gd name="T0" fmla="*/ 224 w 288"/>
                  <a:gd name="T1" fmla="*/ 264 h 287"/>
                  <a:gd name="T2" fmla="*/ 248 w 288"/>
                  <a:gd name="T3" fmla="*/ 246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4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2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6 h 287"/>
                  <a:gd name="T54" fmla="*/ 54 w 288"/>
                  <a:gd name="T55" fmla="*/ 256 h 287"/>
                  <a:gd name="T56" fmla="*/ 78 w 288"/>
                  <a:gd name="T57" fmla="*/ 271 h 287"/>
                  <a:gd name="T58" fmla="*/ 102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4" y="264"/>
                    </a:moveTo>
                    <a:lnTo>
                      <a:pt x="224" y="264"/>
                    </a:lnTo>
                    <a:lnTo>
                      <a:pt x="236" y="256"/>
                    </a:lnTo>
                    <a:lnTo>
                      <a:pt x="248" y="246"/>
                    </a:lnTo>
                    <a:lnTo>
                      <a:pt x="256" y="234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4" y="32"/>
                    </a:lnTo>
                    <a:lnTo>
                      <a:pt x="224" y="24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2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8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6"/>
                    </a:lnTo>
                    <a:lnTo>
                      <a:pt x="42" y="248"/>
                    </a:lnTo>
                    <a:lnTo>
                      <a:pt x="54" y="256"/>
                    </a:lnTo>
                    <a:lnTo>
                      <a:pt x="66" y="266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2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4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353">
                <a:extLst>
                  <a:ext uri="{FF2B5EF4-FFF2-40B4-BE49-F238E27FC236}">
                    <a16:creationId xmlns:a16="http://schemas.microsoft.com/office/drawing/2014/main" id="{42333F62-44CD-4B14-8094-D95EDCA2C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" y="4251326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2 w 377"/>
                  <a:gd name="T13" fmla="*/ 275 h 285"/>
                  <a:gd name="T14" fmla="*/ 2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47 w 377"/>
                  <a:gd name="T29" fmla="*/ 70 h 285"/>
                  <a:gd name="T30" fmla="*/ 347 w 377"/>
                  <a:gd name="T31" fmla="*/ 70 h 285"/>
                  <a:gd name="T32" fmla="*/ 351 w 377"/>
                  <a:gd name="T33" fmla="*/ 50 h 285"/>
                  <a:gd name="T34" fmla="*/ 357 w 377"/>
                  <a:gd name="T35" fmla="*/ 34 h 285"/>
                  <a:gd name="T36" fmla="*/ 365 w 377"/>
                  <a:gd name="T37" fmla="*/ 16 h 285"/>
                  <a:gd name="T38" fmla="*/ 377 w 377"/>
                  <a:gd name="T39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2" y="275"/>
                    </a:lnTo>
                    <a:lnTo>
                      <a:pt x="2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47" y="70"/>
                    </a:lnTo>
                    <a:lnTo>
                      <a:pt x="347" y="70"/>
                    </a:lnTo>
                    <a:lnTo>
                      <a:pt x="351" y="50"/>
                    </a:lnTo>
                    <a:lnTo>
                      <a:pt x="357" y="34"/>
                    </a:lnTo>
                    <a:lnTo>
                      <a:pt x="365" y="16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354">
                <a:extLst>
                  <a:ext uri="{FF2B5EF4-FFF2-40B4-BE49-F238E27FC236}">
                    <a16:creationId xmlns:a16="http://schemas.microsoft.com/office/drawing/2014/main" id="{3D376E64-A070-018A-9ACC-1778CB92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" y="4251326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2 w 377"/>
                  <a:gd name="T13" fmla="*/ 275 h 285"/>
                  <a:gd name="T14" fmla="*/ 2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47 w 377"/>
                  <a:gd name="T29" fmla="*/ 70 h 285"/>
                  <a:gd name="T30" fmla="*/ 347 w 377"/>
                  <a:gd name="T31" fmla="*/ 70 h 285"/>
                  <a:gd name="T32" fmla="*/ 351 w 377"/>
                  <a:gd name="T33" fmla="*/ 50 h 285"/>
                  <a:gd name="T34" fmla="*/ 357 w 377"/>
                  <a:gd name="T35" fmla="*/ 34 h 285"/>
                  <a:gd name="T36" fmla="*/ 365 w 377"/>
                  <a:gd name="T37" fmla="*/ 16 h 285"/>
                  <a:gd name="T38" fmla="*/ 377 w 377"/>
                  <a:gd name="T39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2" y="275"/>
                    </a:lnTo>
                    <a:lnTo>
                      <a:pt x="2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47" y="70"/>
                    </a:lnTo>
                    <a:lnTo>
                      <a:pt x="347" y="70"/>
                    </a:lnTo>
                    <a:lnTo>
                      <a:pt x="351" y="50"/>
                    </a:lnTo>
                    <a:lnTo>
                      <a:pt x="357" y="34"/>
                    </a:lnTo>
                    <a:lnTo>
                      <a:pt x="365" y="16"/>
                    </a:lnTo>
                    <a:lnTo>
                      <a:pt x="37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6" name="Freeform 355">
                <a:extLst>
                  <a:ext uri="{FF2B5EF4-FFF2-40B4-BE49-F238E27FC236}">
                    <a16:creationId xmlns:a16="http://schemas.microsoft.com/office/drawing/2014/main" id="{3B90BA3D-9A0F-BF0E-85C4-8EF1D7E7C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00526"/>
                <a:ext cx="161925" cy="161925"/>
              </a:xfrm>
              <a:custGeom>
                <a:avLst/>
                <a:gdLst>
                  <a:gd name="T0" fmla="*/ 82 w 102"/>
                  <a:gd name="T1" fmla="*/ 0 h 102"/>
                  <a:gd name="T2" fmla="*/ 82 w 102"/>
                  <a:gd name="T3" fmla="*/ 0 h 102"/>
                  <a:gd name="T4" fmla="*/ 76 w 102"/>
                  <a:gd name="T5" fmla="*/ 2 h 102"/>
                  <a:gd name="T6" fmla="*/ 70 w 102"/>
                  <a:gd name="T7" fmla="*/ 4 h 102"/>
                  <a:gd name="T8" fmla="*/ 30 w 102"/>
                  <a:gd name="T9" fmla="*/ 32 h 102"/>
                  <a:gd name="T10" fmla="*/ 30 w 102"/>
                  <a:gd name="T11" fmla="*/ 32 h 102"/>
                  <a:gd name="T12" fmla="*/ 18 w 102"/>
                  <a:gd name="T13" fmla="*/ 48 h 102"/>
                  <a:gd name="T14" fmla="*/ 10 w 102"/>
                  <a:gd name="T15" fmla="*/ 66 h 102"/>
                  <a:gd name="T16" fmla="*/ 4 w 102"/>
                  <a:gd name="T17" fmla="*/ 82 h 102"/>
                  <a:gd name="T18" fmla="*/ 0 w 102"/>
                  <a:gd name="T19" fmla="*/ 102 h 102"/>
                  <a:gd name="T20" fmla="*/ 94 w 102"/>
                  <a:gd name="T21" fmla="*/ 38 h 102"/>
                  <a:gd name="T22" fmla="*/ 94 w 102"/>
                  <a:gd name="T23" fmla="*/ 38 h 102"/>
                  <a:gd name="T24" fmla="*/ 100 w 102"/>
                  <a:gd name="T25" fmla="*/ 32 h 102"/>
                  <a:gd name="T26" fmla="*/ 102 w 102"/>
                  <a:gd name="T27" fmla="*/ 26 h 102"/>
                  <a:gd name="T28" fmla="*/ 102 w 102"/>
                  <a:gd name="T29" fmla="*/ 18 h 102"/>
                  <a:gd name="T30" fmla="*/ 100 w 102"/>
                  <a:gd name="T31" fmla="*/ 10 h 102"/>
                  <a:gd name="T32" fmla="*/ 100 w 102"/>
                  <a:gd name="T33" fmla="*/ 10 h 102"/>
                  <a:gd name="T34" fmla="*/ 96 w 102"/>
                  <a:gd name="T35" fmla="*/ 6 h 102"/>
                  <a:gd name="T36" fmla="*/ 92 w 102"/>
                  <a:gd name="T37" fmla="*/ 4 h 102"/>
                  <a:gd name="T38" fmla="*/ 82 w 102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" h="102">
                    <a:moveTo>
                      <a:pt x="82" y="0"/>
                    </a:moveTo>
                    <a:lnTo>
                      <a:pt x="82" y="0"/>
                    </a:lnTo>
                    <a:lnTo>
                      <a:pt x="76" y="2"/>
                    </a:lnTo>
                    <a:lnTo>
                      <a:pt x="70" y="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18" y="48"/>
                    </a:lnTo>
                    <a:lnTo>
                      <a:pt x="10" y="66"/>
                    </a:lnTo>
                    <a:lnTo>
                      <a:pt x="4" y="82"/>
                    </a:lnTo>
                    <a:lnTo>
                      <a:pt x="0" y="102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100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96" y="6"/>
                    </a:lnTo>
                    <a:lnTo>
                      <a:pt x="92" y="4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356">
                <a:extLst>
                  <a:ext uri="{FF2B5EF4-FFF2-40B4-BE49-F238E27FC236}">
                    <a16:creationId xmlns:a16="http://schemas.microsoft.com/office/drawing/2014/main" id="{300E1E70-6D42-85E1-9C47-BE23A4650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00526"/>
                <a:ext cx="161925" cy="161925"/>
              </a:xfrm>
              <a:custGeom>
                <a:avLst/>
                <a:gdLst>
                  <a:gd name="T0" fmla="*/ 82 w 102"/>
                  <a:gd name="T1" fmla="*/ 0 h 102"/>
                  <a:gd name="T2" fmla="*/ 82 w 102"/>
                  <a:gd name="T3" fmla="*/ 0 h 102"/>
                  <a:gd name="T4" fmla="*/ 76 w 102"/>
                  <a:gd name="T5" fmla="*/ 2 h 102"/>
                  <a:gd name="T6" fmla="*/ 70 w 102"/>
                  <a:gd name="T7" fmla="*/ 4 h 102"/>
                  <a:gd name="T8" fmla="*/ 30 w 102"/>
                  <a:gd name="T9" fmla="*/ 32 h 102"/>
                  <a:gd name="T10" fmla="*/ 30 w 102"/>
                  <a:gd name="T11" fmla="*/ 32 h 102"/>
                  <a:gd name="T12" fmla="*/ 18 w 102"/>
                  <a:gd name="T13" fmla="*/ 48 h 102"/>
                  <a:gd name="T14" fmla="*/ 10 w 102"/>
                  <a:gd name="T15" fmla="*/ 66 h 102"/>
                  <a:gd name="T16" fmla="*/ 4 w 102"/>
                  <a:gd name="T17" fmla="*/ 82 h 102"/>
                  <a:gd name="T18" fmla="*/ 0 w 102"/>
                  <a:gd name="T19" fmla="*/ 102 h 102"/>
                  <a:gd name="T20" fmla="*/ 94 w 102"/>
                  <a:gd name="T21" fmla="*/ 38 h 102"/>
                  <a:gd name="T22" fmla="*/ 94 w 102"/>
                  <a:gd name="T23" fmla="*/ 38 h 102"/>
                  <a:gd name="T24" fmla="*/ 100 w 102"/>
                  <a:gd name="T25" fmla="*/ 32 h 102"/>
                  <a:gd name="T26" fmla="*/ 102 w 102"/>
                  <a:gd name="T27" fmla="*/ 26 h 102"/>
                  <a:gd name="T28" fmla="*/ 102 w 102"/>
                  <a:gd name="T29" fmla="*/ 18 h 102"/>
                  <a:gd name="T30" fmla="*/ 100 w 102"/>
                  <a:gd name="T31" fmla="*/ 10 h 102"/>
                  <a:gd name="T32" fmla="*/ 100 w 102"/>
                  <a:gd name="T33" fmla="*/ 10 h 102"/>
                  <a:gd name="T34" fmla="*/ 96 w 102"/>
                  <a:gd name="T35" fmla="*/ 6 h 102"/>
                  <a:gd name="T36" fmla="*/ 92 w 102"/>
                  <a:gd name="T37" fmla="*/ 4 h 102"/>
                  <a:gd name="T38" fmla="*/ 82 w 102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" h="102">
                    <a:moveTo>
                      <a:pt x="82" y="0"/>
                    </a:moveTo>
                    <a:lnTo>
                      <a:pt x="82" y="0"/>
                    </a:lnTo>
                    <a:lnTo>
                      <a:pt x="76" y="2"/>
                    </a:lnTo>
                    <a:lnTo>
                      <a:pt x="70" y="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18" y="48"/>
                    </a:lnTo>
                    <a:lnTo>
                      <a:pt x="10" y="66"/>
                    </a:lnTo>
                    <a:lnTo>
                      <a:pt x="4" y="82"/>
                    </a:lnTo>
                    <a:lnTo>
                      <a:pt x="0" y="102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100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96" y="6"/>
                    </a:lnTo>
                    <a:lnTo>
                      <a:pt x="92" y="4"/>
                    </a:lnTo>
                    <a:lnTo>
                      <a:pt x="8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8" name="Freeform 357">
                <a:extLst>
                  <a:ext uri="{FF2B5EF4-FFF2-40B4-BE49-F238E27FC236}">
                    <a16:creationId xmlns:a16="http://schemas.microsoft.com/office/drawing/2014/main" id="{F966DA39-3CF9-A902-C6A9-6F27E69A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50" y="4438651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40 w 425"/>
                  <a:gd name="T3" fmla="*/ 48 h 305"/>
                  <a:gd name="T4" fmla="*/ 340 w 425"/>
                  <a:gd name="T5" fmla="*/ 48 h 305"/>
                  <a:gd name="T6" fmla="*/ 344 w 425"/>
                  <a:gd name="T7" fmla="*/ 44 h 305"/>
                  <a:gd name="T8" fmla="*/ 8 w 425"/>
                  <a:gd name="T9" fmla="*/ 267 h 305"/>
                  <a:gd name="T10" fmla="*/ 8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40" y="48"/>
                    </a:lnTo>
                    <a:lnTo>
                      <a:pt x="340" y="48"/>
                    </a:lnTo>
                    <a:lnTo>
                      <a:pt x="344" y="44"/>
                    </a:lnTo>
                    <a:lnTo>
                      <a:pt x="8" y="267"/>
                    </a:lnTo>
                    <a:lnTo>
                      <a:pt x="8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9" name="Freeform 358">
                <a:extLst>
                  <a:ext uri="{FF2B5EF4-FFF2-40B4-BE49-F238E27FC236}">
                    <a16:creationId xmlns:a16="http://schemas.microsoft.com/office/drawing/2014/main" id="{72BBDC20-F2F3-CC29-E27D-90FF705DB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50" y="4438651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40 w 425"/>
                  <a:gd name="T3" fmla="*/ 48 h 305"/>
                  <a:gd name="T4" fmla="*/ 340 w 425"/>
                  <a:gd name="T5" fmla="*/ 48 h 305"/>
                  <a:gd name="T6" fmla="*/ 344 w 425"/>
                  <a:gd name="T7" fmla="*/ 44 h 305"/>
                  <a:gd name="T8" fmla="*/ 8 w 425"/>
                  <a:gd name="T9" fmla="*/ 267 h 305"/>
                  <a:gd name="T10" fmla="*/ 8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40" y="48"/>
                    </a:lnTo>
                    <a:lnTo>
                      <a:pt x="340" y="48"/>
                    </a:lnTo>
                    <a:lnTo>
                      <a:pt x="344" y="44"/>
                    </a:lnTo>
                    <a:lnTo>
                      <a:pt x="8" y="267"/>
                    </a:lnTo>
                    <a:lnTo>
                      <a:pt x="8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0" name="Freeform 359">
                <a:extLst>
                  <a:ext uri="{FF2B5EF4-FFF2-40B4-BE49-F238E27FC236}">
                    <a16:creationId xmlns:a16="http://schemas.microsoft.com/office/drawing/2014/main" id="{87385008-7319-C4F8-3A59-56FF35BE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013" y="4330701"/>
                <a:ext cx="200025" cy="168275"/>
              </a:xfrm>
              <a:custGeom>
                <a:avLst/>
                <a:gdLst>
                  <a:gd name="T0" fmla="*/ 104 w 126"/>
                  <a:gd name="T1" fmla="*/ 0 h 106"/>
                  <a:gd name="T2" fmla="*/ 104 w 126"/>
                  <a:gd name="T3" fmla="*/ 0 h 106"/>
                  <a:gd name="T4" fmla="*/ 96 w 126"/>
                  <a:gd name="T5" fmla="*/ 2 h 106"/>
                  <a:gd name="T6" fmla="*/ 96 w 126"/>
                  <a:gd name="T7" fmla="*/ 2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116 w 126"/>
                  <a:gd name="T23" fmla="*/ 38 h 106"/>
                  <a:gd name="T24" fmla="*/ 116 w 126"/>
                  <a:gd name="T25" fmla="*/ 38 h 106"/>
                  <a:gd name="T26" fmla="*/ 122 w 126"/>
                  <a:gd name="T27" fmla="*/ 32 h 106"/>
                  <a:gd name="T28" fmla="*/ 126 w 126"/>
                  <a:gd name="T29" fmla="*/ 24 h 106"/>
                  <a:gd name="T30" fmla="*/ 126 w 126"/>
                  <a:gd name="T31" fmla="*/ 16 h 106"/>
                  <a:gd name="T32" fmla="*/ 122 w 126"/>
                  <a:gd name="T33" fmla="*/ 8 h 106"/>
                  <a:gd name="T34" fmla="*/ 122 w 126"/>
                  <a:gd name="T35" fmla="*/ 8 h 106"/>
                  <a:gd name="T36" fmla="*/ 118 w 126"/>
                  <a:gd name="T37" fmla="*/ 4 h 106"/>
                  <a:gd name="T38" fmla="*/ 114 w 126"/>
                  <a:gd name="T39" fmla="*/ 2 h 106"/>
                  <a:gd name="T40" fmla="*/ 104 w 12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6" h="106">
                    <a:moveTo>
                      <a:pt x="104" y="0"/>
                    </a:moveTo>
                    <a:lnTo>
                      <a:pt x="104" y="0"/>
                    </a:lnTo>
                    <a:lnTo>
                      <a:pt x="96" y="2"/>
                    </a:lnTo>
                    <a:lnTo>
                      <a:pt x="96" y="2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1" name="Freeform 360">
                <a:extLst>
                  <a:ext uri="{FF2B5EF4-FFF2-40B4-BE49-F238E27FC236}">
                    <a16:creationId xmlns:a16="http://schemas.microsoft.com/office/drawing/2014/main" id="{DCD5B709-840E-8050-0619-2DBE25FF1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013" y="4330701"/>
                <a:ext cx="200025" cy="168275"/>
              </a:xfrm>
              <a:custGeom>
                <a:avLst/>
                <a:gdLst>
                  <a:gd name="T0" fmla="*/ 104 w 126"/>
                  <a:gd name="T1" fmla="*/ 0 h 106"/>
                  <a:gd name="T2" fmla="*/ 104 w 126"/>
                  <a:gd name="T3" fmla="*/ 0 h 106"/>
                  <a:gd name="T4" fmla="*/ 96 w 126"/>
                  <a:gd name="T5" fmla="*/ 2 h 106"/>
                  <a:gd name="T6" fmla="*/ 96 w 126"/>
                  <a:gd name="T7" fmla="*/ 2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116 w 126"/>
                  <a:gd name="T23" fmla="*/ 38 h 106"/>
                  <a:gd name="T24" fmla="*/ 116 w 126"/>
                  <a:gd name="T25" fmla="*/ 38 h 106"/>
                  <a:gd name="T26" fmla="*/ 122 w 126"/>
                  <a:gd name="T27" fmla="*/ 32 h 106"/>
                  <a:gd name="T28" fmla="*/ 126 w 126"/>
                  <a:gd name="T29" fmla="*/ 24 h 106"/>
                  <a:gd name="T30" fmla="*/ 126 w 126"/>
                  <a:gd name="T31" fmla="*/ 16 h 106"/>
                  <a:gd name="T32" fmla="*/ 122 w 126"/>
                  <a:gd name="T33" fmla="*/ 8 h 106"/>
                  <a:gd name="T34" fmla="*/ 122 w 126"/>
                  <a:gd name="T35" fmla="*/ 8 h 106"/>
                  <a:gd name="T36" fmla="*/ 118 w 126"/>
                  <a:gd name="T37" fmla="*/ 4 h 106"/>
                  <a:gd name="T38" fmla="*/ 114 w 126"/>
                  <a:gd name="T39" fmla="*/ 2 h 106"/>
                  <a:gd name="T40" fmla="*/ 104 w 12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6" h="106">
                    <a:moveTo>
                      <a:pt x="104" y="0"/>
                    </a:moveTo>
                    <a:lnTo>
                      <a:pt x="104" y="0"/>
                    </a:lnTo>
                    <a:lnTo>
                      <a:pt x="96" y="2"/>
                    </a:lnTo>
                    <a:lnTo>
                      <a:pt x="96" y="2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2" name="Freeform 361">
                <a:extLst>
                  <a:ext uri="{FF2B5EF4-FFF2-40B4-BE49-F238E27FC236}">
                    <a16:creationId xmlns:a16="http://schemas.microsoft.com/office/drawing/2014/main" id="{747CA08F-36D5-AEDE-D1E3-4D429F1B6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" y="4537076"/>
                <a:ext cx="611188" cy="427038"/>
              </a:xfrm>
              <a:custGeom>
                <a:avLst/>
                <a:gdLst>
                  <a:gd name="T0" fmla="*/ 353 w 385"/>
                  <a:gd name="T1" fmla="*/ 0 h 269"/>
                  <a:gd name="T2" fmla="*/ 8 w 385"/>
                  <a:gd name="T3" fmla="*/ 231 h 269"/>
                  <a:gd name="T4" fmla="*/ 8 w 385"/>
                  <a:gd name="T5" fmla="*/ 231 h 269"/>
                  <a:gd name="T6" fmla="*/ 4 w 385"/>
                  <a:gd name="T7" fmla="*/ 237 h 269"/>
                  <a:gd name="T8" fmla="*/ 0 w 385"/>
                  <a:gd name="T9" fmla="*/ 245 h 269"/>
                  <a:gd name="T10" fmla="*/ 0 w 385"/>
                  <a:gd name="T11" fmla="*/ 253 h 269"/>
                  <a:gd name="T12" fmla="*/ 4 w 385"/>
                  <a:gd name="T13" fmla="*/ 261 h 269"/>
                  <a:gd name="T14" fmla="*/ 4 w 385"/>
                  <a:gd name="T15" fmla="*/ 261 h 269"/>
                  <a:gd name="T16" fmla="*/ 6 w 385"/>
                  <a:gd name="T17" fmla="*/ 265 h 269"/>
                  <a:gd name="T18" fmla="*/ 10 w 385"/>
                  <a:gd name="T19" fmla="*/ 267 h 269"/>
                  <a:gd name="T20" fmla="*/ 20 w 385"/>
                  <a:gd name="T21" fmla="*/ 269 h 269"/>
                  <a:gd name="T22" fmla="*/ 20 w 385"/>
                  <a:gd name="T23" fmla="*/ 269 h 269"/>
                  <a:gd name="T24" fmla="*/ 26 w 385"/>
                  <a:gd name="T25" fmla="*/ 269 h 269"/>
                  <a:gd name="T26" fmla="*/ 32 w 385"/>
                  <a:gd name="T27" fmla="*/ 265 h 269"/>
                  <a:gd name="T28" fmla="*/ 228 w 385"/>
                  <a:gd name="T29" fmla="*/ 133 h 269"/>
                  <a:gd name="T30" fmla="*/ 228 w 385"/>
                  <a:gd name="T31" fmla="*/ 133 h 269"/>
                  <a:gd name="T32" fmla="*/ 228 w 385"/>
                  <a:gd name="T33" fmla="*/ 135 h 269"/>
                  <a:gd name="T34" fmla="*/ 363 w 385"/>
                  <a:gd name="T35" fmla="*/ 43 h 269"/>
                  <a:gd name="T36" fmla="*/ 363 w 385"/>
                  <a:gd name="T37" fmla="*/ 43 h 269"/>
                  <a:gd name="T38" fmla="*/ 363 w 385"/>
                  <a:gd name="T39" fmla="*/ 43 h 269"/>
                  <a:gd name="T40" fmla="*/ 363 w 385"/>
                  <a:gd name="T41" fmla="*/ 43 h 269"/>
                  <a:gd name="T42" fmla="*/ 385 w 385"/>
                  <a:gd name="T43" fmla="*/ 30 h 269"/>
                  <a:gd name="T44" fmla="*/ 385 w 385"/>
                  <a:gd name="T45" fmla="*/ 30 h 269"/>
                  <a:gd name="T46" fmla="*/ 367 w 385"/>
                  <a:gd name="T47" fmla="*/ 16 h 269"/>
                  <a:gd name="T48" fmla="*/ 353 w 385"/>
                  <a:gd name="T49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69">
                    <a:moveTo>
                      <a:pt x="353" y="0"/>
                    </a:moveTo>
                    <a:lnTo>
                      <a:pt x="8" y="231"/>
                    </a:lnTo>
                    <a:lnTo>
                      <a:pt x="8" y="231"/>
                    </a:lnTo>
                    <a:lnTo>
                      <a:pt x="4" y="237"/>
                    </a:lnTo>
                    <a:lnTo>
                      <a:pt x="0" y="245"/>
                    </a:lnTo>
                    <a:lnTo>
                      <a:pt x="0" y="253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6" y="265"/>
                    </a:lnTo>
                    <a:lnTo>
                      <a:pt x="10" y="267"/>
                    </a:lnTo>
                    <a:lnTo>
                      <a:pt x="20" y="269"/>
                    </a:lnTo>
                    <a:lnTo>
                      <a:pt x="20" y="269"/>
                    </a:lnTo>
                    <a:lnTo>
                      <a:pt x="26" y="269"/>
                    </a:lnTo>
                    <a:lnTo>
                      <a:pt x="32" y="265"/>
                    </a:lnTo>
                    <a:lnTo>
                      <a:pt x="228" y="133"/>
                    </a:lnTo>
                    <a:lnTo>
                      <a:pt x="228" y="133"/>
                    </a:lnTo>
                    <a:lnTo>
                      <a:pt x="228" y="135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3" name="Freeform 362">
                <a:extLst>
                  <a:ext uri="{FF2B5EF4-FFF2-40B4-BE49-F238E27FC236}">
                    <a16:creationId xmlns:a16="http://schemas.microsoft.com/office/drawing/2014/main" id="{125BE17C-5351-E4C4-F3B0-73B0FCAEB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" y="4537076"/>
                <a:ext cx="611188" cy="427038"/>
              </a:xfrm>
              <a:custGeom>
                <a:avLst/>
                <a:gdLst>
                  <a:gd name="T0" fmla="*/ 353 w 385"/>
                  <a:gd name="T1" fmla="*/ 0 h 269"/>
                  <a:gd name="T2" fmla="*/ 8 w 385"/>
                  <a:gd name="T3" fmla="*/ 231 h 269"/>
                  <a:gd name="T4" fmla="*/ 8 w 385"/>
                  <a:gd name="T5" fmla="*/ 231 h 269"/>
                  <a:gd name="T6" fmla="*/ 4 w 385"/>
                  <a:gd name="T7" fmla="*/ 237 h 269"/>
                  <a:gd name="T8" fmla="*/ 0 w 385"/>
                  <a:gd name="T9" fmla="*/ 245 h 269"/>
                  <a:gd name="T10" fmla="*/ 0 w 385"/>
                  <a:gd name="T11" fmla="*/ 253 h 269"/>
                  <a:gd name="T12" fmla="*/ 4 w 385"/>
                  <a:gd name="T13" fmla="*/ 261 h 269"/>
                  <a:gd name="T14" fmla="*/ 4 w 385"/>
                  <a:gd name="T15" fmla="*/ 261 h 269"/>
                  <a:gd name="T16" fmla="*/ 6 w 385"/>
                  <a:gd name="T17" fmla="*/ 265 h 269"/>
                  <a:gd name="T18" fmla="*/ 10 w 385"/>
                  <a:gd name="T19" fmla="*/ 267 h 269"/>
                  <a:gd name="T20" fmla="*/ 20 w 385"/>
                  <a:gd name="T21" fmla="*/ 269 h 269"/>
                  <a:gd name="T22" fmla="*/ 20 w 385"/>
                  <a:gd name="T23" fmla="*/ 269 h 269"/>
                  <a:gd name="T24" fmla="*/ 26 w 385"/>
                  <a:gd name="T25" fmla="*/ 269 h 269"/>
                  <a:gd name="T26" fmla="*/ 32 w 385"/>
                  <a:gd name="T27" fmla="*/ 265 h 269"/>
                  <a:gd name="T28" fmla="*/ 228 w 385"/>
                  <a:gd name="T29" fmla="*/ 133 h 269"/>
                  <a:gd name="T30" fmla="*/ 228 w 385"/>
                  <a:gd name="T31" fmla="*/ 133 h 269"/>
                  <a:gd name="T32" fmla="*/ 228 w 385"/>
                  <a:gd name="T33" fmla="*/ 135 h 269"/>
                  <a:gd name="T34" fmla="*/ 363 w 385"/>
                  <a:gd name="T35" fmla="*/ 43 h 269"/>
                  <a:gd name="T36" fmla="*/ 363 w 385"/>
                  <a:gd name="T37" fmla="*/ 43 h 269"/>
                  <a:gd name="T38" fmla="*/ 363 w 385"/>
                  <a:gd name="T39" fmla="*/ 43 h 269"/>
                  <a:gd name="T40" fmla="*/ 363 w 385"/>
                  <a:gd name="T41" fmla="*/ 43 h 269"/>
                  <a:gd name="T42" fmla="*/ 385 w 385"/>
                  <a:gd name="T43" fmla="*/ 30 h 269"/>
                  <a:gd name="T44" fmla="*/ 385 w 385"/>
                  <a:gd name="T45" fmla="*/ 30 h 269"/>
                  <a:gd name="T46" fmla="*/ 367 w 385"/>
                  <a:gd name="T47" fmla="*/ 16 h 269"/>
                  <a:gd name="T48" fmla="*/ 353 w 385"/>
                  <a:gd name="T49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69">
                    <a:moveTo>
                      <a:pt x="353" y="0"/>
                    </a:moveTo>
                    <a:lnTo>
                      <a:pt x="8" y="231"/>
                    </a:lnTo>
                    <a:lnTo>
                      <a:pt x="8" y="231"/>
                    </a:lnTo>
                    <a:lnTo>
                      <a:pt x="4" y="237"/>
                    </a:lnTo>
                    <a:lnTo>
                      <a:pt x="0" y="245"/>
                    </a:lnTo>
                    <a:lnTo>
                      <a:pt x="0" y="253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6" y="265"/>
                    </a:lnTo>
                    <a:lnTo>
                      <a:pt x="10" y="267"/>
                    </a:lnTo>
                    <a:lnTo>
                      <a:pt x="20" y="269"/>
                    </a:lnTo>
                    <a:lnTo>
                      <a:pt x="20" y="269"/>
                    </a:lnTo>
                    <a:lnTo>
                      <a:pt x="26" y="269"/>
                    </a:lnTo>
                    <a:lnTo>
                      <a:pt x="32" y="265"/>
                    </a:lnTo>
                    <a:lnTo>
                      <a:pt x="228" y="133"/>
                    </a:lnTo>
                    <a:lnTo>
                      <a:pt x="228" y="133"/>
                    </a:lnTo>
                    <a:lnTo>
                      <a:pt x="228" y="135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4" name="Freeform 363">
                <a:extLst>
                  <a:ext uri="{FF2B5EF4-FFF2-40B4-BE49-F238E27FC236}">
                    <a16:creationId xmlns:a16="http://schemas.microsoft.com/office/drawing/2014/main" id="{F9589164-A0DB-48D8-0A0F-86E2CA42C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813" y="4371976"/>
                <a:ext cx="292100" cy="212725"/>
              </a:xfrm>
              <a:custGeom>
                <a:avLst/>
                <a:gdLst>
                  <a:gd name="T0" fmla="*/ 164 w 184"/>
                  <a:gd name="T1" fmla="*/ 0 h 134"/>
                  <a:gd name="T2" fmla="*/ 164 w 184"/>
                  <a:gd name="T3" fmla="*/ 0 h 134"/>
                  <a:gd name="T4" fmla="*/ 158 w 184"/>
                  <a:gd name="T5" fmla="*/ 0 h 134"/>
                  <a:gd name="T6" fmla="*/ 152 w 184"/>
                  <a:gd name="T7" fmla="*/ 2 h 134"/>
                  <a:gd name="T8" fmla="*/ 0 w 184"/>
                  <a:gd name="T9" fmla="*/ 104 h 134"/>
                  <a:gd name="T10" fmla="*/ 0 w 184"/>
                  <a:gd name="T11" fmla="*/ 104 h 134"/>
                  <a:gd name="T12" fmla="*/ 14 w 184"/>
                  <a:gd name="T13" fmla="*/ 120 h 134"/>
                  <a:gd name="T14" fmla="*/ 32 w 184"/>
                  <a:gd name="T15" fmla="*/ 134 h 134"/>
                  <a:gd name="T16" fmla="*/ 174 w 184"/>
                  <a:gd name="T17" fmla="*/ 36 h 134"/>
                  <a:gd name="T18" fmla="*/ 174 w 184"/>
                  <a:gd name="T19" fmla="*/ 36 h 134"/>
                  <a:gd name="T20" fmla="*/ 180 w 184"/>
                  <a:gd name="T21" fmla="*/ 32 h 134"/>
                  <a:gd name="T22" fmla="*/ 184 w 184"/>
                  <a:gd name="T23" fmla="*/ 24 h 134"/>
                  <a:gd name="T24" fmla="*/ 184 w 184"/>
                  <a:gd name="T25" fmla="*/ 16 h 134"/>
                  <a:gd name="T26" fmla="*/ 180 w 184"/>
                  <a:gd name="T27" fmla="*/ 8 h 134"/>
                  <a:gd name="T28" fmla="*/ 180 w 184"/>
                  <a:gd name="T29" fmla="*/ 8 h 134"/>
                  <a:gd name="T30" fmla="*/ 176 w 184"/>
                  <a:gd name="T31" fmla="*/ 4 h 134"/>
                  <a:gd name="T32" fmla="*/ 172 w 184"/>
                  <a:gd name="T33" fmla="*/ 2 h 134"/>
                  <a:gd name="T34" fmla="*/ 164 w 184"/>
                  <a:gd name="T3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4" h="134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0"/>
                    </a:lnTo>
                    <a:lnTo>
                      <a:pt x="152" y="2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4" y="120"/>
                    </a:lnTo>
                    <a:lnTo>
                      <a:pt x="32" y="134"/>
                    </a:lnTo>
                    <a:lnTo>
                      <a:pt x="174" y="36"/>
                    </a:lnTo>
                    <a:lnTo>
                      <a:pt x="174" y="36"/>
                    </a:lnTo>
                    <a:lnTo>
                      <a:pt x="180" y="32"/>
                    </a:lnTo>
                    <a:lnTo>
                      <a:pt x="184" y="24"/>
                    </a:lnTo>
                    <a:lnTo>
                      <a:pt x="184" y="16"/>
                    </a:lnTo>
                    <a:lnTo>
                      <a:pt x="180" y="8"/>
                    </a:lnTo>
                    <a:lnTo>
                      <a:pt x="180" y="8"/>
                    </a:lnTo>
                    <a:lnTo>
                      <a:pt x="176" y="4"/>
                    </a:lnTo>
                    <a:lnTo>
                      <a:pt x="172" y="2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5" name="Freeform 364">
                <a:extLst>
                  <a:ext uri="{FF2B5EF4-FFF2-40B4-BE49-F238E27FC236}">
                    <a16:creationId xmlns:a16="http://schemas.microsoft.com/office/drawing/2014/main" id="{CA2AF809-F161-B2A6-BA1C-32E8D355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813" y="4371976"/>
                <a:ext cx="292100" cy="212725"/>
              </a:xfrm>
              <a:custGeom>
                <a:avLst/>
                <a:gdLst>
                  <a:gd name="T0" fmla="*/ 164 w 184"/>
                  <a:gd name="T1" fmla="*/ 0 h 134"/>
                  <a:gd name="T2" fmla="*/ 164 w 184"/>
                  <a:gd name="T3" fmla="*/ 0 h 134"/>
                  <a:gd name="T4" fmla="*/ 158 w 184"/>
                  <a:gd name="T5" fmla="*/ 0 h 134"/>
                  <a:gd name="T6" fmla="*/ 152 w 184"/>
                  <a:gd name="T7" fmla="*/ 2 h 134"/>
                  <a:gd name="T8" fmla="*/ 0 w 184"/>
                  <a:gd name="T9" fmla="*/ 104 h 134"/>
                  <a:gd name="T10" fmla="*/ 0 w 184"/>
                  <a:gd name="T11" fmla="*/ 104 h 134"/>
                  <a:gd name="T12" fmla="*/ 14 w 184"/>
                  <a:gd name="T13" fmla="*/ 120 h 134"/>
                  <a:gd name="T14" fmla="*/ 32 w 184"/>
                  <a:gd name="T15" fmla="*/ 134 h 134"/>
                  <a:gd name="T16" fmla="*/ 174 w 184"/>
                  <a:gd name="T17" fmla="*/ 36 h 134"/>
                  <a:gd name="T18" fmla="*/ 174 w 184"/>
                  <a:gd name="T19" fmla="*/ 36 h 134"/>
                  <a:gd name="T20" fmla="*/ 180 w 184"/>
                  <a:gd name="T21" fmla="*/ 32 h 134"/>
                  <a:gd name="T22" fmla="*/ 184 w 184"/>
                  <a:gd name="T23" fmla="*/ 24 h 134"/>
                  <a:gd name="T24" fmla="*/ 184 w 184"/>
                  <a:gd name="T25" fmla="*/ 16 h 134"/>
                  <a:gd name="T26" fmla="*/ 180 w 184"/>
                  <a:gd name="T27" fmla="*/ 8 h 134"/>
                  <a:gd name="T28" fmla="*/ 180 w 184"/>
                  <a:gd name="T29" fmla="*/ 8 h 134"/>
                  <a:gd name="T30" fmla="*/ 176 w 184"/>
                  <a:gd name="T31" fmla="*/ 4 h 134"/>
                  <a:gd name="T32" fmla="*/ 172 w 184"/>
                  <a:gd name="T33" fmla="*/ 2 h 134"/>
                  <a:gd name="T34" fmla="*/ 164 w 184"/>
                  <a:gd name="T3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4" h="134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0"/>
                    </a:lnTo>
                    <a:lnTo>
                      <a:pt x="152" y="2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4" y="120"/>
                    </a:lnTo>
                    <a:lnTo>
                      <a:pt x="32" y="134"/>
                    </a:lnTo>
                    <a:lnTo>
                      <a:pt x="174" y="36"/>
                    </a:lnTo>
                    <a:lnTo>
                      <a:pt x="174" y="36"/>
                    </a:lnTo>
                    <a:lnTo>
                      <a:pt x="180" y="32"/>
                    </a:lnTo>
                    <a:lnTo>
                      <a:pt x="184" y="24"/>
                    </a:lnTo>
                    <a:lnTo>
                      <a:pt x="184" y="16"/>
                    </a:lnTo>
                    <a:lnTo>
                      <a:pt x="180" y="8"/>
                    </a:lnTo>
                    <a:lnTo>
                      <a:pt x="180" y="8"/>
                    </a:lnTo>
                    <a:lnTo>
                      <a:pt x="176" y="4"/>
                    </a:lnTo>
                    <a:lnTo>
                      <a:pt x="172" y="2"/>
                    </a:lnTo>
                    <a:lnTo>
                      <a:pt x="1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6" name="Freeform 365">
                <a:extLst>
                  <a:ext uri="{FF2B5EF4-FFF2-40B4-BE49-F238E27FC236}">
                    <a16:creationId xmlns:a16="http://schemas.microsoft.com/office/drawing/2014/main" id="{E0C5C959-429F-08A7-E6C5-D5AD228BE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00" y="4970463"/>
                <a:ext cx="285750" cy="212725"/>
              </a:xfrm>
              <a:custGeom>
                <a:avLst/>
                <a:gdLst>
                  <a:gd name="T0" fmla="*/ 160 w 180"/>
                  <a:gd name="T1" fmla="*/ 0 h 134"/>
                  <a:gd name="T2" fmla="*/ 160 w 180"/>
                  <a:gd name="T3" fmla="*/ 0 h 134"/>
                  <a:gd name="T4" fmla="*/ 154 w 180"/>
                  <a:gd name="T5" fmla="*/ 0 h 134"/>
                  <a:gd name="T6" fmla="*/ 148 w 180"/>
                  <a:gd name="T7" fmla="*/ 4 h 134"/>
                  <a:gd name="T8" fmla="*/ 10 w 180"/>
                  <a:gd name="T9" fmla="*/ 96 h 134"/>
                  <a:gd name="T10" fmla="*/ 10 w 180"/>
                  <a:gd name="T11" fmla="*/ 96 h 134"/>
                  <a:gd name="T12" fmla="*/ 4 w 180"/>
                  <a:gd name="T13" fmla="*/ 102 h 134"/>
                  <a:gd name="T14" fmla="*/ 2 w 180"/>
                  <a:gd name="T15" fmla="*/ 110 h 134"/>
                  <a:gd name="T16" fmla="*/ 0 w 180"/>
                  <a:gd name="T17" fmla="*/ 118 h 134"/>
                  <a:gd name="T18" fmla="*/ 4 w 180"/>
                  <a:gd name="T19" fmla="*/ 126 h 134"/>
                  <a:gd name="T20" fmla="*/ 4 w 180"/>
                  <a:gd name="T21" fmla="*/ 126 h 134"/>
                  <a:gd name="T22" fmla="*/ 8 w 180"/>
                  <a:gd name="T23" fmla="*/ 128 h 134"/>
                  <a:gd name="T24" fmla="*/ 12 w 180"/>
                  <a:gd name="T25" fmla="*/ 132 h 134"/>
                  <a:gd name="T26" fmla="*/ 22 w 180"/>
                  <a:gd name="T27" fmla="*/ 134 h 134"/>
                  <a:gd name="T28" fmla="*/ 22 w 180"/>
                  <a:gd name="T29" fmla="*/ 134 h 134"/>
                  <a:gd name="T30" fmla="*/ 28 w 180"/>
                  <a:gd name="T31" fmla="*/ 134 h 134"/>
                  <a:gd name="T32" fmla="*/ 32 w 180"/>
                  <a:gd name="T33" fmla="*/ 130 h 134"/>
                  <a:gd name="T34" fmla="*/ 170 w 180"/>
                  <a:gd name="T35" fmla="*/ 38 h 134"/>
                  <a:gd name="T36" fmla="*/ 170 w 180"/>
                  <a:gd name="T37" fmla="*/ 38 h 134"/>
                  <a:gd name="T38" fmla="*/ 176 w 180"/>
                  <a:gd name="T39" fmla="*/ 32 h 134"/>
                  <a:gd name="T40" fmla="*/ 180 w 180"/>
                  <a:gd name="T41" fmla="*/ 24 h 134"/>
                  <a:gd name="T42" fmla="*/ 180 w 180"/>
                  <a:gd name="T43" fmla="*/ 16 h 134"/>
                  <a:gd name="T44" fmla="*/ 176 w 180"/>
                  <a:gd name="T45" fmla="*/ 10 h 134"/>
                  <a:gd name="T46" fmla="*/ 176 w 180"/>
                  <a:gd name="T47" fmla="*/ 10 h 134"/>
                  <a:gd name="T48" fmla="*/ 172 w 180"/>
                  <a:gd name="T49" fmla="*/ 6 h 134"/>
                  <a:gd name="T50" fmla="*/ 168 w 180"/>
                  <a:gd name="T51" fmla="*/ 2 h 134"/>
                  <a:gd name="T52" fmla="*/ 160 w 180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0" h="134">
                    <a:moveTo>
                      <a:pt x="160" y="0"/>
                    </a:moveTo>
                    <a:lnTo>
                      <a:pt x="160" y="0"/>
                    </a:lnTo>
                    <a:lnTo>
                      <a:pt x="154" y="0"/>
                    </a:lnTo>
                    <a:lnTo>
                      <a:pt x="148" y="4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4" y="102"/>
                    </a:lnTo>
                    <a:lnTo>
                      <a:pt x="2" y="110"/>
                    </a:lnTo>
                    <a:lnTo>
                      <a:pt x="0" y="118"/>
                    </a:lnTo>
                    <a:lnTo>
                      <a:pt x="4" y="126"/>
                    </a:lnTo>
                    <a:lnTo>
                      <a:pt x="4" y="126"/>
                    </a:lnTo>
                    <a:lnTo>
                      <a:pt x="8" y="128"/>
                    </a:lnTo>
                    <a:lnTo>
                      <a:pt x="12" y="132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8" y="134"/>
                    </a:lnTo>
                    <a:lnTo>
                      <a:pt x="32" y="130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6" y="32"/>
                    </a:lnTo>
                    <a:lnTo>
                      <a:pt x="180" y="24"/>
                    </a:lnTo>
                    <a:lnTo>
                      <a:pt x="180" y="16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2" y="6"/>
                    </a:lnTo>
                    <a:lnTo>
                      <a:pt x="168" y="2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7" name="Freeform 366">
                <a:extLst>
                  <a:ext uri="{FF2B5EF4-FFF2-40B4-BE49-F238E27FC236}">
                    <a16:creationId xmlns:a16="http://schemas.microsoft.com/office/drawing/2014/main" id="{C01881EF-6C0E-7008-3B2E-B3B39A431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00" y="4970463"/>
                <a:ext cx="285750" cy="212725"/>
              </a:xfrm>
              <a:custGeom>
                <a:avLst/>
                <a:gdLst>
                  <a:gd name="T0" fmla="*/ 160 w 180"/>
                  <a:gd name="T1" fmla="*/ 0 h 134"/>
                  <a:gd name="T2" fmla="*/ 160 w 180"/>
                  <a:gd name="T3" fmla="*/ 0 h 134"/>
                  <a:gd name="T4" fmla="*/ 154 w 180"/>
                  <a:gd name="T5" fmla="*/ 0 h 134"/>
                  <a:gd name="T6" fmla="*/ 148 w 180"/>
                  <a:gd name="T7" fmla="*/ 4 h 134"/>
                  <a:gd name="T8" fmla="*/ 10 w 180"/>
                  <a:gd name="T9" fmla="*/ 96 h 134"/>
                  <a:gd name="T10" fmla="*/ 10 w 180"/>
                  <a:gd name="T11" fmla="*/ 96 h 134"/>
                  <a:gd name="T12" fmla="*/ 4 w 180"/>
                  <a:gd name="T13" fmla="*/ 102 h 134"/>
                  <a:gd name="T14" fmla="*/ 2 w 180"/>
                  <a:gd name="T15" fmla="*/ 110 h 134"/>
                  <a:gd name="T16" fmla="*/ 0 w 180"/>
                  <a:gd name="T17" fmla="*/ 118 h 134"/>
                  <a:gd name="T18" fmla="*/ 4 w 180"/>
                  <a:gd name="T19" fmla="*/ 126 h 134"/>
                  <a:gd name="T20" fmla="*/ 4 w 180"/>
                  <a:gd name="T21" fmla="*/ 126 h 134"/>
                  <a:gd name="T22" fmla="*/ 8 w 180"/>
                  <a:gd name="T23" fmla="*/ 128 h 134"/>
                  <a:gd name="T24" fmla="*/ 12 w 180"/>
                  <a:gd name="T25" fmla="*/ 132 h 134"/>
                  <a:gd name="T26" fmla="*/ 22 w 180"/>
                  <a:gd name="T27" fmla="*/ 134 h 134"/>
                  <a:gd name="T28" fmla="*/ 22 w 180"/>
                  <a:gd name="T29" fmla="*/ 134 h 134"/>
                  <a:gd name="T30" fmla="*/ 28 w 180"/>
                  <a:gd name="T31" fmla="*/ 134 h 134"/>
                  <a:gd name="T32" fmla="*/ 32 w 180"/>
                  <a:gd name="T33" fmla="*/ 130 h 134"/>
                  <a:gd name="T34" fmla="*/ 170 w 180"/>
                  <a:gd name="T35" fmla="*/ 38 h 134"/>
                  <a:gd name="T36" fmla="*/ 170 w 180"/>
                  <a:gd name="T37" fmla="*/ 38 h 134"/>
                  <a:gd name="T38" fmla="*/ 176 w 180"/>
                  <a:gd name="T39" fmla="*/ 32 h 134"/>
                  <a:gd name="T40" fmla="*/ 180 w 180"/>
                  <a:gd name="T41" fmla="*/ 24 h 134"/>
                  <a:gd name="T42" fmla="*/ 180 w 180"/>
                  <a:gd name="T43" fmla="*/ 16 h 134"/>
                  <a:gd name="T44" fmla="*/ 176 w 180"/>
                  <a:gd name="T45" fmla="*/ 10 h 134"/>
                  <a:gd name="T46" fmla="*/ 176 w 180"/>
                  <a:gd name="T47" fmla="*/ 10 h 134"/>
                  <a:gd name="T48" fmla="*/ 172 w 180"/>
                  <a:gd name="T49" fmla="*/ 6 h 134"/>
                  <a:gd name="T50" fmla="*/ 168 w 180"/>
                  <a:gd name="T51" fmla="*/ 2 h 134"/>
                  <a:gd name="T52" fmla="*/ 160 w 180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0" h="134">
                    <a:moveTo>
                      <a:pt x="160" y="0"/>
                    </a:moveTo>
                    <a:lnTo>
                      <a:pt x="160" y="0"/>
                    </a:lnTo>
                    <a:lnTo>
                      <a:pt x="154" y="0"/>
                    </a:lnTo>
                    <a:lnTo>
                      <a:pt x="148" y="4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4" y="102"/>
                    </a:lnTo>
                    <a:lnTo>
                      <a:pt x="2" y="110"/>
                    </a:lnTo>
                    <a:lnTo>
                      <a:pt x="0" y="118"/>
                    </a:lnTo>
                    <a:lnTo>
                      <a:pt x="4" y="126"/>
                    </a:lnTo>
                    <a:lnTo>
                      <a:pt x="4" y="126"/>
                    </a:lnTo>
                    <a:lnTo>
                      <a:pt x="8" y="128"/>
                    </a:lnTo>
                    <a:lnTo>
                      <a:pt x="12" y="132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8" y="134"/>
                    </a:lnTo>
                    <a:lnTo>
                      <a:pt x="32" y="130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6" y="32"/>
                    </a:lnTo>
                    <a:lnTo>
                      <a:pt x="180" y="24"/>
                    </a:lnTo>
                    <a:lnTo>
                      <a:pt x="180" y="16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2" y="6"/>
                    </a:lnTo>
                    <a:lnTo>
                      <a:pt x="168" y="2"/>
                    </a:lnTo>
                    <a:lnTo>
                      <a:pt x="1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8" name="Freeform 367">
                <a:extLst>
                  <a:ext uri="{FF2B5EF4-FFF2-40B4-BE49-F238E27FC236}">
                    <a16:creationId xmlns:a16="http://schemas.microsoft.com/office/drawing/2014/main" id="{E9BAA2BD-5453-F483-828C-B737264E4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50371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0 h 72"/>
                  <a:gd name="T6" fmla="*/ 54 w 86"/>
                  <a:gd name="T7" fmla="*/ 2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38 h 72"/>
                  <a:gd name="T14" fmla="*/ 0 w 86"/>
                  <a:gd name="T15" fmla="*/ 46 h 72"/>
                  <a:gd name="T16" fmla="*/ 0 w 86"/>
                  <a:gd name="T17" fmla="*/ 54 h 72"/>
                  <a:gd name="T18" fmla="*/ 2 w 86"/>
                  <a:gd name="T19" fmla="*/ 62 h 72"/>
                  <a:gd name="T20" fmla="*/ 2 w 86"/>
                  <a:gd name="T21" fmla="*/ 62 h 72"/>
                  <a:gd name="T22" fmla="*/ 6 w 86"/>
                  <a:gd name="T23" fmla="*/ 66 h 72"/>
                  <a:gd name="T24" fmla="*/ 10 w 86"/>
                  <a:gd name="T25" fmla="*/ 68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0 h 72"/>
                  <a:gd name="T32" fmla="*/ 32 w 86"/>
                  <a:gd name="T33" fmla="*/ 68 h 72"/>
                  <a:gd name="T34" fmla="*/ 78 w 86"/>
                  <a:gd name="T35" fmla="*/ 38 h 72"/>
                  <a:gd name="T36" fmla="*/ 78 w 86"/>
                  <a:gd name="T37" fmla="*/ 38 h 72"/>
                  <a:gd name="T38" fmla="*/ 82 w 86"/>
                  <a:gd name="T39" fmla="*/ 32 h 72"/>
                  <a:gd name="T40" fmla="*/ 86 w 86"/>
                  <a:gd name="T41" fmla="*/ 24 h 72"/>
                  <a:gd name="T42" fmla="*/ 86 w 86"/>
                  <a:gd name="T43" fmla="*/ 16 h 72"/>
                  <a:gd name="T44" fmla="*/ 82 w 86"/>
                  <a:gd name="T45" fmla="*/ 8 h 72"/>
                  <a:gd name="T46" fmla="*/ 82 w 86"/>
                  <a:gd name="T47" fmla="*/ 8 h 72"/>
                  <a:gd name="T48" fmla="*/ 80 w 86"/>
                  <a:gd name="T49" fmla="*/ 4 h 72"/>
                  <a:gd name="T50" fmla="*/ 76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0"/>
                    </a:lnTo>
                    <a:lnTo>
                      <a:pt x="54" y="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38"/>
                    </a:lnTo>
                    <a:lnTo>
                      <a:pt x="0" y="46"/>
                    </a:lnTo>
                    <a:lnTo>
                      <a:pt x="0" y="54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6" y="66"/>
                    </a:lnTo>
                    <a:lnTo>
                      <a:pt x="10" y="68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0"/>
                    </a:lnTo>
                    <a:lnTo>
                      <a:pt x="32" y="6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2" y="32"/>
                    </a:lnTo>
                    <a:lnTo>
                      <a:pt x="86" y="24"/>
                    </a:lnTo>
                    <a:lnTo>
                      <a:pt x="86" y="16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0" y="4"/>
                    </a:lnTo>
                    <a:lnTo>
                      <a:pt x="76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9" name="Freeform 368">
                <a:extLst>
                  <a:ext uri="{FF2B5EF4-FFF2-40B4-BE49-F238E27FC236}">
                    <a16:creationId xmlns:a16="http://schemas.microsoft.com/office/drawing/2014/main" id="{5C862668-4C0E-C523-3C00-6478FD8A2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50371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0 h 72"/>
                  <a:gd name="T6" fmla="*/ 54 w 86"/>
                  <a:gd name="T7" fmla="*/ 2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38 h 72"/>
                  <a:gd name="T14" fmla="*/ 0 w 86"/>
                  <a:gd name="T15" fmla="*/ 46 h 72"/>
                  <a:gd name="T16" fmla="*/ 0 w 86"/>
                  <a:gd name="T17" fmla="*/ 54 h 72"/>
                  <a:gd name="T18" fmla="*/ 2 w 86"/>
                  <a:gd name="T19" fmla="*/ 62 h 72"/>
                  <a:gd name="T20" fmla="*/ 2 w 86"/>
                  <a:gd name="T21" fmla="*/ 62 h 72"/>
                  <a:gd name="T22" fmla="*/ 6 w 86"/>
                  <a:gd name="T23" fmla="*/ 66 h 72"/>
                  <a:gd name="T24" fmla="*/ 10 w 86"/>
                  <a:gd name="T25" fmla="*/ 68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0 h 72"/>
                  <a:gd name="T32" fmla="*/ 32 w 86"/>
                  <a:gd name="T33" fmla="*/ 68 h 72"/>
                  <a:gd name="T34" fmla="*/ 78 w 86"/>
                  <a:gd name="T35" fmla="*/ 38 h 72"/>
                  <a:gd name="T36" fmla="*/ 78 w 86"/>
                  <a:gd name="T37" fmla="*/ 38 h 72"/>
                  <a:gd name="T38" fmla="*/ 82 w 86"/>
                  <a:gd name="T39" fmla="*/ 32 h 72"/>
                  <a:gd name="T40" fmla="*/ 86 w 86"/>
                  <a:gd name="T41" fmla="*/ 24 h 72"/>
                  <a:gd name="T42" fmla="*/ 86 w 86"/>
                  <a:gd name="T43" fmla="*/ 16 h 72"/>
                  <a:gd name="T44" fmla="*/ 82 w 86"/>
                  <a:gd name="T45" fmla="*/ 8 h 72"/>
                  <a:gd name="T46" fmla="*/ 82 w 86"/>
                  <a:gd name="T47" fmla="*/ 8 h 72"/>
                  <a:gd name="T48" fmla="*/ 80 w 86"/>
                  <a:gd name="T49" fmla="*/ 4 h 72"/>
                  <a:gd name="T50" fmla="*/ 76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0"/>
                    </a:lnTo>
                    <a:lnTo>
                      <a:pt x="54" y="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38"/>
                    </a:lnTo>
                    <a:lnTo>
                      <a:pt x="0" y="46"/>
                    </a:lnTo>
                    <a:lnTo>
                      <a:pt x="0" y="54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6" y="66"/>
                    </a:lnTo>
                    <a:lnTo>
                      <a:pt x="10" y="68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0"/>
                    </a:lnTo>
                    <a:lnTo>
                      <a:pt x="32" y="6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2" y="32"/>
                    </a:lnTo>
                    <a:lnTo>
                      <a:pt x="86" y="24"/>
                    </a:lnTo>
                    <a:lnTo>
                      <a:pt x="86" y="16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0" y="4"/>
                    </a:lnTo>
                    <a:lnTo>
                      <a:pt x="76" y="2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0" name="Freeform 369">
                <a:extLst>
                  <a:ext uri="{FF2B5EF4-FFF2-40B4-BE49-F238E27FC236}">
                    <a16:creationId xmlns:a16="http://schemas.microsoft.com/office/drawing/2014/main" id="{CE5E54FA-4A55-9153-7554-44090DB89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00" y="47450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78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1" name="Freeform 370">
                <a:extLst>
                  <a:ext uri="{FF2B5EF4-FFF2-40B4-BE49-F238E27FC236}">
                    <a16:creationId xmlns:a16="http://schemas.microsoft.com/office/drawing/2014/main" id="{1988C3BE-736F-6FE1-E0BC-28764D2BA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00" y="47450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78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2" name="Freeform 371">
                <a:extLst>
                  <a:ext uri="{FF2B5EF4-FFF2-40B4-BE49-F238E27FC236}">
                    <a16:creationId xmlns:a16="http://schemas.microsoft.com/office/drawing/2014/main" id="{91E27D57-24CB-07B3-6D5A-67ECD1C37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50" y="4608513"/>
                <a:ext cx="782638" cy="504825"/>
              </a:xfrm>
              <a:custGeom>
                <a:avLst/>
                <a:gdLst>
                  <a:gd name="T0" fmla="*/ 427 w 493"/>
                  <a:gd name="T1" fmla="*/ 0 h 318"/>
                  <a:gd name="T2" fmla="*/ 10 w 493"/>
                  <a:gd name="T3" fmla="*/ 280 h 318"/>
                  <a:gd name="T4" fmla="*/ 10 w 493"/>
                  <a:gd name="T5" fmla="*/ 280 h 318"/>
                  <a:gd name="T6" fmla="*/ 4 w 493"/>
                  <a:gd name="T7" fmla="*/ 286 h 318"/>
                  <a:gd name="T8" fmla="*/ 0 w 493"/>
                  <a:gd name="T9" fmla="*/ 294 h 318"/>
                  <a:gd name="T10" fmla="*/ 0 w 493"/>
                  <a:gd name="T11" fmla="*/ 302 h 318"/>
                  <a:gd name="T12" fmla="*/ 4 w 493"/>
                  <a:gd name="T13" fmla="*/ 310 h 318"/>
                  <a:gd name="T14" fmla="*/ 4 w 493"/>
                  <a:gd name="T15" fmla="*/ 310 h 318"/>
                  <a:gd name="T16" fmla="*/ 8 w 493"/>
                  <a:gd name="T17" fmla="*/ 314 h 318"/>
                  <a:gd name="T18" fmla="*/ 12 w 493"/>
                  <a:gd name="T19" fmla="*/ 316 h 318"/>
                  <a:gd name="T20" fmla="*/ 22 w 493"/>
                  <a:gd name="T21" fmla="*/ 318 h 318"/>
                  <a:gd name="T22" fmla="*/ 22 w 493"/>
                  <a:gd name="T23" fmla="*/ 318 h 318"/>
                  <a:gd name="T24" fmla="*/ 28 w 493"/>
                  <a:gd name="T25" fmla="*/ 318 h 318"/>
                  <a:gd name="T26" fmla="*/ 32 w 493"/>
                  <a:gd name="T27" fmla="*/ 314 h 318"/>
                  <a:gd name="T28" fmla="*/ 493 w 493"/>
                  <a:gd name="T29" fmla="*/ 6 h 318"/>
                  <a:gd name="T30" fmla="*/ 493 w 493"/>
                  <a:gd name="T31" fmla="*/ 6 h 318"/>
                  <a:gd name="T32" fmla="*/ 473 w 493"/>
                  <a:gd name="T33" fmla="*/ 6 h 318"/>
                  <a:gd name="T34" fmla="*/ 473 w 493"/>
                  <a:gd name="T35" fmla="*/ 6 h 318"/>
                  <a:gd name="T36" fmla="*/ 449 w 493"/>
                  <a:gd name="T37" fmla="*/ 4 h 318"/>
                  <a:gd name="T38" fmla="*/ 427 w 493"/>
                  <a:gd name="T39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18">
                    <a:moveTo>
                      <a:pt x="427" y="0"/>
                    </a:moveTo>
                    <a:lnTo>
                      <a:pt x="10" y="280"/>
                    </a:lnTo>
                    <a:lnTo>
                      <a:pt x="10" y="280"/>
                    </a:lnTo>
                    <a:lnTo>
                      <a:pt x="4" y="286"/>
                    </a:lnTo>
                    <a:lnTo>
                      <a:pt x="0" y="294"/>
                    </a:lnTo>
                    <a:lnTo>
                      <a:pt x="0" y="302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8" y="314"/>
                    </a:lnTo>
                    <a:lnTo>
                      <a:pt x="12" y="316"/>
                    </a:lnTo>
                    <a:lnTo>
                      <a:pt x="22" y="318"/>
                    </a:lnTo>
                    <a:lnTo>
                      <a:pt x="22" y="318"/>
                    </a:lnTo>
                    <a:lnTo>
                      <a:pt x="28" y="318"/>
                    </a:lnTo>
                    <a:lnTo>
                      <a:pt x="32" y="314"/>
                    </a:lnTo>
                    <a:lnTo>
                      <a:pt x="493" y="6"/>
                    </a:lnTo>
                    <a:lnTo>
                      <a:pt x="493" y="6"/>
                    </a:lnTo>
                    <a:lnTo>
                      <a:pt x="473" y="6"/>
                    </a:lnTo>
                    <a:lnTo>
                      <a:pt x="473" y="6"/>
                    </a:lnTo>
                    <a:lnTo>
                      <a:pt x="449" y="4"/>
                    </a:lnTo>
                    <a:lnTo>
                      <a:pt x="42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3" name="Freeform 372">
                <a:extLst>
                  <a:ext uri="{FF2B5EF4-FFF2-40B4-BE49-F238E27FC236}">
                    <a16:creationId xmlns:a16="http://schemas.microsoft.com/office/drawing/2014/main" id="{9813630A-30FC-15D3-50D5-FF40A887B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50" y="4608513"/>
                <a:ext cx="782638" cy="504825"/>
              </a:xfrm>
              <a:custGeom>
                <a:avLst/>
                <a:gdLst>
                  <a:gd name="T0" fmla="*/ 427 w 493"/>
                  <a:gd name="T1" fmla="*/ 0 h 318"/>
                  <a:gd name="T2" fmla="*/ 10 w 493"/>
                  <a:gd name="T3" fmla="*/ 280 h 318"/>
                  <a:gd name="T4" fmla="*/ 10 w 493"/>
                  <a:gd name="T5" fmla="*/ 280 h 318"/>
                  <a:gd name="T6" fmla="*/ 4 w 493"/>
                  <a:gd name="T7" fmla="*/ 286 h 318"/>
                  <a:gd name="T8" fmla="*/ 0 w 493"/>
                  <a:gd name="T9" fmla="*/ 294 h 318"/>
                  <a:gd name="T10" fmla="*/ 0 w 493"/>
                  <a:gd name="T11" fmla="*/ 302 h 318"/>
                  <a:gd name="T12" fmla="*/ 4 w 493"/>
                  <a:gd name="T13" fmla="*/ 310 h 318"/>
                  <a:gd name="T14" fmla="*/ 4 w 493"/>
                  <a:gd name="T15" fmla="*/ 310 h 318"/>
                  <a:gd name="T16" fmla="*/ 8 w 493"/>
                  <a:gd name="T17" fmla="*/ 314 h 318"/>
                  <a:gd name="T18" fmla="*/ 12 w 493"/>
                  <a:gd name="T19" fmla="*/ 316 h 318"/>
                  <a:gd name="T20" fmla="*/ 22 w 493"/>
                  <a:gd name="T21" fmla="*/ 318 h 318"/>
                  <a:gd name="T22" fmla="*/ 22 w 493"/>
                  <a:gd name="T23" fmla="*/ 318 h 318"/>
                  <a:gd name="T24" fmla="*/ 28 w 493"/>
                  <a:gd name="T25" fmla="*/ 318 h 318"/>
                  <a:gd name="T26" fmla="*/ 32 w 493"/>
                  <a:gd name="T27" fmla="*/ 314 h 318"/>
                  <a:gd name="T28" fmla="*/ 493 w 493"/>
                  <a:gd name="T29" fmla="*/ 6 h 318"/>
                  <a:gd name="T30" fmla="*/ 493 w 493"/>
                  <a:gd name="T31" fmla="*/ 6 h 318"/>
                  <a:gd name="T32" fmla="*/ 473 w 493"/>
                  <a:gd name="T33" fmla="*/ 6 h 318"/>
                  <a:gd name="T34" fmla="*/ 473 w 493"/>
                  <a:gd name="T35" fmla="*/ 6 h 318"/>
                  <a:gd name="T36" fmla="*/ 449 w 493"/>
                  <a:gd name="T37" fmla="*/ 4 h 318"/>
                  <a:gd name="T38" fmla="*/ 427 w 493"/>
                  <a:gd name="T39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18">
                    <a:moveTo>
                      <a:pt x="427" y="0"/>
                    </a:moveTo>
                    <a:lnTo>
                      <a:pt x="10" y="280"/>
                    </a:lnTo>
                    <a:lnTo>
                      <a:pt x="10" y="280"/>
                    </a:lnTo>
                    <a:lnTo>
                      <a:pt x="4" y="286"/>
                    </a:lnTo>
                    <a:lnTo>
                      <a:pt x="0" y="294"/>
                    </a:lnTo>
                    <a:lnTo>
                      <a:pt x="0" y="302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8" y="314"/>
                    </a:lnTo>
                    <a:lnTo>
                      <a:pt x="12" y="316"/>
                    </a:lnTo>
                    <a:lnTo>
                      <a:pt x="22" y="318"/>
                    </a:lnTo>
                    <a:lnTo>
                      <a:pt x="22" y="318"/>
                    </a:lnTo>
                    <a:lnTo>
                      <a:pt x="28" y="318"/>
                    </a:lnTo>
                    <a:lnTo>
                      <a:pt x="32" y="314"/>
                    </a:lnTo>
                    <a:lnTo>
                      <a:pt x="493" y="6"/>
                    </a:lnTo>
                    <a:lnTo>
                      <a:pt x="493" y="6"/>
                    </a:lnTo>
                    <a:lnTo>
                      <a:pt x="473" y="6"/>
                    </a:lnTo>
                    <a:lnTo>
                      <a:pt x="473" y="6"/>
                    </a:lnTo>
                    <a:lnTo>
                      <a:pt x="449" y="4"/>
                    </a:lnTo>
                    <a:lnTo>
                      <a:pt x="4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4" name="Freeform 373">
                <a:extLst>
                  <a:ext uri="{FF2B5EF4-FFF2-40B4-BE49-F238E27FC236}">
                    <a16:creationId xmlns:a16="http://schemas.microsoft.com/office/drawing/2014/main" id="{37E39309-C3C5-C688-73C8-71ABFBCB1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413" y="4521201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2 h 61"/>
                  <a:gd name="T8" fmla="*/ 0 w 110"/>
                  <a:gd name="T9" fmla="*/ 55 h 61"/>
                  <a:gd name="T10" fmla="*/ 0 w 110"/>
                  <a:gd name="T11" fmla="*/ 55 h 61"/>
                  <a:gd name="T12" fmla="*/ 22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8 h 61"/>
                  <a:gd name="T22" fmla="*/ 102 w 110"/>
                  <a:gd name="T23" fmla="*/ 38 h 61"/>
                  <a:gd name="T24" fmla="*/ 108 w 110"/>
                  <a:gd name="T25" fmla="*/ 32 h 61"/>
                  <a:gd name="T26" fmla="*/ 110 w 110"/>
                  <a:gd name="T27" fmla="*/ 24 h 61"/>
                  <a:gd name="T28" fmla="*/ 110 w 110"/>
                  <a:gd name="T29" fmla="*/ 16 h 61"/>
                  <a:gd name="T30" fmla="*/ 106 w 110"/>
                  <a:gd name="T31" fmla="*/ 8 h 61"/>
                  <a:gd name="T32" fmla="*/ 106 w 110"/>
                  <a:gd name="T33" fmla="*/ 8 h 61"/>
                  <a:gd name="T34" fmla="*/ 104 w 110"/>
                  <a:gd name="T35" fmla="*/ 4 h 61"/>
                  <a:gd name="T36" fmla="*/ 100 w 110"/>
                  <a:gd name="T37" fmla="*/ 2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22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8" y="32"/>
                    </a:lnTo>
                    <a:lnTo>
                      <a:pt x="110" y="24"/>
                    </a:lnTo>
                    <a:lnTo>
                      <a:pt x="110" y="16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4" y="4"/>
                    </a:lnTo>
                    <a:lnTo>
                      <a:pt x="100" y="2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Freeform 374">
                <a:extLst>
                  <a:ext uri="{FF2B5EF4-FFF2-40B4-BE49-F238E27FC236}">
                    <a16:creationId xmlns:a16="http://schemas.microsoft.com/office/drawing/2014/main" id="{EA89F563-84E4-2952-744C-D737BBE7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413" y="4521201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2 h 61"/>
                  <a:gd name="T8" fmla="*/ 0 w 110"/>
                  <a:gd name="T9" fmla="*/ 55 h 61"/>
                  <a:gd name="T10" fmla="*/ 0 w 110"/>
                  <a:gd name="T11" fmla="*/ 55 h 61"/>
                  <a:gd name="T12" fmla="*/ 22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8 h 61"/>
                  <a:gd name="T22" fmla="*/ 102 w 110"/>
                  <a:gd name="T23" fmla="*/ 38 h 61"/>
                  <a:gd name="T24" fmla="*/ 108 w 110"/>
                  <a:gd name="T25" fmla="*/ 32 h 61"/>
                  <a:gd name="T26" fmla="*/ 110 w 110"/>
                  <a:gd name="T27" fmla="*/ 24 h 61"/>
                  <a:gd name="T28" fmla="*/ 110 w 110"/>
                  <a:gd name="T29" fmla="*/ 16 h 61"/>
                  <a:gd name="T30" fmla="*/ 106 w 110"/>
                  <a:gd name="T31" fmla="*/ 8 h 61"/>
                  <a:gd name="T32" fmla="*/ 106 w 110"/>
                  <a:gd name="T33" fmla="*/ 8 h 61"/>
                  <a:gd name="T34" fmla="*/ 104 w 110"/>
                  <a:gd name="T35" fmla="*/ 4 h 61"/>
                  <a:gd name="T36" fmla="*/ 100 w 110"/>
                  <a:gd name="T37" fmla="*/ 2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22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8" y="32"/>
                    </a:lnTo>
                    <a:lnTo>
                      <a:pt x="110" y="24"/>
                    </a:lnTo>
                    <a:lnTo>
                      <a:pt x="110" y="16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4" y="4"/>
                    </a:lnTo>
                    <a:lnTo>
                      <a:pt x="100" y="2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375">
                <a:extLst>
                  <a:ext uri="{FF2B5EF4-FFF2-40B4-BE49-F238E27FC236}">
                    <a16:creationId xmlns:a16="http://schemas.microsoft.com/office/drawing/2014/main" id="{A6FA0837-3798-FB9E-8A3B-B92A7FC1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362451"/>
                <a:ext cx="147638" cy="152400"/>
              </a:xfrm>
              <a:custGeom>
                <a:avLst/>
                <a:gdLst>
                  <a:gd name="T0" fmla="*/ 91 w 93"/>
                  <a:gd name="T1" fmla="*/ 0 h 96"/>
                  <a:gd name="T2" fmla="*/ 0 w 93"/>
                  <a:gd name="T3" fmla="*/ 62 h 96"/>
                  <a:gd name="T4" fmla="*/ 0 w 93"/>
                  <a:gd name="T5" fmla="*/ 62 h 96"/>
                  <a:gd name="T6" fmla="*/ 8 w 93"/>
                  <a:gd name="T7" fmla="*/ 60 h 96"/>
                  <a:gd name="T8" fmla="*/ 8 w 93"/>
                  <a:gd name="T9" fmla="*/ 60 h 96"/>
                  <a:gd name="T10" fmla="*/ 18 w 93"/>
                  <a:gd name="T11" fmla="*/ 62 h 96"/>
                  <a:gd name="T12" fmla="*/ 22 w 93"/>
                  <a:gd name="T13" fmla="*/ 66 h 96"/>
                  <a:gd name="T14" fmla="*/ 26 w 93"/>
                  <a:gd name="T15" fmla="*/ 70 h 96"/>
                  <a:gd name="T16" fmla="*/ 26 w 93"/>
                  <a:gd name="T17" fmla="*/ 70 h 96"/>
                  <a:gd name="T18" fmla="*/ 28 w 93"/>
                  <a:gd name="T19" fmla="*/ 74 h 96"/>
                  <a:gd name="T20" fmla="*/ 28 w 93"/>
                  <a:gd name="T21" fmla="*/ 80 h 96"/>
                  <a:gd name="T22" fmla="*/ 28 w 93"/>
                  <a:gd name="T23" fmla="*/ 86 h 96"/>
                  <a:gd name="T24" fmla="*/ 26 w 93"/>
                  <a:gd name="T25" fmla="*/ 92 h 96"/>
                  <a:gd name="T26" fmla="*/ 26 w 93"/>
                  <a:gd name="T27" fmla="*/ 92 h 96"/>
                  <a:gd name="T28" fmla="*/ 22 w 93"/>
                  <a:gd name="T29" fmla="*/ 96 h 96"/>
                  <a:gd name="T30" fmla="*/ 93 w 93"/>
                  <a:gd name="T31" fmla="*/ 48 h 96"/>
                  <a:gd name="T32" fmla="*/ 93 w 93"/>
                  <a:gd name="T33" fmla="*/ 48 h 96"/>
                  <a:gd name="T34" fmla="*/ 91 w 93"/>
                  <a:gd name="T35" fmla="*/ 24 h 96"/>
                  <a:gd name="T36" fmla="*/ 91 w 93"/>
                  <a:gd name="T3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96">
                    <a:moveTo>
                      <a:pt x="91" y="0"/>
                    </a:move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1" y="24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376">
                <a:extLst>
                  <a:ext uri="{FF2B5EF4-FFF2-40B4-BE49-F238E27FC236}">
                    <a16:creationId xmlns:a16="http://schemas.microsoft.com/office/drawing/2014/main" id="{BD5FBF0F-0C74-8D6D-3D0A-6210D2E2C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362451"/>
                <a:ext cx="147638" cy="152400"/>
              </a:xfrm>
              <a:custGeom>
                <a:avLst/>
                <a:gdLst>
                  <a:gd name="T0" fmla="*/ 91 w 93"/>
                  <a:gd name="T1" fmla="*/ 0 h 96"/>
                  <a:gd name="T2" fmla="*/ 0 w 93"/>
                  <a:gd name="T3" fmla="*/ 62 h 96"/>
                  <a:gd name="T4" fmla="*/ 0 w 93"/>
                  <a:gd name="T5" fmla="*/ 62 h 96"/>
                  <a:gd name="T6" fmla="*/ 8 w 93"/>
                  <a:gd name="T7" fmla="*/ 60 h 96"/>
                  <a:gd name="T8" fmla="*/ 8 w 93"/>
                  <a:gd name="T9" fmla="*/ 60 h 96"/>
                  <a:gd name="T10" fmla="*/ 18 w 93"/>
                  <a:gd name="T11" fmla="*/ 62 h 96"/>
                  <a:gd name="T12" fmla="*/ 22 w 93"/>
                  <a:gd name="T13" fmla="*/ 66 h 96"/>
                  <a:gd name="T14" fmla="*/ 26 w 93"/>
                  <a:gd name="T15" fmla="*/ 70 h 96"/>
                  <a:gd name="T16" fmla="*/ 26 w 93"/>
                  <a:gd name="T17" fmla="*/ 70 h 96"/>
                  <a:gd name="T18" fmla="*/ 28 w 93"/>
                  <a:gd name="T19" fmla="*/ 74 h 96"/>
                  <a:gd name="T20" fmla="*/ 28 w 93"/>
                  <a:gd name="T21" fmla="*/ 80 h 96"/>
                  <a:gd name="T22" fmla="*/ 28 w 93"/>
                  <a:gd name="T23" fmla="*/ 86 h 96"/>
                  <a:gd name="T24" fmla="*/ 26 w 93"/>
                  <a:gd name="T25" fmla="*/ 92 h 96"/>
                  <a:gd name="T26" fmla="*/ 26 w 93"/>
                  <a:gd name="T27" fmla="*/ 92 h 96"/>
                  <a:gd name="T28" fmla="*/ 22 w 93"/>
                  <a:gd name="T29" fmla="*/ 96 h 96"/>
                  <a:gd name="T30" fmla="*/ 93 w 93"/>
                  <a:gd name="T31" fmla="*/ 48 h 96"/>
                  <a:gd name="T32" fmla="*/ 93 w 93"/>
                  <a:gd name="T33" fmla="*/ 48 h 96"/>
                  <a:gd name="T34" fmla="*/ 91 w 93"/>
                  <a:gd name="T35" fmla="*/ 24 h 96"/>
                  <a:gd name="T36" fmla="*/ 91 w 93"/>
                  <a:gd name="T3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96">
                    <a:moveTo>
                      <a:pt x="91" y="0"/>
                    </a:move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1" y="24"/>
                    </a:lnTo>
                    <a:lnTo>
                      <a:pt x="9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377">
                <a:extLst>
                  <a:ext uri="{FF2B5EF4-FFF2-40B4-BE49-F238E27FC236}">
                    <a16:creationId xmlns:a16="http://schemas.microsoft.com/office/drawing/2014/main" id="{F7ADF409-A62A-96D0-FD1E-8F1AE3558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70376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0 w 104"/>
                  <a:gd name="T3" fmla="*/ 58 h 106"/>
                  <a:gd name="T4" fmla="*/ 0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40 h 106"/>
                  <a:gd name="T16" fmla="*/ 98 w 104"/>
                  <a:gd name="T17" fmla="*/ 40 h 106"/>
                  <a:gd name="T18" fmla="*/ 96 w 104"/>
                  <a:gd name="T19" fmla="*/ 40 h 106"/>
                  <a:gd name="T20" fmla="*/ 96 w 104"/>
                  <a:gd name="T21" fmla="*/ 40 h 106"/>
                  <a:gd name="T22" fmla="*/ 86 w 104"/>
                  <a:gd name="T23" fmla="*/ 38 h 106"/>
                  <a:gd name="T24" fmla="*/ 82 w 104"/>
                  <a:gd name="T25" fmla="*/ 34 h 106"/>
                  <a:gd name="T26" fmla="*/ 78 w 104"/>
                  <a:gd name="T27" fmla="*/ 30 h 106"/>
                  <a:gd name="T28" fmla="*/ 78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0" y="58"/>
                    </a:lnTo>
                    <a:lnTo>
                      <a:pt x="0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6" y="38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378">
                <a:extLst>
                  <a:ext uri="{FF2B5EF4-FFF2-40B4-BE49-F238E27FC236}">
                    <a16:creationId xmlns:a16="http://schemas.microsoft.com/office/drawing/2014/main" id="{8CA175E0-527C-3698-4F05-44F234FCC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70376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0 w 104"/>
                  <a:gd name="T3" fmla="*/ 58 h 106"/>
                  <a:gd name="T4" fmla="*/ 0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40 h 106"/>
                  <a:gd name="T16" fmla="*/ 98 w 104"/>
                  <a:gd name="T17" fmla="*/ 40 h 106"/>
                  <a:gd name="T18" fmla="*/ 96 w 104"/>
                  <a:gd name="T19" fmla="*/ 40 h 106"/>
                  <a:gd name="T20" fmla="*/ 96 w 104"/>
                  <a:gd name="T21" fmla="*/ 40 h 106"/>
                  <a:gd name="T22" fmla="*/ 86 w 104"/>
                  <a:gd name="T23" fmla="*/ 38 h 106"/>
                  <a:gd name="T24" fmla="*/ 82 w 104"/>
                  <a:gd name="T25" fmla="*/ 34 h 106"/>
                  <a:gd name="T26" fmla="*/ 78 w 104"/>
                  <a:gd name="T27" fmla="*/ 30 h 106"/>
                  <a:gd name="T28" fmla="*/ 78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0" y="58"/>
                    </a:lnTo>
                    <a:lnTo>
                      <a:pt x="0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6" y="38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379">
                <a:extLst>
                  <a:ext uri="{FF2B5EF4-FFF2-40B4-BE49-F238E27FC236}">
                    <a16:creationId xmlns:a16="http://schemas.microsoft.com/office/drawing/2014/main" id="{0DCF514C-7707-A17F-8BF4-C490181B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563" y="4498976"/>
                <a:ext cx="95250" cy="85725"/>
              </a:xfrm>
              <a:custGeom>
                <a:avLst/>
                <a:gdLst>
                  <a:gd name="T0" fmla="*/ 42 w 60"/>
                  <a:gd name="T1" fmla="*/ 0 h 54"/>
                  <a:gd name="T2" fmla="*/ 0 w 60"/>
                  <a:gd name="T3" fmla="*/ 28 h 54"/>
                  <a:gd name="T4" fmla="*/ 0 w 60"/>
                  <a:gd name="T5" fmla="*/ 28 h 54"/>
                  <a:gd name="T6" fmla="*/ 6 w 60"/>
                  <a:gd name="T7" fmla="*/ 28 h 54"/>
                  <a:gd name="T8" fmla="*/ 6 w 60"/>
                  <a:gd name="T9" fmla="*/ 28 h 54"/>
                  <a:gd name="T10" fmla="*/ 12 w 60"/>
                  <a:gd name="T11" fmla="*/ 30 h 54"/>
                  <a:gd name="T12" fmla="*/ 18 w 60"/>
                  <a:gd name="T13" fmla="*/ 34 h 54"/>
                  <a:gd name="T14" fmla="*/ 18 w 60"/>
                  <a:gd name="T15" fmla="*/ 34 h 54"/>
                  <a:gd name="T16" fmla="*/ 20 w 60"/>
                  <a:gd name="T17" fmla="*/ 40 h 54"/>
                  <a:gd name="T18" fmla="*/ 22 w 60"/>
                  <a:gd name="T19" fmla="*/ 44 h 54"/>
                  <a:gd name="T20" fmla="*/ 20 w 60"/>
                  <a:gd name="T21" fmla="*/ 50 h 54"/>
                  <a:gd name="T22" fmla="*/ 16 w 60"/>
                  <a:gd name="T23" fmla="*/ 54 h 54"/>
                  <a:gd name="T24" fmla="*/ 60 w 60"/>
                  <a:gd name="T25" fmla="*/ 24 h 54"/>
                  <a:gd name="T26" fmla="*/ 60 w 60"/>
                  <a:gd name="T27" fmla="*/ 24 h 54"/>
                  <a:gd name="T28" fmla="*/ 50 w 60"/>
                  <a:gd name="T29" fmla="*/ 12 h 54"/>
                  <a:gd name="T30" fmla="*/ 50 w 60"/>
                  <a:gd name="T31" fmla="*/ 12 h 54"/>
                  <a:gd name="T32" fmla="*/ 42 w 60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4">
                    <a:moveTo>
                      <a:pt x="42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20" y="40"/>
                    </a:lnTo>
                    <a:lnTo>
                      <a:pt x="22" y="44"/>
                    </a:lnTo>
                    <a:lnTo>
                      <a:pt x="20" y="50"/>
                    </a:lnTo>
                    <a:lnTo>
                      <a:pt x="16" y="5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1" name="Freeform 380">
                <a:extLst>
                  <a:ext uri="{FF2B5EF4-FFF2-40B4-BE49-F238E27FC236}">
                    <a16:creationId xmlns:a16="http://schemas.microsoft.com/office/drawing/2014/main" id="{0CF0B817-FBE5-A113-BB2C-8001BA3BE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563" y="4498976"/>
                <a:ext cx="95250" cy="85725"/>
              </a:xfrm>
              <a:custGeom>
                <a:avLst/>
                <a:gdLst>
                  <a:gd name="T0" fmla="*/ 42 w 60"/>
                  <a:gd name="T1" fmla="*/ 0 h 54"/>
                  <a:gd name="T2" fmla="*/ 0 w 60"/>
                  <a:gd name="T3" fmla="*/ 28 h 54"/>
                  <a:gd name="T4" fmla="*/ 0 w 60"/>
                  <a:gd name="T5" fmla="*/ 28 h 54"/>
                  <a:gd name="T6" fmla="*/ 6 w 60"/>
                  <a:gd name="T7" fmla="*/ 28 h 54"/>
                  <a:gd name="T8" fmla="*/ 6 w 60"/>
                  <a:gd name="T9" fmla="*/ 28 h 54"/>
                  <a:gd name="T10" fmla="*/ 12 w 60"/>
                  <a:gd name="T11" fmla="*/ 30 h 54"/>
                  <a:gd name="T12" fmla="*/ 18 w 60"/>
                  <a:gd name="T13" fmla="*/ 34 h 54"/>
                  <a:gd name="T14" fmla="*/ 18 w 60"/>
                  <a:gd name="T15" fmla="*/ 34 h 54"/>
                  <a:gd name="T16" fmla="*/ 20 w 60"/>
                  <a:gd name="T17" fmla="*/ 40 h 54"/>
                  <a:gd name="T18" fmla="*/ 22 w 60"/>
                  <a:gd name="T19" fmla="*/ 44 h 54"/>
                  <a:gd name="T20" fmla="*/ 20 w 60"/>
                  <a:gd name="T21" fmla="*/ 50 h 54"/>
                  <a:gd name="T22" fmla="*/ 16 w 60"/>
                  <a:gd name="T23" fmla="*/ 54 h 54"/>
                  <a:gd name="T24" fmla="*/ 60 w 60"/>
                  <a:gd name="T25" fmla="*/ 24 h 54"/>
                  <a:gd name="T26" fmla="*/ 60 w 60"/>
                  <a:gd name="T27" fmla="*/ 24 h 54"/>
                  <a:gd name="T28" fmla="*/ 50 w 60"/>
                  <a:gd name="T29" fmla="*/ 12 h 54"/>
                  <a:gd name="T30" fmla="*/ 50 w 60"/>
                  <a:gd name="T31" fmla="*/ 12 h 54"/>
                  <a:gd name="T32" fmla="*/ 42 w 60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4">
                    <a:moveTo>
                      <a:pt x="42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20" y="40"/>
                    </a:lnTo>
                    <a:lnTo>
                      <a:pt x="22" y="44"/>
                    </a:lnTo>
                    <a:lnTo>
                      <a:pt x="20" y="50"/>
                    </a:lnTo>
                    <a:lnTo>
                      <a:pt x="16" y="5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381">
                <a:extLst>
                  <a:ext uri="{FF2B5EF4-FFF2-40B4-BE49-F238E27FC236}">
                    <a16:creationId xmlns:a16="http://schemas.microsoft.com/office/drawing/2014/main" id="{03E30A33-AE4B-61A7-B8DA-96338DDAD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238" y="4403726"/>
                <a:ext cx="161925" cy="133350"/>
              </a:xfrm>
              <a:custGeom>
                <a:avLst/>
                <a:gdLst>
                  <a:gd name="T0" fmla="*/ 90 w 102"/>
                  <a:gd name="T1" fmla="*/ 0 h 84"/>
                  <a:gd name="T2" fmla="*/ 0 w 102"/>
                  <a:gd name="T3" fmla="*/ 60 h 84"/>
                  <a:gd name="T4" fmla="*/ 0 w 102"/>
                  <a:gd name="T5" fmla="*/ 60 h 84"/>
                  <a:gd name="T6" fmla="*/ 8 w 102"/>
                  <a:gd name="T7" fmla="*/ 72 h 84"/>
                  <a:gd name="T8" fmla="*/ 8 w 102"/>
                  <a:gd name="T9" fmla="*/ 72 h 84"/>
                  <a:gd name="T10" fmla="*/ 18 w 102"/>
                  <a:gd name="T11" fmla="*/ 84 h 84"/>
                  <a:gd name="T12" fmla="*/ 102 w 102"/>
                  <a:gd name="T13" fmla="*/ 28 h 84"/>
                  <a:gd name="T14" fmla="*/ 102 w 102"/>
                  <a:gd name="T15" fmla="*/ 28 h 84"/>
                  <a:gd name="T16" fmla="*/ 96 w 102"/>
                  <a:gd name="T17" fmla="*/ 28 h 84"/>
                  <a:gd name="T18" fmla="*/ 96 w 102"/>
                  <a:gd name="T19" fmla="*/ 28 h 84"/>
                  <a:gd name="T20" fmla="*/ 90 w 102"/>
                  <a:gd name="T21" fmla="*/ 28 h 84"/>
                  <a:gd name="T22" fmla="*/ 84 w 102"/>
                  <a:gd name="T23" fmla="*/ 22 h 84"/>
                  <a:gd name="T24" fmla="*/ 84 w 102"/>
                  <a:gd name="T25" fmla="*/ 22 h 84"/>
                  <a:gd name="T26" fmla="*/ 82 w 102"/>
                  <a:gd name="T27" fmla="*/ 18 h 84"/>
                  <a:gd name="T28" fmla="*/ 82 w 102"/>
                  <a:gd name="T29" fmla="*/ 14 h 84"/>
                  <a:gd name="T30" fmla="*/ 84 w 102"/>
                  <a:gd name="T31" fmla="*/ 6 h 84"/>
                  <a:gd name="T32" fmla="*/ 90 w 102"/>
                  <a:gd name="T3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84">
                    <a:moveTo>
                      <a:pt x="90" y="0"/>
                    </a:move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4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3" name="Freeform 382">
                <a:extLst>
                  <a:ext uri="{FF2B5EF4-FFF2-40B4-BE49-F238E27FC236}">
                    <a16:creationId xmlns:a16="http://schemas.microsoft.com/office/drawing/2014/main" id="{8DA01CCE-4660-7921-B004-97632ACE6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238" y="4403726"/>
                <a:ext cx="161925" cy="133350"/>
              </a:xfrm>
              <a:custGeom>
                <a:avLst/>
                <a:gdLst>
                  <a:gd name="T0" fmla="*/ 90 w 102"/>
                  <a:gd name="T1" fmla="*/ 0 h 84"/>
                  <a:gd name="T2" fmla="*/ 0 w 102"/>
                  <a:gd name="T3" fmla="*/ 60 h 84"/>
                  <a:gd name="T4" fmla="*/ 0 w 102"/>
                  <a:gd name="T5" fmla="*/ 60 h 84"/>
                  <a:gd name="T6" fmla="*/ 8 w 102"/>
                  <a:gd name="T7" fmla="*/ 72 h 84"/>
                  <a:gd name="T8" fmla="*/ 8 w 102"/>
                  <a:gd name="T9" fmla="*/ 72 h 84"/>
                  <a:gd name="T10" fmla="*/ 18 w 102"/>
                  <a:gd name="T11" fmla="*/ 84 h 84"/>
                  <a:gd name="T12" fmla="*/ 102 w 102"/>
                  <a:gd name="T13" fmla="*/ 28 h 84"/>
                  <a:gd name="T14" fmla="*/ 102 w 102"/>
                  <a:gd name="T15" fmla="*/ 28 h 84"/>
                  <a:gd name="T16" fmla="*/ 96 w 102"/>
                  <a:gd name="T17" fmla="*/ 28 h 84"/>
                  <a:gd name="T18" fmla="*/ 96 w 102"/>
                  <a:gd name="T19" fmla="*/ 28 h 84"/>
                  <a:gd name="T20" fmla="*/ 90 w 102"/>
                  <a:gd name="T21" fmla="*/ 28 h 84"/>
                  <a:gd name="T22" fmla="*/ 84 w 102"/>
                  <a:gd name="T23" fmla="*/ 22 h 84"/>
                  <a:gd name="T24" fmla="*/ 84 w 102"/>
                  <a:gd name="T25" fmla="*/ 22 h 84"/>
                  <a:gd name="T26" fmla="*/ 82 w 102"/>
                  <a:gd name="T27" fmla="*/ 18 h 84"/>
                  <a:gd name="T28" fmla="*/ 82 w 102"/>
                  <a:gd name="T29" fmla="*/ 14 h 84"/>
                  <a:gd name="T30" fmla="*/ 84 w 102"/>
                  <a:gd name="T31" fmla="*/ 6 h 84"/>
                  <a:gd name="T32" fmla="*/ 90 w 102"/>
                  <a:gd name="T3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84">
                    <a:moveTo>
                      <a:pt x="90" y="0"/>
                    </a:move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4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4" name="Freeform 383">
                <a:extLst>
                  <a:ext uri="{FF2B5EF4-FFF2-40B4-BE49-F238E27FC236}">
                    <a16:creationId xmlns:a16="http://schemas.microsoft.com/office/drawing/2014/main" id="{4166E02F-3FC9-13AE-863B-5DDFBCEE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605338"/>
                <a:ext cx="236538" cy="187325"/>
              </a:xfrm>
              <a:custGeom>
                <a:avLst/>
                <a:gdLst>
                  <a:gd name="T0" fmla="*/ 135 w 149"/>
                  <a:gd name="T1" fmla="*/ 0 h 118"/>
                  <a:gd name="T2" fmla="*/ 0 w 149"/>
                  <a:gd name="T3" fmla="*/ 92 h 118"/>
                  <a:gd name="T4" fmla="*/ 0 w 149"/>
                  <a:gd name="T5" fmla="*/ 92 h 118"/>
                  <a:gd name="T6" fmla="*/ 0 w 149"/>
                  <a:gd name="T7" fmla="*/ 90 h 118"/>
                  <a:gd name="T8" fmla="*/ 0 w 149"/>
                  <a:gd name="T9" fmla="*/ 90 h 118"/>
                  <a:gd name="T10" fmla="*/ 6 w 149"/>
                  <a:gd name="T11" fmla="*/ 90 h 118"/>
                  <a:gd name="T12" fmla="*/ 6 w 149"/>
                  <a:gd name="T13" fmla="*/ 90 h 118"/>
                  <a:gd name="T14" fmla="*/ 14 w 149"/>
                  <a:gd name="T15" fmla="*/ 92 h 118"/>
                  <a:gd name="T16" fmla="*/ 20 w 149"/>
                  <a:gd name="T17" fmla="*/ 96 h 118"/>
                  <a:gd name="T18" fmla="*/ 20 w 149"/>
                  <a:gd name="T19" fmla="*/ 96 h 118"/>
                  <a:gd name="T20" fmla="*/ 22 w 149"/>
                  <a:gd name="T21" fmla="*/ 102 h 118"/>
                  <a:gd name="T22" fmla="*/ 22 w 149"/>
                  <a:gd name="T23" fmla="*/ 108 h 118"/>
                  <a:gd name="T24" fmla="*/ 20 w 149"/>
                  <a:gd name="T25" fmla="*/ 112 h 118"/>
                  <a:gd name="T26" fmla="*/ 18 w 149"/>
                  <a:gd name="T27" fmla="*/ 118 h 118"/>
                  <a:gd name="T28" fmla="*/ 149 w 149"/>
                  <a:gd name="T29" fmla="*/ 28 h 118"/>
                  <a:gd name="T30" fmla="*/ 149 w 149"/>
                  <a:gd name="T31" fmla="*/ 28 h 118"/>
                  <a:gd name="T32" fmla="*/ 147 w 149"/>
                  <a:gd name="T33" fmla="*/ 28 h 118"/>
                  <a:gd name="T34" fmla="*/ 143 w 149"/>
                  <a:gd name="T35" fmla="*/ 28 h 118"/>
                  <a:gd name="T36" fmla="*/ 143 w 149"/>
                  <a:gd name="T37" fmla="*/ 28 h 118"/>
                  <a:gd name="T38" fmla="*/ 137 w 149"/>
                  <a:gd name="T39" fmla="*/ 28 h 118"/>
                  <a:gd name="T40" fmla="*/ 133 w 149"/>
                  <a:gd name="T41" fmla="*/ 26 h 118"/>
                  <a:gd name="T42" fmla="*/ 131 w 149"/>
                  <a:gd name="T43" fmla="*/ 22 h 118"/>
                  <a:gd name="T44" fmla="*/ 131 w 149"/>
                  <a:gd name="T45" fmla="*/ 22 h 118"/>
                  <a:gd name="T46" fmla="*/ 129 w 149"/>
                  <a:gd name="T47" fmla="*/ 18 h 118"/>
                  <a:gd name="T48" fmla="*/ 129 w 149"/>
                  <a:gd name="T49" fmla="*/ 14 h 118"/>
                  <a:gd name="T50" fmla="*/ 129 w 149"/>
                  <a:gd name="T51" fmla="*/ 8 h 118"/>
                  <a:gd name="T52" fmla="*/ 133 w 149"/>
                  <a:gd name="T53" fmla="*/ 2 h 118"/>
                  <a:gd name="T54" fmla="*/ 135 w 149"/>
                  <a:gd name="T55" fmla="*/ 0 h 118"/>
                  <a:gd name="T56" fmla="*/ 135 w 149"/>
                  <a:gd name="T57" fmla="*/ 0 h 118"/>
                  <a:gd name="T58" fmla="*/ 135 w 149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9" h="118">
                    <a:moveTo>
                      <a:pt x="135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14" y="92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2" y="102"/>
                    </a:lnTo>
                    <a:lnTo>
                      <a:pt x="22" y="108"/>
                    </a:lnTo>
                    <a:lnTo>
                      <a:pt x="20" y="112"/>
                    </a:lnTo>
                    <a:lnTo>
                      <a:pt x="18" y="11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7" y="28"/>
                    </a:lnTo>
                    <a:lnTo>
                      <a:pt x="143" y="28"/>
                    </a:lnTo>
                    <a:lnTo>
                      <a:pt x="143" y="28"/>
                    </a:lnTo>
                    <a:lnTo>
                      <a:pt x="137" y="28"/>
                    </a:lnTo>
                    <a:lnTo>
                      <a:pt x="133" y="26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29" y="18"/>
                    </a:lnTo>
                    <a:lnTo>
                      <a:pt x="129" y="14"/>
                    </a:lnTo>
                    <a:lnTo>
                      <a:pt x="129" y="8"/>
                    </a:lnTo>
                    <a:lnTo>
                      <a:pt x="133" y="2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5" name="Freeform 384">
                <a:extLst>
                  <a:ext uri="{FF2B5EF4-FFF2-40B4-BE49-F238E27FC236}">
                    <a16:creationId xmlns:a16="http://schemas.microsoft.com/office/drawing/2014/main" id="{D449B2D8-B2B4-B9EA-279A-F37549A18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605338"/>
                <a:ext cx="236538" cy="187325"/>
              </a:xfrm>
              <a:custGeom>
                <a:avLst/>
                <a:gdLst>
                  <a:gd name="T0" fmla="*/ 135 w 149"/>
                  <a:gd name="T1" fmla="*/ 0 h 118"/>
                  <a:gd name="T2" fmla="*/ 0 w 149"/>
                  <a:gd name="T3" fmla="*/ 92 h 118"/>
                  <a:gd name="T4" fmla="*/ 0 w 149"/>
                  <a:gd name="T5" fmla="*/ 92 h 118"/>
                  <a:gd name="T6" fmla="*/ 0 w 149"/>
                  <a:gd name="T7" fmla="*/ 90 h 118"/>
                  <a:gd name="T8" fmla="*/ 0 w 149"/>
                  <a:gd name="T9" fmla="*/ 90 h 118"/>
                  <a:gd name="T10" fmla="*/ 6 w 149"/>
                  <a:gd name="T11" fmla="*/ 90 h 118"/>
                  <a:gd name="T12" fmla="*/ 6 w 149"/>
                  <a:gd name="T13" fmla="*/ 90 h 118"/>
                  <a:gd name="T14" fmla="*/ 14 w 149"/>
                  <a:gd name="T15" fmla="*/ 92 h 118"/>
                  <a:gd name="T16" fmla="*/ 20 w 149"/>
                  <a:gd name="T17" fmla="*/ 96 h 118"/>
                  <a:gd name="T18" fmla="*/ 20 w 149"/>
                  <a:gd name="T19" fmla="*/ 96 h 118"/>
                  <a:gd name="T20" fmla="*/ 22 w 149"/>
                  <a:gd name="T21" fmla="*/ 102 h 118"/>
                  <a:gd name="T22" fmla="*/ 22 w 149"/>
                  <a:gd name="T23" fmla="*/ 108 h 118"/>
                  <a:gd name="T24" fmla="*/ 20 w 149"/>
                  <a:gd name="T25" fmla="*/ 112 h 118"/>
                  <a:gd name="T26" fmla="*/ 18 w 149"/>
                  <a:gd name="T27" fmla="*/ 118 h 118"/>
                  <a:gd name="T28" fmla="*/ 149 w 149"/>
                  <a:gd name="T29" fmla="*/ 28 h 118"/>
                  <a:gd name="T30" fmla="*/ 149 w 149"/>
                  <a:gd name="T31" fmla="*/ 28 h 118"/>
                  <a:gd name="T32" fmla="*/ 147 w 149"/>
                  <a:gd name="T33" fmla="*/ 28 h 118"/>
                  <a:gd name="T34" fmla="*/ 143 w 149"/>
                  <a:gd name="T35" fmla="*/ 28 h 118"/>
                  <a:gd name="T36" fmla="*/ 143 w 149"/>
                  <a:gd name="T37" fmla="*/ 28 h 118"/>
                  <a:gd name="T38" fmla="*/ 137 w 149"/>
                  <a:gd name="T39" fmla="*/ 28 h 118"/>
                  <a:gd name="T40" fmla="*/ 133 w 149"/>
                  <a:gd name="T41" fmla="*/ 26 h 118"/>
                  <a:gd name="T42" fmla="*/ 131 w 149"/>
                  <a:gd name="T43" fmla="*/ 22 h 118"/>
                  <a:gd name="T44" fmla="*/ 131 w 149"/>
                  <a:gd name="T45" fmla="*/ 22 h 118"/>
                  <a:gd name="T46" fmla="*/ 129 w 149"/>
                  <a:gd name="T47" fmla="*/ 18 h 118"/>
                  <a:gd name="T48" fmla="*/ 129 w 149"/>
                  <a:gd name="T49" fmla="*/ 14 h 118"/>
                  <a:gd name="T50" fmla="*/ 129 w 149"/>
                  <a:gd name="T51" fmla="*/ 8 h 118"/>
                  <a:gd name="T52" fmla="*/ 133 w 149"/>
                  <a:gd name="T53" fmla="*/ 2 h 118"/>
                  <a:gd name="T54" fmla="*/ 135 w 149"/>
                  <a:gd name="T55" fmla="*/ 0 h 118"/>
                  <a:gd name="T56" fmla="*/ 135 w 149"/>
                  <a:gd name="T57" fmla="*/ 0 h 118"/>
                  <a:gd name="T58" fmla="*/ 135 w 149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9" h="118">
                    <a:moveTo>
                      <a:pt x="135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14" y="92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2" y="102"/>
                    </a:lnTo>
                    <a:lnTo>
                      <a:pt x="22" y="108"/>
                    </a:lnTo>
                    <a:lnTo>
                      <a:pt x="20" y="112"/>
                    </a:lnTo>
                    <a:lnTo>
                      <a:pt x="18" y="11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7" y="28"/>
                    </a:lnTo>
                    <a:lnTo>
                      <a:pt x="143" y="28"/>
                    </a:lnTo>
                    <a:lnTo>
                      <a:pt x="143" y="28"/>
                    </a:lnTo>
                    <a:lnTo>
                      <a:pt x="137" y="28"/>
                    </a:lnTo>
                    <a:lnTo>
                      <a:pt x="133" y="26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29" y="18"/>
                    </a:lnTo>
                    <a:lnTo>
                      <a:pt x="129" y="14"/>
                    </a:lnTo>
                    <a:lnTo>
                      <a:pt x="129" y="8"/>
                    </a:lnTo>
                    <a:lnTo>
                      <a:pt x="133" y="2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6" name="Freeform 385">
                <a:extLst>
                  <a:ext uri="{FF2B5EF4-FFF2-40B4-BE49-F238E27FC236}">
                    <a16:creationId xmlns:a16="http://schemas.microsoft.com/office/drawing/2014/main" id="{9B100D52-C859-95EE-E96E-E7716739E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2820988"/>
                <a:ext cx="1236663" cy="1236663"/>
              </a:xfrm>
              <a:custGeom>
                <a:avLst/>
                <a:gdLst>
                  <a:gd name="T0" fmla="*/ 100 w 779"/>
                  <a:gd name="T1" fmla="*/ 651 h 779"/>
                  <a:gd name="T2" fmla="*/ 54 w 779"/>
                  <a:gd name="T3" fmla="*/ 587 h 779"/>
                  <a:gd name="T4" fmla="*/ 20 w 779"/>
                  <a:gd name="T5" fmla="*/ 519 h 779"/>
                  <a:gd name="T6" fmla="*/ 2 w 779"/>
                  <a:gd name="T7" fmla="*/ 445 h 779"/>
                  <a:gd name="T8" fmla="*/ 0 w 779"/>
                  <a:gd name="T9" fmla="*/ 370 h 779"/>
                  <a:gd name="T10" fmla="*/ 10 w 779"/>
                  <a:gd name="T11" fmla="*/ 296 h 779"/>
                  <a:gd name="T12" fmla="*/ 36 w 779"/>
                  <a:gd name="T13" fmla="*/ 226 h 779"/>
                  <a:gd name="T14" fmla="*/ 74 w 779"/>
                  <a:gd name="T15" fmla="*/ 160 h 779"/>
                  <a:gd name="T16" fmla="*/ 128 w 779"/>
                  <a:gd name="T17" fmla="*/ 100 h 779"/>
                  <a:gd name="T18" fmla="*/ 158 w 779"/>
                  <a:gd name="T19" fmla="*/ 74 h 779"/>
                  <a:gd name="T20" fmla="*/ 226 w 779"/>
                  <a:gd name="T21" fmla="*/ 36 h 779"/>
                  <a:gd name="T22" fmla="*/ 298 w 779"/>
                  <a:gd name="T23" fmla="*/ 10 h 779"/>
                  <a:gd name="T24" fmla="*/ 372 w 779"/>
                  <a:gd name="T25" fmla="*/ 0 h 779"/>
                  <a:gd name="T26" fmla="*/ 446 w 779"/>
                  <a:gd name="T27" fmla="*/ 4 h 779"/>
                  <a:gd name="T28" fmla="*/ 520 w 779"/>
                  <a:gd name="T29" fmla="*/ 22 h 779"/>
                  <a:gd name="T30" fmla="*/ 589 w 779"/>
                  <a:gd name="T31" fmla="*/ 54 h 779"/>
                  <a:gd name="T32" fmla="*/ 651 w 779"/>
                  <a:gd name="T33" fmla="*/ 100 h 779"/>
                  <a:gd name="T34" fmla="*/ 679 w 779"/>
                  <a:gd name="T35" fmla="*/ 128 h 779"/>
                  <a:gd name="T36" fmla="*/ 727 w 779"/>
                  <a:gd name="T37" fmla="*/ 192 h 779"/>
                  <a:gd name="T38" fmla="*/ 759 w 779"/>
                  <a:gd name="T39" fmla="*/ 262 h 779"/>
                  <a:gd name="T40" fmla="*/ 777 w 779"/>
                  <a:gd name="T41" fmla="*/ 334 h 779"/>
                  <a:gd name="T42" fmla="*/ 779 w 779"/>
                  <a:gd name="T43" fmla="*/ 409 h 779"/>
                  <a:gd name="T44" fmla="*/ 769 w 779"/>
                  <a:gd name="T45" fmla="*/ 483 h 779"/>
                  <a:gd name="T46" fmla="*/ 743 w 779"/>
                  <a:gd name="T47" fmla="*/ 555 h 779"/>
                  <a:gd name="T48" fmla="*/ 705 w 779"/>
                  <a:gd name="T49" fmla="*/ 621 h 779"/>
                  <a:gd name="T50" fmla="*/ 651 w 779"/>
                  <a:gd name="T51" fmla="*/ 679 h 779"/>
                  <a:gd name="T52" fmla="*/ 621 w 779"/>
                  <a:gd name="T53" fmla="*/ 705 h 779"/>
                  <a:gd name="T54" fmla="*/ 554 w 779"/>
                  <a:gd name="T55" fmla="*/ 745 h 779"/>
                  <a:gd name="T56" fmla="*/ 482 w 779"/>
                  <a:gd name="T57" fmla="*/ 769 h 779"/>
                  <a:gd name="T58" fmla="*/ 408 w 779"/>
                  <a:gd name="T59" fmla="*/ 779 h 779"/>
                  <a:gd name="T60" fmla="*/ 334 w 779"/>
                  <a:gd name="T61" fmla="*/ 777 h 779"/>
                  <a:gd name="T62" fmla="*/ 260 w 779"/>
                  <a:gd name="T63" fmla="*/ 759 h 779"/>
                  <a:gd name="T64" fmla="*/ 192 w 779"/>
                  <a:gd name="T65" fmla="*/ 727 h 779"/>
                  <a:gd name="T66" fmla="*/ 128 w 779"/>
                  <a:gd name="T67" fmla="*/ 68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79" h="779">
                    <a:moveTo>
                      <a:pt x="100" y="651"/>
                    </a:moveTo>
                    <a:lnTo>
                      <a:pt x="100" y="651"/>
                    </a:lnTo>
                    <a:lnTo>
                      <a:pt x="74" y="621"/>
                    </a:lnTo>
                    <a:lnTo>
                      <a:pt x="54" y="587"/>
                    </a:lnTo>
                    <a:lnTo>
                      <a:pt x="36" y="553"/>
                    </a:lnTo>
                    <a:lnTo>
                      <a:pt x="20" y="519"/>
                    </a:lnTo>
                    <a:lnTo>
                      <a:pt x="10" y="481"/>
                    </a:lnTo>
                    <a:lnTo>
                      <a:pt x="2" y="445"/>
                    </a:lnTo>
                    <a:lnTo>
                      <a:pt x="0" y="407"/>
                    </a:lnTo>
                    <a:lnTo>
                      <a:pt x="0" y="370"/>
                    </a:lnTo>
                    <a:lnTo>
                      <a:pt x="4" y="334"/>
                    </a:lnTo>
                    <a:lnTo>
                      <a:pt x="10" y="296"/>
                    </a:lnTo>
                    <a:lnTo>
                      <a:pt x="22" y="260"/>
                    </a:lnTo>
                    <a:lnTo>
                      <a:pt x="36" y="226"/>
                    </a:lnTo>
                    <a:lnTo>
                      <a:pt x="54" y="192"/>
                    </a:lnTo>
                    <a:lnTo>
                      <a:pt x="74" y="160"/>
                    </a:lnTo>
                    <a:lnTo>
                      <a:pt x="100" y="128"/>
                    </a:lnTo>
                    <a:lnTo>
                      <a:pt x="128" y="100"/>
                    </a:lnTo>
                    <a:lnTo>
                      <a:pt x="128" y="100"/>
                    </a:lnTo>
                    <a:lnTo>
                      <a:pt x="158" y="74"/>
                    </a:lnTo>
                    <a:lnTo>
                      <a:pt x="192" y="54"/>
                    </a:lnTo>
                    <a:lnTo>
                      <a:pt x="226" y="36"/>
                    </a:lnTo>
                    <a:lnTo>
                      <a:pt x="262" y="20"/>
                    </a:lnTo>
                    <a:lnTo>
                      <a:pt x="298" y="10"/>
                    </a:lnTo>
                    <a:lnTo>
                      <a:pt x="334" y="2"/>
                    </a:lnTo>
                    <a:lnTo>
                      <a:pt x="372" y="0"/>
                    </a:lnTo>
                    <a:lnTo>
                      <a:pt x="410" y="0"/>
                    </a:lnTo>
                    <a:lnTo>
                      <a:pt x="446" y="4"/>
                    </a:lnTo>
                    <a:lnTo>
                      <a:pt x="484" y="10"/>
                    </a:lnTo>
                    <a:lnTo>
                      <a:pt x="520" y="22"/>
                    </a:lnTo>
                    <a:lnTo>
                      <a:pt x="556" y="36"/>
                    </a:lnTo>
                    <a:lnTo>
                      <a:pt x="589" y="54"/>
                    </a:lnTo>
                    <a:lnTo>
                      <a:pt x="621" y="74"/>
                    </a:lnTo>
                    <a:lnTo>
                      <a:pt x="651" y="100"/>
                    </a:lnTo>
                    <a:lnTo>
                      <a:pt x="679" y="128"/>
                    </a:lnTo>
                    <a:lnTo>
                      <a:pt x="679" y="128"/>
                    </a:lnTo>
                    <a:lnTo>
                      <a:pt x="705" y="158"/>
                    </a:lnTo>
                    <a:lnTo>
                      <a:pt x="727" y="192"/>
                    </a:lnTo>
                    <a:lnTo>
                      <a:pt x="745" y="226"/>
                    </a:lnTo>
                    <a:lnTo>
                      <a:pt x="759" y="262"/>
                    </a:lnTo>
                    <a:lnTo>
                      <a:pt x="769" y="298"/>
                    </a:lnTo>
                    <a:lnTo>
                      <a:pt x="777" y="334"/>
                    </a:lnTo>
                    <a:lnTo>
                      <a:pt x="779" y="371"/>
                    </a:lnTo>
                    <a:lnTo>
                      <a:pt x="779" y="409"/>
                    </a:lnTo>
                    <a:lnTo>
                      <a:pt x="777" y="445"/>
                    </a:lnTo>
                    <a:lnTo>
                      <a:pt x="769" y="483"/>
                    </a:lnTo>
                    <a:lnTo>
                      <a:pt x="759" y="519"/>
                    </a:lnTo>
                    <a:lnTo>
                      <a:pt x="743" y="555"/>
                    </a:lnTo>
                    <a:lnTo>
                      <a:pt x="727" y="589"/>
                    </a:lnTo>
                    <a:lnTo>
                      <a:pt x="705" y="621"/>
                    </a:lnTo>
                    <a:lnTo>
                      <a:pt x="681" y="651"/>
                    </a:lnTo>
                    <a:lnTo>
                      <a:pt x="651" y="679"/>
                    </a:lnTo>
                    <a:lnTo>
                      <a:pt x="651" y="679"/>
                    </a:lnTo>
                    <a:lnTo>
                      <a:pt x="621" y="705"/>
                    </a:lnTo>
                    <a:lnTo>
                      <a:pt x="587" y="727"/>
                    </a:lnTo>
                    <a:lnTo>
                      <a:pt x="554" y="745"/>
                    </a:lnTo>
                    <a:lnTo>
                      <a:pt x="520" y="759"/>
                    </a:lnTo>
                    <a:lnTo>
                      <a:pt x="482" y="769"/>
                    </a:lnTo>
                    <a:lnTo>
                      <a:pt x="446" y="777"/>
                    </a:lnTo>
                    <a:lnTo>
                      <a:pt x="408" y="779"/>
                    </a:lnTo>
                    <a:lnTo>
                      <a:pt x="370" y="779"/>
                    </a:lnTo>
                    <a:lnTo>
                      <a:pt x="334" y="777"/>
                    </a:lnTo>
                    <a:lnTo>
                      <a:pt x="296" y="769"/>
                    </a:lnTo>
                    <a:lnTo>
                      <a:pt x="260" y="759"/>
                    </a:lnTo>
                    <a:lnTo>
                      <a:pt x="226" y="743"/>
                    </a:lnTo>
                    <a:lnTo>
                      <a:pt x="192" y="727"/>
                    </a:lnTo>
                    <a:lnTo>
                      <a:pt x="160" y="705"/>
                    </a:lnTo>
                    <a:lnTo>
                      <a:pt x="128" y="681"/>
                    </a:lnTo>
                    <a:lnTo>
                      <a:pt x="100" y="651"/>
                    </a:lnTo>
                    <a:close/>
                  </a:path>
                </a:pathLst>
              </a:custGeom>
              <a:solidFill>
                <a:srgbClr val="DA9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386">
                <a:extLst>
                  <a:ext uri="{FF2B5EF4-FFF2-40B4-BE49-F238E27FC236}">
                    <a16:creationId xmlns:a16="http://schemas.microsoft.com/office/drawing/2014/main" id="{DF8E9014-8747-A91D-D5FA-6E6D44671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2820988"/>
                <a:ext cx="1236663" cy="1236663"/>
              </a:xfrm>
              <a:custGeom>
                <a:avLst/>
                <a:gdLst>
                  <a:gd name="T0" fmla="*/ 100 w 779"/>
                  <a:gd name="T1" fmla="*/ 651 h 779"/>
                  <a:gd name="T2" fmla="*/ 54 w 779"/>
                  <a:gd name="T3" fmla="*/ 587 h 779"/>
                  <a:gd name="T4" fmla="*/ 20 w 779"/>
                  <a:gd name="T5" fmla="*/ 519 h 779"/>
                  <a:gd name="T6" fmla="*/ 2 w 779"/>
                  <a:gd name="T7" fmla="*/ 445 h 779"/>
                  <a:gd name="T8" fmla="*/ 0 w 779"/>
                  <a:gd name="T9" fmla="*/ 370 h 779"/>
                  <a:gd name="T10" fmla="*/ 10 w 779"/>
                  <a:gd name="T11" fmla="*/ 296 h 779"/>
                  <a:gd name="T12" fmla="*/ 36 w 779"/>
                  <a:gd name="T13" fmla="*/ 226 h 779"/>
                  <a:gd name="T14" fmla="*/ 74 w 779"/>
                  <a:gd name="T15" fmla="*/ 160 h 779"/>
                  <a:gd name="T16" fmla="*/ 128 w 779"/>
                  <a:gd name="T17" fmla="*/ 100 h 779"/>
                  <a:gd name="T18" fmla="*/ 158 w 779"/>
                  <a:gd name="T19" fmla="*/ 74 h 779"/>
                  <a:gd name="T20" fmla="*/ 226 w 779"/>
                  <a:gd name="T21" fmla="*/ 36 h 779"/>
                  <a:gd name="T22" fmla="*/ 298 w 779"/>
                  <a:gd name="T23" fmla="*/ 10 h 779"/>
                  <a:gd name="T24" fmla="*/ 372 w 779"/>
                  <a:gd name="T25" fmla="*/ 0 h 779"/>
                  <a:gd name="T26" fmla="*/ 446 w 779"/>
                  <a:gd name="T27" fmla="*/ 4 h 779"/>
                  <a:gd name="T28" fmla="*/ 520 w 779"/>
                  <a:gd name="T29" fmla="*/ 22 h 779"/>
                  <a:gd name="T30" fmla="*/ 589 w 779"/>
                  <a:gd name="T31" fmla="*/ 54 h 779"/>
                  <a:gd name="T32" fmla="*/ 651 w 779"/>
                  <a:gd name="T33" fmla="*/ 100 h 779"/>
                  <a:gd name="T34" fmla="*/ 679 w 779"/>
                  <a:gd name="T35" fmla="*/ 128 h 779"/>
                  <a:gd name="T36" fmla="*/ 727 w 779"/>
                  <a:gd name="T37" fmla="*/ 192 h 779"/>
                  <a:gd name="T38" fmla="*/ 759 w 779"/>
                  <a:gd name="T39" fmla="*/ 262 h 779"/>
                  <a:gd name="T40" fmla="*/ 777 w 779"/>
                  <a:gd name="T41" fmla="*/ 334 h 779"/>
                  <a:gd name="T42" fmla="*/ 779 w 779"/>
                  <a:gd name="T43" fmla="*/ 409 h 779"/>
                  <a:gd name="T44" fmla="*/ 769 w 779"/>
                  <a:gd name="T45" fmla="*/ 483 h 779"/>
                  <a:gd name="T46" fmla="*/ 743 w 779"/>
                  <a:gd name="T47" fmla="*/ 555 h 779"/>
                  <a:gd name="T48" fmla="*/ 705 w 779"/>
                  <a:gd name="T49" fmla="*/ 621 h 779"/>
                  <a:gd name="T50" fmla="*/ 651 w 779"/>
                  <a:gd name="T51" fmla="*/ 679 h 779"/>
                  <a:gd name="T52" fmla="*/ 621 w 779"/>
                  <a:gd name="T53" fmla="*/ 705 h 779"/>
                  <a:gd name="T54" fmla="*/ 554 w 779"/>
                  <a:gd name="T55" fmla="*/ 745 h 779"/>
                  <a:gd name="T56" fmla="*/ 482 w 779"/>
                  <a:gd name="T57" fmla="*/ 769 h 779"/>
                  <a:gd name="T58" fmla="*/ 408 w 779"/>
                  <a:gd name="T59" fmla="*/ 779 h 779"/>
                  <a:gd name="T60" fmla="*/ 334 w 779"/>
                  <a:gd name="T61" fmla="*/ 777 h 779"/>
                  <a:gd name="T62" fmla="*/ 260 w 779"/>
                  <a:gd name="T63" fmla="*/ 759 h 779"/>
                  <a:gd name="T64" fmla="*/ 192 w 779"/>
                  <a:gd name="T65" fmla="*/ 727 h 779"/>
                  <a:gd name="T66" fmla="*/ 128 w 779"/>
                  <a:gd name="T67" fmla="*/ 68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79" h="779">
                    <a:moveTo>
                      <a:pt x="100" y="651"/>
                    </a:moveTo>
                    <a:lnTo>
                      <a:pt x="100" y="651"/>
                    </a:lnTo>
                    <a:lnTo>
                      <a:pt x="74" y="621"/>
                    </a:lnTo>
                    <a:lnTo>
                      <a:pt x="54" y="587"/>
                    </a:lnTo>
                    <a:lnTo>
                      <a:pt x="36" y="553"/>
                    </a:lnTo>
                    <a:lnTo>
                      <a:pt x="20" y="519"/>
                    </a:lnTo>
                    <a:lnTo>
                      <a:pt x="10" y="481"/>
                    </a:lnTo>
                    <a:lnTo>
                      <a:pt x="2" y="445"/>
                    </a:lnTo>
                    <a:lnTo>
                      <a:pt x="0" y="407"/>
                    </a:lnTo>
                    <a:lnTo>
                      <a:pt x="0" y="370"/>
                    </a:lnTo>
                    <a:lnTo>
                      <a:pt x="4" y="334"/>
                    </a:lnTo>
                    <a:lnTo>
                      <a:pt x="10" y="296"/>
                    </a:lnTo>
                    <a:lnTo>
                      <a:pt x="22" y="260"/>
                    </a:lnTo>
                    <a:lnTo>
                      <a:pt x="36" y="226"/>
                    </a:lnTo>
                    <a:lnTo>
                      <a:pt x="54" y="192"/>
                    </a:lnTo>
                    <a:lnTo>
                      <a:pt x="74" y="160"/>
                    </a:lnTo>
                    <a:lnTo>
                      <a:pt x="100" y="128"/>
                    </a:lnTo>
                    <a:lnTo>
                      <a:pt x="128" y="100"/>
                    </a:lnTo>
                    <a:lnTo>
                      <a:pt x="128" y="100"/>
                    </a:lnTo>
                    <a:lnTo>
                      <a:pt x="158" y="74"/>
                    </a:lnTo>
                    <a:lnTo>
                      <a:pt x="192" y="54"/>
                    </a:lnTo>
                    <a:lnTo>
                      <a:pt x="226" y="36"/>
                    </a:lnTo>
                    <a:lnTo>
                      <a:pt x="262" y="20"/>
                    </a:lnTo>
                    <a:lnTo>
                      <a:pt x="298" y="10"/>
                    </a:lnTo>
                    <a:lnTo>
                      <a:pt x="334" y="2"/>
                    </a:lnTo>
                    <a:lnTo>
                      <a:pt x="372" y="0"/>
                    </a:lnTo>
                    <a:lnTo>
                      <a:pt x="410" y="0"/>
                    </a:lnTo>
                    <a:lnTo>
                      <a:pt x="446" y="4"/>
                    </a:lnTo>
                    <a:lnTo>
                      <a:pt x="484" y="10"/>
                    </a:lnTo>
                    <a:lnTo>
                      <a:pt x="520" y="22"/>
                    </a:lnTo>
                    <a:lnTo>
                      <a:pt x="556" y="36"/>
                    </a:lnTo>
                    <a:lnTo>
                      <a:pt x="589" y="54"/>
                    </a:lnTo>
                    <a:lnTo>
                      <a:pt x="621" y="74"/>
                    </a:lnTo>
                    <a:lnTo>
                      <a:pt x="651" y="100"/>
                    </a:lnTo>
                    <a:lnTo>
                      <a:pt x="679" y="128"/>
                    </a:lnTo>
                    <a:lnTo>
                      <a:pt x="679" y="128"/>
                    </a:lnTo>
                    <a:lnTo>
                      <a:pt x="705" y="158"/>
                    </a:lnTo>
                    <a:lnTo>
                      <a:pt x="727" y="192"/>
                    </a:lnTo>
                    <a:lnTo>
                      <a:pt x="745" y="226"/>
                    </a:lnTo>
                    <a:lnTo>
                      <a:pt x="759" y="262"/>
                    </a:lnTo>
                    <a:lnTo>
                      <a:pt x="769" y="298"/>
                    </a:lnTo>
                    <a:lnTo>
                      <a:pt x="777" y="334"/>
                    </a:lnTo>
                    <a:lnTo>
                      <a:pt x="779" y="371"/>
                    </a:lnTo>
                    <a:lnTo>
                      <a:pt x="779" y="409"/>
                    </a:lnTo>
                    <a:lnTo>
                      <a:pt x="777" y="445"/>
                    </a:lnTo>
                    <a:lnTo>
                      <a:pt x="769" y="483"/>
                    </a:lnTo>
                    <a:lnTo>
                      <a:pt x="759" y="519"/>
                    </a:lnTo>
                    <a:lnTo>
                      <a:pt x="743" y="555"/>
                    </a:lnTo>
                    <a:lnTo>
                      <a:pt x="727" y="589"/>
                    </a:lnTo>
                    <a:lnTo>
                      <a:pt x="705" y="621"/>
                    </a:lnTo>
                    <a:lnTo>
                      <a:pt x="681" y="651"/>
                    </a:lnTo>
                    <a:lnTo>
                      <a:pt x="651" y="679"/>
                    </a:lnTo>
                    <a:lnTo>
                      <a:pt x="651" y="679"/>
                    </a:lnTo>
                    <a:lnTo>
                      <a:pt x="621" y="705"/>
                    </a:lnTo>
                    <a:lnTo>
                      <a:pt x="587" y="727"/>
                    </a:lnTo>
                    <a:lnTo>
                      <a:pt x="554" y="745"/>
                    </a:lnTo>
                    <a:lnTo>
                      <a:pt x="520" y="759"/>
                    </a:lnTo>
                    <a:lnTo>
                      <a:pt x="482" y="769"/>
                    </a:lnTo>
                    <a:lnTo>
                      <a:pt x="446" y="777"/>
                    </a:lnTo>
                    <a:lnTo>
                      <a:pt x="408" y="779"/>
                    </a:lnTo>
                    <a:lnTo>
                      <a:pt x="370" y="779"/>
                    </a:lnTo>
                    <a:lnTo>
                      <a:pt x="334" y="777"/>
                    </a:lnTo>
                    <a:lnTo>
                      <a:pt x="296" y="769"/>
                    </a:lnTo>
                    <a:lnTo>
                      <a:pt x="260" y="759"/>
                    </a:lnTo>
                    <a:lnTo>
                      <a:pt x="226" y="743"/>
                    </a:lnTo>
                    <a:lnTo>
                      <a:pt x="192" y="727"/>
                    </a:lnTo>
                    <a:lnTo>
                      <a:pt x="160" y="705"/>
                    </a:lnTo>
                    <a:lnTo>
                      <a:pt x="128" y="681"/>
                    </a:lnTo>
                    <a:lnTo>
                      <a:pt x="100" y="6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387">
                <a:extLst>
                  <a:ext uri="{FF2B5EF4-FFF2-40B4-BE49-F238E27FC236}">
                    <a16:creationId xmlns:a16="http://schemas.microsoft.com/office/drawing/2014/main" id="{8C0D31C2-1D17-E165-B360-AC5592E2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100" y="3543301"/>
                <a:ext cx="268288" cy="273050"/>
              </a:xfrm>
              <a:custGeom>
                <a:avLst/>
                <a:gdLst>
                  <a:gd name="T0" fmla="*/ 2 w 169"/>
                  <a:gd name="T1" fmla="*/ 106 h 172"/>
                  <a:gd name="T2" fmla="*/ 2 w 169"/>
                  <a:gd name="T3" fmla="*/ 106 h 172"/>
                  <a:gd name="T4" fmla="*/ 0 w 169"/>
                  <a:gd name="T5" fmla="*/ 88 h 172"/>
                  <a:gd name="T6" fmla="*/ 0 w 169"/>
                  <a:gd name="T7" fmla="*/ 72 h 172"/>
                  <a:gd name="T8" fmla="*/ 6 w 169"/>
                  <a:gd name="T9" fmla="*/ 56 h 172"/>
                  <a:gd name="T10" fmla="*/ 12 w 169"/>
                  <a:gd name="T11" fmla="*/ 40 h 172"/>
                  <a:gd name="T12" fmla="*/ 22 w 169"/>
                  <a:gd name="T13" fmla="*/ 28 h 172"/>
                  <a:gd name="T14" fmla="*/ 34 w 169"/>
                  <a:gd name="T15" fmla="*/ 16 h 172"/>
                  <a:gd name="T16" fmla="*/ 50 w 169"/>
                  <a:gd name="T17" fmla="*/ 8 h 172"/>
                  <a:gd name="T18" fmla="*/ 66 w 169"/>
                  <a:gd name="T19" fmla="*/ 2 h 172"/>
                  <a:gd name="T20" fmla="*/ 66 w 169"/>
                  <a:gd name="T21" fmla="*/ 2 h 172"/>
                  <a:gd name="T22" fmla="*/ 82 w 169"/>
                  <a:gd name="T23" fmla="*/ 0 h 172"/>
                  <a:gd name="T24" fmla="*/ 100 w 169"/>
                  <a:gd name="T25" fmla="*/ 2 h 172"/>
                  <a:gd name="T26" fmla="*/ 116 w 169"/>
                  <a:gd name="T27" fmla="*/ 6 h 172"/>
                  <a:gd name="T28" fmla="*/ 130 w 169"/>
                  <a:gd name="T29" fmla="*/ 12 h 172"/>
                  <a:gd name="T30" fmla="*/ 144 w 169"/>
                  <a:gd name="T31" fmla="*/ 22 h 172"/>
                  <a:gd name="T32" fmla="*/ 154 w 169"/>
                  <a:gd name="T33" fmla="*/ 36 h 172"/>
                  <a:gd name="T34" fmla="*/ 161 w 169"/>
                  <a:gd name="T35" fmla="*/ 50 h 172"/>
                  <a:gd name="T36" fmla="*/ 167 w 169"/>
                  <a:gd name="T37" fmla="*/ 66 h 172"/>
                  <a:gd name="T38" fmla="*/ 167 w 169"/>
                  <a:gd name="T39" fmla="*/ 66 h 172"/>
                  <a:gd name="T40" fmla="*/ 169 w 169"/>
                  <a:gd name="T41" fmla="*/ 84 h 172"/>
                  <a:gd name="T42" fmla="*/ 169 w 169"/>
                  <a:gd name="T43" fmla="*/ 100 h 172"/>
                  <a:gd name="T44" fmla="*/ 165 w 169"/>
                  <a:gd name="T45" fmla="*/ 116 h 172"/>
                  <a:gd name="T46" fmla="*/ 158 w 169"/>
                  <a:gd name="T47" fmla="*/ 130 h 172"/>
                  <a:gd name="T48" fmla="*/ 148 w 169"/>
                  <a:gd name="T49" fmla="*/ 144 h 172"/>
                  <a:gd name="T50" fmla="*/ 136 w 169"/>
                  <a:gd name="T51" fmla="*/ 154 h 172"/>
                  <a:gd name="T52" fmla="*/ 122 w 169"/>
                  <a:gd name="T53" fmla="*/ 164 h 172"/>
                  <a:gd name="T54" fmla="*/ 104 w 169"/>
                  <a:gd name="T55" fmla="*/ 168 h 172"/>
                  <a:gd name="T56" fmla="*/ 104 w 169"/>
                  <a:gd name="T57" fmla="*/ 168 h 172"/>
                  <a:gd name="T58" fmla="*/ 88 w 169"/>
                  <a:gd name="T59" fmla="*/ 172 h 172"/>
                  <a:gd name="T60" fmla="*/ 70 w 169"/>
                  <a:gd name="T61" fmla="*/ 170 h 172"/>
                  <a:gd name="T62" fmla="*/ 54 w 169"/>
                  <a:gd name="T63" fmla="*/ 166 h 172"/>
                  <a:gd name="T64" fmla="*/ 40 w 169"/>
                  <a:gd name="T65" fmla="*/ 158 h 172"/>
                  <a:gd name="T66" fmla="*/ 26 w 169"/>
                  <a:gd name="T67" fmla="*/ 148 h 172"/>
                  <a:gd name="T68" fmla="*/ 16 w 169"/>
                  <a:gd name="T69" fmla="*/ 136 h 172"/>
                  <a:gd name="T70" fmla="*/ 8 w 169"/>
                  <a:gd name="T71" fmla="*/ 122 h 172"/>
                  <a:gd name="T72" fmla="*/ 2 w 169"/>
                  <a:gd name="T73" fmla="*/ 106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9" h="172">
                    <a:moveTo>
                      <a:pt x="2" y="106"/>
                    </a:moveTo>
                    <a:lnTo>
                      <a:pt x="2" y="106"/>
                    </a:lnTo>
                    <a:lnTo>
                      <a:pt x="0" y="88"/>
                    </a:lnTo>
                    <a:lnTo>
                      <a:pt x="0" y="72"/>
                    </a:lnTo>
                    <a:lnTo>
                      <a:pt x="6" y="56"/>
                    </a:lnTo>
                    <a:lnTo>
                      <a:pt x="12" y="40"/>
                    </a:lnTo>
                    <a:lnTo>
                      <a:pt x="22" y="28"/>
                    </a:lnTo>
                    <a:lnTo>
                      <a:pt x="34" y="16"/>
                    </a:lnTo>
                    <a:lnTo>
                      <a:pt x="50" y="8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82" y="0"/>
                    </a:lnTo>
                    <a:lnTo>
                      <a:pt x="100" y="2"/>
                    </a:lnTo>
                    <a:lnTo>
                      <a:pt x="116" y="6"/>
                    </a:lnTo>
                    <a:lnTo>
                      <a:pt x="130" y="12"/>
                    </a:lnTo>
                    <a:lnTo>
                      <a:pt x="144" y="22"/>
                    </a:lnTo>
                    <a:lnTo>
                      <a:pt x="154" y="36"/>
                    </a:lnTo>
                    <a:lnTo>
                      <a:pt x="161" y="50"/>
                    </a:lnTo>
                    <a:lnTo>
                      <a:pt x="167" y="66"/>
                    </a:lnTo>
                    <a:lnTo>
                      <a:pt x="167" y="66"/>
                    </a:lnTo>
                    <a:lnTo>
                      <a:pt x="169" y="84"/>
                    </a:lnTo>
                    <a:lnTo>
                      <a:pt x="169" y="100"/>
                    </a:lnTo>
                    <a:lnTo>
                      <a:pt x="165" y="116"/>
                    </a:lnTo>
                    <a:lnTo>
                      <a:pt x="158" y="130"/>
                    </a:lnTo>
                    <a:lnTo>
                      <a:pt x="148" y="144"/>
                    </a:lnTo>
                    <a:lnTo>
                      <a:pt x="136" y="154"/>
                    </a:lnTo>
                    <a:lnTo>
                      <a:pt x="122" y="164"/>
                    </a:lnTo>
                    <a:lnTo>
                      <a:pt x="104" y="168"/>
                    </a:lnTo>
                    <a:lnTo>
                      <a:pt x="104" y="168"/>
                    </a:lnTo>
                    <a:lnTo>
                      <a:pt x="88" y="172"/>
                    </a:lnTo>
                    <a:lnTo>
                      <a:pt x="70" y="170"/>
                    </a:lnTo>
                    <a:lnTo>
                      <a:pt x="54" y="166"/>
                    </a:lnTo>
                    <a:lnTo>
                      <a:pt x="40" y="158"/>
                    </a:lnTo>
                    <a:lnTo>
                      <a:pt x="26" y="148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2" y="106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388">
                <a:extLst>
                  <a:ext uri="{FF2B5EF4-FFF2-40B4-BE49-F238E27FC236}">
                    <a16:creationId xmlns:a16="http://schemas.microsoft.com/office/drawing/2014/main" id="{07E66C24-177C-6216-4135-B1C521FD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100" y="3543301"/>
                <a:ext cx="268288" cy="273050"/>
              </a:xfrm>
              <a:custGeom>
                <a:avLst/>
                <a:gdLst>
                  <a:gd name="T0" fmla="*/ 2 w 169"/>
                  <a:gd name="T1" fmla="*/ 106 h 172"/>
                  <a:gd name="T2" fmla="*/ 2 w 169"/>
                  <a:gd name="T3" fmla="*/ 106 h 172"/>
                  <a:gd name="T4" fmla="*/ 0 w 169"/>
                  <a:gd name="T5" fmla="*/ 88 h 172"/>
                  <a:gd name="T6" fmla="*/ 0 w 169"/>
                  <a:gd name="T7" fmla="*/ 72 h 172"/>
                  <a:gd name="T8" fmla="*/ 6 w 169"/>
                  <a:gd name="T9" fmla="*/ 56 h 172"/>
                  <a:gd name="T10" fmla="*/ 12 w 169"/>
                  <a:gd name="T11" fmla="*/ 40 h 172"/>
                  <a:gd name="T12" fmla="*/ 22 w 169"/>
                  <a:gd name="T13" fmla="*/ 28 h 172"/>
                  <a:gd name="T14" fmla="*/ 34 w 169"/>
                  <a:gd name="T15" fmla="*/ 16 h 172"/>
                  <a:gd name="T16" fmla="*/ 50 w 169"/>
                  <a:gd name="T17" fmla="*/ 8 h 172"/>
                  <a:gd name="T18" fmla="*/ 66 w 169"/>
                  <a:gd name="T19" fmla="*/ 2 h 172"/>
                  <a:gd name="T20" fmla="*/ 66 w 169"/>
                  <a:gd name="T21" fmla="*/ 2 h 172"/>
                  <a:gd name="T22" fmla="*/ 82 w 169"/>
                  <a:gd name="T23" fmla="*/ 0 h 172"/>
                  <a:gd name="T24" fmla="*/ 100 w 169"/>
                  <a:gd name="T25" fmla="*/ 2 h 172"/>
                  <a:gd name="T26" fmla="*/ 116 w 169"/>
                  <a:gd name="T27" fmla="*/ 6 h 172"/>
                  <a:gd name="T28" fmla="*/ 130 w 169"/>
                  <a:gd name="T29" fmla="*/ 12 h 172"/>
                  <a:gd name="T30" fmla="*/ 144 w 169"/>
                  <a:gd name="T31" fmla="*/ 22 h 172"/>
                  <a:gd name="T32" fmla="*/ 154 w 169"/>
                  <a:gd name="T33" fmla="*/ 36 h 172"/>
                  <a:gd name="T34" fmla="*/ 161 w 169"/>
                  <a:gd name="T35" fmla="*/ 50 h 172"/>
                  <a:gd name="T36" fmla="*/ 167 w 169"/>
                  <a:gd name="T37" fmla="*/ 66 h 172"/>
                  <a:gd name="T38" fmla="*/ 167 w 169"/>
                  <a:gd name="T39" fmla="*/ 66 h 172"/>
                  <a:gd name="T40" fmla="*/ 169 w 169"/>
                  <a:gd name="T41" fmla="*/ 84 h 172"/>
                  <a:gd name="T42" fmla="*/ 169 w 169"/>
                  <a:gd name="T43" fmla="*/ 100 h 172"/>
                  <a:gd name="T44" fmla="*/ 165 w 169"/>
                  <a:gd name="T45" fmla="*/ 116 h 172"/>
                  <a:gd name="T46" fmla="*/ 158 w 169"/>
                  <a:gd name="T47" fmla="*/ 130 h 172"/>
                  <a:gd name="T48" fmla="*/ 148 w 169"/>
                  <a:gd name="T49" fmla="*/ 144 h 172"/>
                  <a:gd name="T50" fmla="*/ 136 w 169"/>
                  <a:gd name="T51" fmla="*/ 154 h 172"/>
                  <a:gd name="T52" fmla="*/ 122 w 169"/>
                  <a:gd name="T53" fmla="*/ 164 h 172"/>
                  <a:gd name="T54" fmla="*/ 104 w 169"/>
                  <a:gd name="T55" fmla="*/ 168 h 172"/>
                  <a:gd name="T56" fmla="*/ 104 w 169"/>
                  <a:gd name="T57" fmla="*/ 168 h 172"/>
                  <a:gd name="T58" fmla="*/ 88 w 169"/>
                  <a:gd name="T59" fmla="*/ 172 h 172"/>
                  <a:gd name="T60" fmla="*/ 70 w 169"/>
                  <a:gd name="T61" fmla="*/ 170 h 172"/>
                  <a:gd name="T62" fmla="*/ 54 w 169"/>
                  <a:gd name="T63" fmla="*/ 166 h 172"/>
                  <a:gd name="T64" fmla="*/ 40 w 169"/>
                  <a:gd name="T65" fmla="*/ 158 h 172"/>
                  <a:gd name="T66" fmla="*/ 26 w 169"/>
                  <a:gd name="T67" fmla="*/ 148 h 172"/>
                  <a:gd name="T68" fmla="*/ 16 w 169"/>
                  <a:gd name="T69" fmla="*/ 136 h 172"/>
                  <a:gd name="T70" fmla="*/ 8 w 169"/>
                  <a:gd name="T71" fmla="*/ 122 h 172"/>
                  <a:gd name="T72" fmla="*/ 2 w 169"/>
                  <a:gd name="T73" fmla="*/ 106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9" h="172">
                    <a:moveTo>
                      <a:pt x="2" y="106"/>
                    </a:moveTo>
                    <a:lnTo>
                      <a:pt x="2" y="106"/>
                    </a:lnTo>
                    <a:lnTo>
                      <a:pt x="0" y="88"/>
                    </a:lnTo>
                    <a:lnTo>
                      <a:pt x="0" y="72"/>
                    </a:lnTo>
                    <a:lnTo>
                      <a:pt x="6" y="56"/>
                    </a:lnTo>
                    <a:lnTo>
                      <a:pt x="12" y="40"/>
                    </a:lnTo>
                    <a:lnTo>
                      <a:pt x="22" y="28"/>
                    </a:lnTo>
                    <a:lnTo>
                      <a:pt x="34" y="16"/>
                    </a:lnTo>
                    <a:lnTo>
                      <a:pt x="50" y="8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82" y="0"/>
                    </a:lnTo>
                    <a:lnTo>
                      <a:pt x="100" y="2"/>
                    </a:lnTo>
                    <a:lnTo>
                      <a:pt x="116" y="6"/>
                    </a:lnTo>
                    <a:lnTo>
                      <a:pt x="130" y="12"/>
                    </a:lnTo>
                    <a:lnTo>
                      <a:pt x="144" y="22"/>
                    </a:lnTo>
                    <a:lnTo>
                      <a:pt x="154" y="36"/>
                    </a:lnTo>
                    <a:lnTo>
                      <a:pt x="161" y="50"/>
                    </a:lnTo>
                    <a:lnTo>
                      <a:pt x="167" y="66"/>
                    </a:lnTo>
                    <a:lnTo>
                      <a:pt x="167" y="66"/>
                    </a:lnTo>
                    <a:lnTo>
                      <a:pt x="169" y="84"/>
                    </a:lnTo>
                    <a:lnTo>
                      <a:pt x="169" y="100"/>
                    </a:lnTo>
                    <a:lnTo>
                      <a:pt x="165" y="116"/>
                    </a:lnTo>
                    <a:lnTo>
                      <a:pt x="158" y="130"/>
                    </a:lnTo>
                    <a:lnTo>
                      <a:pt x="148" y="144"/>
                    </a:lnTo>
                    <a:lnTo>
                      <a:pt x="136" y="154"/>
                    </a:lnTo>
                    <a:lnTo>
                      <a:pt x="122" y="164"/>
                    </a:lnTo>
                    <a:lnTo>
                      <a:pt x="104" y="168"/>
                    </a:lnTo>
                    <a:lnTo>
                      <a:pt x="104" y="168"/>
                    </a:lnTo>
                    <a:lnTo>
                      <a:pt x="88" y="172"/>
                    </a:lnTo>
                    <a:lnTo>
                      <a:pt x="70" y="170"/>
                    </a:lnTo>
                    <a:lnTo>
                      <a:pt x="54" y="166"/>
                    </a:lnTo>
                    <a:lnTo>
                      <a:pt x="40" y="158"/>
                    </a:lnTo>
                    <a:lnTo>
                      <a:pt x="26" y="148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2" y="1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389">
                <a:extLst>
                  <a:ext uri="{FF2B5EF4-FFF2-40B4-BE49-F238E27FC236}">
                    <a16:creationId xmlns:a16="http://schemas.microsoft.com/office/drawing/2014/main" id="{F10CB647-B1D2-FC31-6BDC-7C13D57AA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75" y="3540126"/>
                <a:ext cx="161925" cy="161925"/>
              </a:xfrm>
              <a:custGeom>
                <a:avLst/>
                <a:gdLst>
                  <a:gd name="T0" fmla="*/ 2 w 102"/>
                  <a:gd name="T1" fmla="*/ 62 h 102"/>
                  <a:gd name="T2" fmla="*/ 2 w 102"/>
                  <a:gd name="T3" fmla="*/ 62 h 102"/>
                  <a:gd name="T4" fmla="*/ 0 w 102"/>
                  <a:gd name="T5" fmla="*/ 52 h 102"/>
                  <a:gd name="T6" fmla="*/ 2 w 102"/>
                  <a:gd name="T7" fmla="*/ 42 h 102"/>
                  <a:gd name="T8" fmla="*/ 4 w 102"/>
                  <a:gd name="T9" fmla="*/ 34 h 102"/>
                  <a:gd name="T10" fmla="*/ 8 w 102"/>
                  <a:gd name="T11" fmla="*/ 24 h 102"/>
                  <a:gd name="T12" fmla="*/ 14 w 102"/>
                  <a:gd name="T13" fmla="*/ 16 h 102"/>
                  <a:gd name="T14" fmla="*/ 22 w 102"/>
                  <a:gd name="T15" fmla="*/ 10 h 102"/>
                  <a:gd name="T16" fmla="*/ 30 w 102"/>
                  <a:gd name="T17" fmla="*/ 6 h 102"/>
                  <a:gd name="T18" fmla="*/ 40 w 102"/>
                  <a:gd name="T19" fmla="*/ 2 h 102"/>
                  <a:gd name="T20" fmla="*/ 40 w 102"/>
                  <a:gd name="T21" fmla="*/ 2 h 102"/>
                  <a:gd name="T22" fmla="*/ 50 w 102"/>
                  <a:gd name="T23" fmla="*/ 0 h 102"/>
                  <a:gd name="T24" fmla="*/ 60 w 102"/>
                  <a:gd name="T25" fmla="*/ 2 h 102"/>
                  <a:gd name="T26" fmla="*/ 70 w 102"/>
                  <a:gd name="T27" fmla="*/ 4 h 102"/>
                  <a:gd name="T28" fmla="*/ 78 w 102"/>
                  <a:gd name="T29" fmla="*/ 8 h 102"/>
                  <a:gd name="T30" fmla="*/ 86 w 102"/>
                  <a:gd name="T31" fmla="*/ 14 h 102"/>
                  <a:gd name="T32" fmla="*/ 92 w 102"/>
                  <a:gd name="T33" fmla="*/ 22 h 102"/>
                  <a:gd name="T34" fmla="*/ 98 w 102"/>
                  <a:gd name="T35" fmla="*/ 30 h 102"/>
                  <a:gd name="T36" fmla="*/ 100 w 102"/>
                  <a:gd name="T37" fmla="*/ 40 h 102"/>
                  <a:gd name="T38" fmla="*/ 100 w 102"/>
                  <a:gd name="T39" fmla="*/ 40 h 102"/>
                  <a:gd name="T40" fmla="*/ 102 w 102"/>
                  <a:gd name="T41" fmla="*/ 50 h 102"/>
                  <a:gd name="T42" fmla="*/ 102 w 102"/>
                  <a:gd name="T43" fmla="*/ 60 h 102"/>
                  <a:gd name="T44" fmla="*/ 98 w 102"/>
                  <a:gd name="T45" fmla="*/ 70 h 102"/>
                  <a:gd name="T46" fmla="*/ 94 w 102"/>
                  <a:gd name="T47" fmla="*/ 78 h 102"/>
                  <a:gd name="T48" fmla="*/ 88 w 102"/>
                  <a:gd name="T49" fmla="*/ 86 h 102"/>
                  <a:gd name="T50" fmla="*/ 82 w 102"/>
                  <a:gd name="T51" fmla="*/ 92 h 102"/>
                  <a:gd name="T52" fmla="*/ 72 w 102"/>
                  <a:gd name="T53" fmla="*/ 98 h 102"/>
                  <a:gd name="T54" fmla="*/ 64 w 102"/>
                  <a:gd name="T55" fmla="*/ 100 h 102"/>
                  <a:gd name="T56" fmla="*/ 64 w 102"/>
                  <a:gd name="T57" fmla="*/ 100 h 102"/>
                  <a:gd name="T58" fmla="*/ 52 w 102"/>
                  <a:gd name="T59" fmla="*/ 102 h 102"/>
                  <a:gd name="T60" fmla="*/ 42 w 102"/>
                  <a:gd name="T61" fmla="*/ 102 h 102"/>
                  <a:gd name="T62" fmla="*/ 34 w 102"/>
                  <a:gd name="T63" fmla="*/ 98 h 102"/>
                  <a:gd name="T64" fmla="*/ 24 w 102"/>
                  <a:gd name="T65" fmla="*/ 94 h 102"/>
                  <a:gd name="T66" fmla="*/ 18 w 102"/>
                  <a:gd name="T67" fmla="*/ 88 h 102"/>
                  <a:gd name="T68" fmla="*/ 10 w 102"/>
                  <a:gd name="T69" fmla="*/ 82 h 102"/>
                  <a:gd name="T70" fmla="*/ 6 w 102"/>
                  <a:gd name="T71" fmla="*/ 72 h 102"/>
                  <a:gd name="T72" fmla="*/ 2 w 102"/>
                  <a:gd name="T73" fmla="*/ 62 h 102"/>
                  <a:gd name="T74" fmla="*/ 2 w 102"/>
                  <a:gd name="T75" fmla="*/ 6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2" h="102">
                    <a:moveTo>
                      <a:pt x="2" y="62"/>
                    </a:moveTo>
                    <a:lnTo>
                      <a:pt x="2" y="62"/>
                    </a:lnTo>
                    <a:lnTo>
                      <a:pt x="0" y="52"/>
                    </a:lnTo>
                    <a:lnTo>
                      <a:pt x="2" y="42"/>
                    </a:lnTo>
                    <a:lnTo>
                      <a:pt x="4" y="34"/>
                    </a:lnTo>
                    <a:lnTo>
                      <a:pt x="8" y="24"/>
                    </a:lnTo>
                    <a:lnTo>
                      <a:pt x="14" y="16"/>
                    </a:lnTo>
                    <a:lnTo>
                      <a:pt x="22" y="10"/>
                    </a:lnTo>
                    <a:lnTo>
                      <a:pt x="30" y="6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50" y="0"/>
                    </a:lnTo>
                    <a:lnTo>
                      <a:pt x="60" y="2"/>
                    </a:lnTo>
                    <a:lnTo>
                      <a:pt x="70" y="4"/>
                    </a:lnTo>
                    <a:lnTo>
                      <a:pt x="78" y="8"/>
                    </a:lnTo>
                    <a:lnTo>
                      <a:pt x="86" y="14"/>
                    </a:lnTo>
                    <a:lnTo>
                      <a:pt x="92" y="22"/>
                    </a:lnTo>
                    <a:lnTo>
                      <a:pt x="98" y="30"/>
                    </a:lnTo>
                    <a:lnTo>
                      <a:pt x="100" y="40"/>
                    </a:lnTo>
                    <a:lnTo>
                      <a:pt x="100" y="40"/>
                    </a:lnTo>
                    <a:lnTo>
                      <a:pt x="102" y="50"/>
                    </a:lnTo>
                    <a:lnTo>
                      <a:pt x="102" y="60"/>
                    </a:lnTo>
                    <a:lnTo>
                      <a:pt x="98" y="70"/>
                    </a:lnTo>
                    <a:lnTo>
                      <a:pt x="94" y="78"/>
                    </a:lnTo>
                    <a:lnTo>
                      <a:pt x="88" y="86"/>
                    </a:lnTo>
                    <a:lnTo>
                      <a:pt x="82" y="92"/>
                    </a:lnTo>
                    <a:lnTo>
                      <a:pt x="72" y="98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52" y="102"/>
                    </a:lnTo>
                    <a:lnTo>
                      <a:pt x="42" y="102"/>
                    </a:lnTo>
                    <a:lnTo>
                      <a:pt x="34" y="98"/>
                    </a:lnTo>
                    <a:lnTo>
                      <a:pt x="24" y="94"/>
                    </a:lnTo>
                    <a:lnTo>
                      <a:pt x="18" y="88"/>
                    </a:lnTo>
                    <a:lnTo>
                      <a:pt x="10" y="82"/>
                    </a:lnTo>
                    <a:lnTo>
                      <a:pt x="6" y="72"/>
                    </a:lnTo>
                    <a:lnTo>
                      <a:pt x="2" y="62"/>
                    </a:lnTo>
                    <a:lnTo>
                      <a:pt x="2" y="62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390">
                <a:extLst>
                  <a:ext uri="{FF2B5EF4-FFF2-40B4-BE49-F238E27FC236}">
                    <a16:creationId xmlns:a16="http://schemas.microsoft.com/office/drawing/2014/main" id="{34661F6C-CC6A-B216-9D38-6F7CC9A5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600" y="2954338"/>
                <a:ext cx="382588" cy="384175"/>
              </a:xfrm>
              <a:custGeom>
                <a:avLst/>
                <a:gdLst>
                  <a:gd name="T0" fmla="*/ 2 w 241"/>
                  <a:gd name="T1" fmla="*/ 148 h 242"/>
                  <a:gd name="T2" fmla="*/ 2 w 241"/>
                  <a:gd name="T3" fmla="*/ 148 h 242"/>
                  <a:gd name="T4" fmla="*/ 0 w 241"/>
                  <a:gd name="T5" fmla="*/ 136 h 242"/>
                  <a:gd name="T6" fmla="*/ 0 w 241"/>
                  <a:gd name="T7" fmla="*/ 124 h 242"/>
                  <a:gd name="T8" fmla="*/ 2 w 241"/>
                  <a:gd name="T9" fmla="*/ 100 h 242"/>
                  <a:gd name="T10" fmla="*/ 8 w 241"/>
                  <a:gd name="T11" fmla="*/ 78 h 242"/>
                  <a:gd name="T12" fmla="*/ 18 w 241"/>
                  <a:gd name="T13" fmla="*/ 56 h 242"/>
                  <a:gd name="T14" fmla="*/ 32 w 241"/>
                  <a:gd name="T15" fmla="*/ 38 h 242"/>
                  <a:gd name="T16" fmla="*/ 50 w 241"/>
                  <a:gd name="T17" fmla="*/ 22 h 242"/>
                  <a:gd name="T18" fmla="*/ 70 w 241"/>
                  <a:gd name="T19" fmla="*/ 10 h 242"/>
                  <a:gd name="T20" fmla="*/ 82 w 241"/>
                  <a:gd name="T21" fmla="*/ 6 h 242"/>
                  <a:gd name="T22" fmla="*/ 94 w 241"/>
                  <a:gd name="T23" fmla="*/ 2 h 242"/>
                  <a:gd name="T24" fmla="*/ 94 w 241"/>
                  <a:gd name="T25" fmla="*/ 2 h 242"/>
                  <a:gd name="T26" fmla="*/ 106 w 241"/>
                  <a:gd name="T27" fmla="*/ 0 h 242"/>
                  <a:gd name="T28" fmla="*/ 118 w 241"/>
                  <a:gd name="T29" fmla="*/ 0 h 242"/>
                  <a:gd name="T30" fmla="*/ 142 w 241"/>
                  <a:gd name="T31" fmla="*/ 2 h 242"/>
                  <a:gd name="T32" fmla="*/ 164 w 241"/>
                  <a:gd name="T33" fmla="*/ 8 h 242"/>
                  <a:gd name="T34" fmla="*/ 184 w 241"/>
                  <a:gd name="T35" fmla="*/ 18 h 242"/>
                  <a:gd name="T36" fmla="*/ 203 w 241"/>
                  <a:gd name="T37" fmla="*/ 32 h 242"/>
                  <a:gd name="T38" fmla="*/ 217 w 241"/>
                  <a:gd name="T39" fmla="*/ 50 h 242"/>
                  <a:gd name="T40" fmla="*/ 229 w 241"/>
                  <a:gd name="T41" fmla="*/ 70 h 242"/>
                  <a:gd name="T42" fmla="*/ 235 w 241"/>
                  <a:gd name="T43" fmla="*/ 82 h 242"/>
                  <a:gd name="T44" fmla="*/ 237 w 241"/>
                  <a:gd name="T45" fmla="*/ 94 h 242"/>
                  <a:gd name="T46" fmla="*/ 237 w 241"/>
                  <a:gd name="T47" fmla="*/ 94 h 242"/>
                  <a:gd name="T48" fmla="*/ 239 w 241"/>
                  <a:gd name="T49" fmla="*/ 106 h 242"/>
                  <a:gd name="T50" fmla="*/ 241 w 241"/>
                  <a:gd name="T51" fmla="*/ 118 h 242"/>
                  <a:gd name="T52" fmla="*/ 239 w 241"/>
                  <a:gd name="T53" fmla="*/ 142 h 242"/>
                  <a:gd name="T54" fmla="*/ 233 w 241"/>
                  <a:gd name="T55" fmla="*/ 164 h 242"/>
                  <a:gd name="T56" fmla="*/ 223 w 241"/>
                  <a:gd name="T57" fmla="*/ 184 h 242"/>
                  <a:gd name="T58" fmla="*/ 209 w 241"/>
                  <a:gd name="T59" fmla="*/ 204 h 242"/>
                  <a:gd name="T60" fmla="*/ 192 w 241"/>
                  <a:gd name="T61" fmla="*/ 218 h 242"/>
                  <a:gd name="T62" fmla="*/ 172 w 241"/>
                  <a:gd name="T63" fmla="*/ 232 h 242"/>
                  <a:gd name="T64" fmla="*/ 160 w 241"/>
                  <a:gd name="T65" fmla="*/ 236 h 242"/>
                  <a:gd name="T66" fmla="*/ 148 w 241"/>
                  <a:gd name="T67" fmla="*/ 238 h 242"/>
                  <a:gd name="T68" fmla="*/ 148 w 241"/>
                  <a:gd name="T69" fmla="*/ 238 h 242"/>
                  <a:gd name="T70" fmla="*/ 136 w 241"/>
                  <a:gd name="T71" fmla="*/ 242 h 242"/>
                  <a:gd name="T72" fmla="*/ 124 w 241"/>
                  <a:gd name="T73" fmla="*/ 242 h 242"/>
                  <a:gd name="T74" fmla="*/ 100 w 241"/>
                  <a:gd name="T75" fmla="*/ 240 h 242"/>
                  <a:gd name="T76" fmla="*/ 78 w 241"/>
                  <a:gd name="T77" fmla="*/ 234 h 242"/>
                  <a:gd name="T78" fmla="*/ 56 w 241"/>
                  <a:gd name="T79" fmla="*/ 224 h 242"/>
                  <a:gd name="T80" fmla="*/ 38 w 241"/>
                  <a:gd name="T81" fmla="*/ 210 h 242"/>
                  <a:gd name="T82" fmla="*/ 22 w 241"/>
                  <a:gd name="T83" fmla="*/ 192 h 242"/>
                  <a:gd name="T84" fmla="*/ 10 w 241"/>
                  <a:gd name="T85" fmla="*/ 172 h 242"/>
                  <a:gd name="T86" fmla="*/ 6 w 241"/>
                  <a:gd name="T87" fmla="*/ 160 h 242"/>
                  <a:gd name="T88" fmla="*/ 2 w 241"/>
                  <a:gd name="T89" fmla="*/ 148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1" h="242">
                    <a:moveTo>
                      <a:pt x="2" y="148"/>
                    </a:moveTo>
                    <a:lnTo>
                      <a:pt x="2" y="148"/>
                    </a:lnTo>
                    <a:lnTo>
                      <a:pt x="0" y="136"/>
                    </a:lnTo>
                    <a:lnTo>
                      <a:pt x="0" y="124"/>
                    </a:lnTo>
                    <a:lnTo>
                      <a:pt x="2" y="100"/>
                    </a:lnTo>
                    <a:lnTo>
                      <a:pt x="8" y="78"/>
                    </a:lnTo>
                    <a:lnTo>
                      <a:pt x="18" y="56"/>
                    </a:lnTo>
                    <a:lnTo>
                      <a:pt x="32" y="38"/>
                    </a:lnTo>
                    <a:lnTo>
                      <a:pt x="50" y="22"/>
                    </a:lnTo>
                    <a:lnTo>
                      <a:pt x="70" y="10"/>
                    </a:lnTo>
                    <a:lnTo>
                      <a:pt x="82" y="6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106" y="0"/>
                    </a:lnTo>
                    <a:lnTo>
                      <a:pt x="118" y="0"/>
                    </a:lnTo>
                    <a:lnTo>
                      <a:pt x="142" y="2"/>
                    </a:lnTo>
                    <a:lnTo>
                      <a:pt x="164" y="8"/>
                    </a:lnTo>
                    <a:lnTo>
                      <a:pt x="184" y="18"/>
                    </a:lnTo>
                    <a:lnTo>
                      <a:pt x="203" y="32"/>
                    </a:lnTo>
                    <a:lnTo>
                      <a:pt x="217" y="50"/>
                    </a:lnTo>
                    <a:lnTo>
                      <a:pt x="229" y="70"/>
                    </a:lnTo>
                    <a:lnTo>
                      <a:pt x="235" y="82"/>
                    </a:lnTo>
                    <a:lnTo>
                      <a:pt x="237" y="94"/>
                    </a:lnTo>
                    <a:lnTo>
                      <a:pt x="237" y="94"/>
                    </a:lnTo>
                    <a:lnTo>
                      <a:pt x="239" y="106"/>
                    </a:lnTo>
                    <a:lnTo>
                      <a:pt x="241" y="118"/>
                    </a:lnTo>
                    <a:lnTo>
                      <a:pt x="239" y="142"/>
                    </a:lnTo>
                    <a:lnTo>
                      <a:pt x="233" y="164"/>
                    </a:lnTo>
                    <a:lnTo>
                      <a:pt x="223" y="184"/>
                    </a:lnTo>
                    <a:lnTo>
                      <a:pt x="209" y="204"/>
                    </a:lnTo>
                    <a:lnTo>
                      <a:pt x="192" y="218"/>
                    </a:lnTo>
                    <a:lnTo>
                      <a:pt x="172" y="232"/>
                    </a:lnTo>
                    <a:lnTo>
                      <a:pt x="160" y="236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36" y="242"/>
                    </a:lnTo>
                    <a:lnTo>
                      <a:pt x="124" y="242"/>
                    </a:lnTo>
                    <a:lnTo>
                      <a:pt x="100" y="240"/>
                    </a:lnTo>
                    <a:lnTo>
                      <a:pt x="78" y="234"/>
                    </a:lnTo>
                    <a:lnTo>
                      <a:pt x="56" y="224"/>
                    </a:lnTo>
                    <a:lnTo>
                      <a:pt x="38" y="210"/>
                    </a:lnTo>
                    <a:lnTo>
                      <a:pt x="22" y="192"/>
                    </a:lnTo>
                    <a:lnTo>
                      <a:pt x="10" y="172"/>
                    </a:lnTo>
                    <a:lnTo>
                      <a:pt x="6" y="160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391">
                <a:extLst>
                  <a:ext uri="{FF2B5EF4-FFF2-40B4-BE49-F238E27FC236}">
                    <a16:creationId xmlns:a16="http://schemas.microsoft.com/office/drawing/2014/main" id="{CCF576F1-06D8-399C-A10C-FFC25A8C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600" y="2954338"/>
                <a:ext cx="382588" cy="384175"/>
              </a:xfrm>
              <a:custGeom>
                <a:avLst/>
                <a:gdLst>
                  <a:gd name="T0" fmla="*/ 2 w 241"/>
                  <a:gd name="T1" fmla="*/ 148 h 242"/>
                  <a:gd name="T2" fmla="*/ 2 w 241"/>
                  <a:gd name="T3" fmla="*/ 148 h 242"/>
                  <a:gd name="T4" fmla="*/ 0 w 241"/>
                  <a:gd name="T5" fmla="*/ 136 h 242"/>
                  <a:gd name="T6" fmla="*/ 0 w 241"/>
                  <a:gd name="T7" fmla="*/ 124 h 242"/>
                  <a:gd name="T8" fmla="*/ 2 w 241"/>
                  <a:gd name="T9" fmla="*/ 100 h 242"/>
                  <a:gd name="T10" fmla="*/ 8 w 241"/>
                  <a:gd name="T11" fmla="*/ 78 h 242"/>
                  <a:gd name="T12" fmla="*/ 18 w 241"/>
                  <a:gd name="T13" fmla="*/ 56 h 242"/>
                  <a:gd name="T14" fmla="*/ 32 w 241"/>
                  <a:gd name="T15" fmla="*/ 38 h 242"/>
                  <a:gd name="T16" fmla="*/ 50 w 241"/>
                  <a:gd name="T17" fmla="*/ 22 h 242"/>
                  <a:gd name="T18" fmla="*/ 70 w 241"/>
                  <a:gd name="T19" fmla="*/ 10 h 242"/>
                  <a:gd name="T20" fmla="*/ 82 w 241"/>
                  <a:gd name="T21" fmla="*/ 6 h 242"/>
                  <a:gd name="T22" fmla="*/ 94 w 241"/>
                  <a:gd name="T23" fmla="*/ 2 h 242"/>
                  <a:gd name="T24" fmla="*/ 94 w 241"/>
                  <a:gd name="T25" fmla="*/ 2 h 242"/>
                  <a:gd name="T26" fmla="*/ 106 w 241"/>
                  <a:gd name="T27" fmla="*/ 0 h 242"/>
                  <a:gd name="T28" fmla="*/ 118 w 241"/>
                  <a:gd name="T29" fmla="*/ 0 h 242"/>
                  <a:gd name="T30" fmla="*/ 142 w 241"/>
                  <a:gd name="T31" fmla="*/ 2 h 242"/>
                  <a:gd name="T32" fmla="*/ 164 w 241"/>
                  <a:gd name="T33" fmla="*/ 8 h 242"/>
                  <a:gd name="T34" fmla="*/ 184 w 241"/>
                  <a:gd name="T35" fmla="*/ 18 h 242"/>
                  <a:gd name="T36" fmla="*/ 203 w 241"/>
                  <a:gd name="T37" fmla="*/ 32 h 242"/>
                  <a:gd name="T38" fmla="*/ 217 w 241"/>
                  <a:gd name="T39" fmla="*/ 50 h 242"/>
                  <a:gd name="T40" fmla="*/ 229 w 241"/>
                  <a:gd name="T41" fmla="*/ 70 h 242"/>
                  <a:gd name="T42" fmla="*/ 235 w 241"/>
                  <a:gd name="T43" fmla="*/ 82 h 242"/>
                  <a:gd name="T44" fmla="*/ 237 w 241"/>
                  <a:gd name="T45" fmla="*/ 94 h 242"/>
                  <a:gd name="T46" fmla="*/ 237 w 241"/>
                  <a:gd name="T47" fmla="*/ 94 h 242"/>
                  <a:gd name="T48" fmla="*/ 239 w 241"/>
                  <a:gd name="T49" fmla="*/ 106 h 242"/>
                  <a:gd name="T50" fmla="*/ 241 w 241"/>
                  <a:gd name="T51" fmla="*/ 118 h 242"/>
                  <a:gd name="T52" fmla="*/ 239 w 241"/>
                  <a:gd name="T53" fmla="*/ 142 h 242"/>
                  <a:gd name="T54" fmla="*/ 233 w 241"/>
                  <a:gd name="T55" fmla="*/ 164 h 242"/>
                  <a:gd name="T56" fmla="*/ 223 w 241"/>
                  <a:gd name="T57" fmla="*/ 184 h 242"/>
                  <a:gd name="T58" fmla="*/ 209 w 241"/>
                  <a:gd name="T59" fmla="*/ 204 h 242"/>
                  <a:gd name="T60" fmla="*/ 192 w 241"/>
                  <a:gd name="T61" fmla="*/ 218 h 242"/>
                  <a:gd name="T62" fmla="*/ 172 w 241"/>
                  <a:gd name="T63" fmla="*/ 232 h 242"/>
                  <a:gd name="T64" fmla="*/ 160 w 241"/>
                  <a:gd name="T65" fmla="*/ 236 h 242"/>
                  <a:gd name="T66" fmla="*/ 148 w 241"/>
                  <a:gd name="T67" fmla="*/ 238 h 242"/>
                  <a:gd name="T68" fmla="*/ 148 w 241"/>
                  <a:gd name="T69" fmla="*/ 238 h 242"/>
                  <a:gd name="T70" fmla="*/ 136 w 241"/>
                  <a:gd name="T71" fmla="*/ 242 h 242"/>
                  <a:gd name="T72" fmla="*/ 124 w 241"/>
                  <a:gd name="T73" fmla="*/ 242 h 242"/>
                  <a:gd name="T74" fmla="*/ 100 w 241"/>
                  <a:gd name="T75" fmla="*/ 240 h 242"/>
                  <a:gd name="T76" fmla="*/ 78 w 241"/>
                  <a:gd name="T77" fmla="*/ 234 h 242"/>
                  <a:gd name="T78" fmla="*/ 56 w 241"/>
                  <a:gd name="T79" fmla="*/ 224 h 242"/>
                  <a:gd name="T80" fmla="*/ 38 w 241"/>
                  <a:gd name="T81" fmla="*/ 210 h 242"/>
                  <a:gd name="T82" fmla="*/ 22 w 241"/>
                  <a:gd name="T83" fmla="*/ 192 h 242"/>
                  <a:gd name="T84" fmla="*/ 10 w 241"/>
                  <a:gd name="T85" fmla="*/ 172 h 242"/>
                  <a:gd name="T86" fmla="*/ 6 w 241"/>
                  <a:gd name="T87" fmla="*/ 160 h 242"/>
                  <a:gd name="T88" fmla="*/ 2 w 241"/>
                  <a:gd name="T89" fmla="*/ 148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1" h="242">
                    <a:moveTo>
                      <a:pt x="2" y="148"/>
                    </a:moveTo>
                    <a:lnTo>
                      <a:pt x="2" y="148"/>
                    </a:lnTo>
                    <a:lnTo>
                      <a:pt x="0" y="136"/>
                    </a:lnTo>
                    <a:lnTo>
                      <a:pt x="0" y="124"/>
                    </a:lnTo>
                    <a:lnTo>
                      <a:pt x="2" y="100"/>
                    </a:lnTo>
                    <a:lnTo>
                      <a:pt x="8" y="78"/>
                    </a:lnTo>
                    <a:lnTo>
                      <a:pt x="18" y="56"/>
                    </a:lnTo>
                    <a:lnTo>
                      <a:pt x="32" y="38"/>
                    </a:lnTo>
                    <a:lnTo>
                      <a:pt x="50" y="22"/>
                    </a:lnTo>
                    <a:lnTo>
                      <a:pt x="70" y="10"/>
                    </a:lnTo>
                    <a:lnTo>
                      <a:pt x="82" y="6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106" y="0"/>
                    </a:lnTo>
                    <a:lnTo>
                      <a:pt x="118" y="0"/>
                    </a:lnTo>
                    <a:lnTo>
                      <a:pt x="142" y="2"/>
                    </a:lnTo>
                    <a:lnTo>
                      <a:pt x="164" y="8"/>
                    </a:lnTo>
                    <a:lnTo>
                      <a:pt x="184" y="18"/>
                    </a:lnTo>
                    <a:lnTo>
                      <a:pt x="203" y="32"/>
                    </a:lnTo>
                    <a:lnTo>
                      <a:pt x="217" y="50"/>
                    </a:lnTo>
                    <a:lnTo>
                      <a:pt x="229" y="70"/>
                    </a:lnTo>
                    <a:lnTo>
                      <a:pt x="235" y="82"/>
                    </a:lnTo>
                    <a:lnTo>
                      <a:pt x="237" y="94"/>
                    </a:lnTo>
                    <a:lnTo>
                      <a:pt x="237" y="94"/>
                    </a:lnTo>
                    <a:lnTo>
                      <a:pt x="239" y="106"/>
                    </a:lnTo>
                    <a:lnTo>
                      <a:pt x="241" y="118"/>
                    </a:lnTo>
                    <a:lnTo>
                      <a:pt x="239" y="142"/>
                    </a:lnTo>
                    <a:lnTo>
                      <a:pt x="233" y="164"/>
                    </a:lnTo>
                    <a:lnTo>
                      <a:pt x="223" y="184"/>
                    </a:lnTo>
                    <a:lnTo>
                      <a:pt x="209" y="204"/>
                    </a:lnTo>
                    <a:lnTo>
                      <a:pt x="192" y="218"/>
                    </a:lnTo>
                    <a:lnTo>
                      <a:pt x="172" y="232"/>
                    </a:lnTo>
                    <a:lnTo>
                      <a:pt x="160" y="236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36" y="242"/>
                    </a:lnTo>
                    <a:lnTo>
                      <a:pt x="124" y="242"/>
                    </a:lnTo>
                    <a:lnTo>
                      <a:pt x="100" y="240"/>
                    </a:lnTo>
                    <a:lnTo>
                      <a:pt x="78" y="234"/>
                    </a:lnTo>
                    <a:lnTo>
                      <a:pt x="56" y="224"/>
                    </a:lnTo>
                    <a:lnTo>
                      <a:pt x="38" y="210"/>
                    </a:lnTo>
                    <a:lnTo>
                      <a:pt x="22" y="192"/>
                    </a:lnTo>
                    <a:lnTo>
                      <a:pt x="10" y="172"/>
                    </a:lnTo>
                    <a:lnTo>
                      <a:pt x="6" y="160"/>
                    </a:lnTo>
                    <a:lnTo>
                      <a:pt x="2" y="14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3" name="Freeform 392">
                <a:extLst>
                  <a:ext uri="{FF2B5EF4-FFF2-40B4-BE49-F238E27FC236}">
                    <a16:creationId xmlns:a16="http://schemas.microsoft.com/office/drawing/2014/main" id="{D35D31F5-A3B8-C7A1-5BFD-08E9210C8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00" y="3857626"/>
                <a:ext cx="117475" cy="114300"/>
              </a:xfrm>
              <a:custGeom>
                <a:avLst/>
                <a:gdLst>
                  <a:gd name="T0" fmla="*/ 2 w 74"/>
                  <a:gd name="T1" fmla="*/ 44 h 72"/>
                  <a:gd name="T2" fmla="*/ 2 w 74"/>
                  <a:gd name="T3" fmla="*/ 44 h 72"/>
                  <a:gd name="T4" fmla="*/ 0 w 74"/>
                  <a:gd name="T5" fmla="*/ 36 h 72"/>
                  <a:gd name="T6" fmla="*/ 2 w 74"/>
                  <a:gd name="T7" fmla="*/ 30 h 72"/>
                  <a:gd name="T8" fmla="*/ 4 w 74"/>
                  <a:gd name="T9" fmla="*/ 22 h 72"/>
                  <a:gd name="T10" fmla="*/ 6 w 74"/>
                  <a:gd name="T11" fmla="*/ 16 h 72"/>
                  <a:gd name="T12" fmla="*/ 10 w 74"/>
                  <a:gd name="T13" fmla="*/ 10 h 72"/>
                  <a:gd name="T14" fmla="*/ 16 w 74"/>
                  <a:gd name="T15" fmla="*/ 6 h 72"/>
                  <a:gd name="T16" fmla="*/ 22 w 74"/>
                  <a:gd name="T17" fmla="*/ 2 h 72"/>
                  <a:gd name="T18" fmla="*/ 30 w 74"/>
                  <a:gd name="T19" fmla="*/ 0 h 72"/>
                  <a:gd name="T20" fmla="*/ 30 w 74"/>
                  <a:gd name="T21" fmla="*/ 0 h 72"/>
                  <a:gd name="T22" fmla="*/ 36 w 74"/>
                  <a:gd name="T23" fmla="*/ 0 h 72"/>
                  <a:gd name="T24" fmla="*/ 44 w 74"/>
                  <a:gd name="T25" fmla="*/ 0 h 72"/>
                  <a:gd name="T26" fmla="*/ 50 w 74"/>
                  <a:gd name="T27" fmla="*/ 2 h 72"/>
                  <a:gd name="T28" fmla="*/ 56 w 74"/>
                  <a:gd name="T29" fmla="*/ 4 h 72"/>
                  <a:gd name="T30" fmla="*/ 62 w 74"/>
                  <a:gd name="T31" fmla="*/ 8 h 72"/>
                  <a:gd name="T32" fmla="*/ 68 w 74"/>
                  <a:gd name="T33" fmla="*/ 14 h 72"/>
                  <a:gd name="T34" fmla="*/ 70 w 74"/>
                  <a:gd name="T35" fmla="*/ 20 h 72"/>
                  <a:gd name="T36" fmla="*/ 74 w 74"/>
                  <a:gd name="T37" fmla="*/ 28 h 72"/>
                  <a:gd name="T38" fmla="*/ 74 w 74"/>
                  <a:gd name="T39" fmla="*/ 28 h 72"/>
                  <a:gd name="T40" fmla="*/ 74 w 74"/>
                  <a:gd name="T41" fmla="*/ 34 h 72"/>
                  <a:gd name="T42" fmla="*/ 74 w 74"/>
                  <a:gd name="T43" fmla="*/ 42 h 72"/>
                  <a:gd name="T44" fmla="*/ 72 w 74"/>
                  <a:gd name="T45" fmla="*/ 48 h 72"/>
                  <a:gd name="T46" fmla="*/ 68 w 74"/>
                  <a:gd name="T47" fmla="*/ 56 h 72"/>
                  <a:gd name="T48" fmla="*/ 64 w 74"/>
                  <a:gd name="T49" fmla="*/ 60 h 72"/>
                  <a:gd name="T50" fmla="*/ 58 w 74"/>
                  <a:gd name="T51" fmla="*/ 66 h 72"/>
                  <a:gd name="T52" fmla="*/ 52 w 74"/>
                  <a:gd name="T53" fmla="*/ 70 h 72"/>
                  <a:gd name="T54" fmla="*/ 46 w 74"/>
                  <a:gd name="T55" fmla="*/ 72 h 72"/>
                  <a:gd name="T56" fmla="*/ 46 w 74"/>
                  <a:gd name="T57" fmla="*/ 72 h 72"/>
                  <a:gd name="T58" fmla="*/ 38 w 74"/>
                  <a:gd name="T59" fmla="*/ 72 h 72"/>
                  <a:gd name="T60" fmla="*/ 32 w 74"/>
                  <a:gd name="T61" fmla="*/ 72 h 72"/>
                  <a:gd name="T62" fmla="*/ 24 w 74"/>
                  <a:gd name="T63" fmla="*/ 70 h 72"/>
                  <a:gd name="T64" fmla="*/ 18 w 74"/>
                  <a:gd name="T65" fmla="*/ 66 h 72"/>
                  <a:gd name="T66" fmla="*/ 12 w 74"/>
                  <a:gd name="T67" fmla="*/ 62 h 72"/>
                  <a:gd name="T68" fmla="*/ 8 w 74"/>
                  <a:gd name="T69" fmla="*/ 58 h 72"/>
                  <a:gd name="T70" fmla="*/ 4 w 74"/>
                  <a:gd name="T71" fmla="*/ 52 h 72"/>
                  <a:gd name="T72" fmla="*/ 2 w 74"/>
                  <a:gd name="T73" fmla="*/ 44 h 72"/>
                  <a:gd name="T74" fmla="*/ 2 w 74"/>
                  <a:gd name="T75" fmla="*/ 4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4" h="72">
                    <a:moveTo>
                      <a:pt x="2" y="44"/>
                    </a:moveTo>
                    <a:lnTo>
                      <a:pt x="2" y="44"/>
                    </a:lnTo>
                    <a:lnTo>
                      <a:pt x="0" y="36"/>
                    </a:lnTo>
                    <a:lnTo>
                      <a:pt x="2" y="30"/>
                    </a:lnTo>
                    <a:lnTo>
                      <a:pt x="4" y="22"/>
                    </a:lnTo>
                    <a:lnTo>
                      <a:pt x="6" y="16"/>
                    </a:lnTo>
                    <a:lnTo>
                      <a:pt x="10" y="10"/>
                    </a:lnTo>
                    <a:lnTo>
                      <a:pt x="16" y="6"/>
                    </a:lnTo>
                    <a:lnTo>
                      <a:pt x="22" y="2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6" y="0"/>
                    </a:lnTo>
                    <a:lnTo>
                      <a:pt x="44" y="0"/>
                    </a:lnTo>
                    <a:lnTo>
                      <a:pt x="50" y="2"/>
                    </a:lnTo>
                    <a:lnTo>
                      <a:pt x="56" y="4"/>
                    </a:lnTo>
                    <a:lnTo>
                      <a:pt x="62" y="8"/>
                    </a:lnTo>
                    <a:lnTo>
                      <a:pt x="68" y="14"/>
                    </a:lnTo>
                    <a:lnTo>
                      <a:pt x="70" y="20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4"/>
                    </a:lnTo>
                    <a:lnTo>
                      <a:pt x="74" y="42"/>
                    </a:lnTo>
                    <a:lnTo>
                      <a:pt x="72" y="48"/>
                    </a:lnTo>
                    <a:lnTo>
                      <a:pt x="68" y="56"/>
                    </a:lnTo>
                    <a:lnTo>
                      <a:pt x="64" y="60"/>
                    </a:lnTo>
                    <a:lnTo>
                      <a:pt x="58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2" y="72"/>
                    </a:lnTo>
                    <a:lnTo>
                      <a:pt x="24" y="70"/>
                    </a:lnTo>
                    <a:lnTo>
                      <a:pt x="18" y="66"/>
                    </a:lnTo>
                    <a:lnTo>
                      <a:pt x="12" y="62"/>
                    </a:lnTo>
                    <a:lnTo>
                      <a:pt x="8" y="58"/>
                    </a:lnTo>
                    <a:lnTo>
                      <a:pt x="4" y="52"/>
                    </a:lnTo>
                    <a:lnTo>
                      <a:pt x="2" y="44"/>
                    </a:lnTo>
                    <a:lnTo>
                      <a:pt x="2" y="44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393">
                <a:extLst>
                  <a:ext uri="{FF2B5EF4-FFF2-40B4-BE49-F238E27FC236}">
                    <a16:creationId xmlns:a16="http://schemas.microsoft.com/office/drawing/2014/main" id="{86AAC838-B4B3-9450-4E64-CE6C66F82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25" y="2919413"/>
                <a:ext cx="117475" cy="117475"/>
              </a:xfrm>
              <a:custGeom>
                <a:avLst/>
                <a:gdLst>
                  <a:gd name="T0" fmla="*/ 0 w 74"/>
                  <a:gd name="T1" fmla="*/ 46 h 74"/>
                  <a:gd name="T2" fmla="*/ 0 w 74"/>
                  <a:gd name="T3" fmla="*/ 46 h 74"/>
                  <a:gd name="T4" fmla="*/ 0 w 74"/>
                  <a:gd name="T5" fmla="*/ 38 h 74"/>
                  <a:gd name="T6" fmla="*/ 0 w 74"/>
                  <a:gd name="T7" fmla="*/ 30 h 74"/>
                  <a:gd name="T8" fmla="*/ 2 w 74"/>
                  <a:gd name="T9" fmla="*/ 24 h 74"/>
                  <a:gd name="T10" fmla="*/ 6 w 74"/>
                  <a:gd name="T11" fmla="*/ 18 h 74"/>
                  <a:gd name="T12" fmla="*/ 10 w 74"/>
                  <a:gd name="T13" fmla="*/ 12 h 74"/>
                  <a:gd name="T14" fmla="*/ 14 w 74"/>
                  <a:gd name="T15" fmla="*/ 8 h 74"/>
                  <a:gd name="T16" fmla="*/ 22 w 74"/>
                  <a:gd name="T17" fmla="*/ 4 h 74"/>
                  <a:gd name="T18" fmla="*/ 28 w 74"/>
                  <a:gd name="T19" fmla="*/ 2 h 74"/>
                  <a:gd name="T20" fmla="*/ 28 w 74"/>
                  <a:gd name="T21" fmla="*/ 2 h 74"/>
                  <a:gd name="T22" fmla="*/ 36 w 74"/>
                  <a:gd name="T23" fmla="*/ 0 h 74"/>
                  <a:gd name="T24" fmla="*/ 42 w 74"/>
                  <a:gd name="T25" fmla="*/ 0 h 74"/>
                  <a:gd name="T26" fmla="*/ 50 w 74"/>
                  <a:gd name="T27" fmla="*/ 2 h 74"/>
                  <a:gd name="T28" fmla="*/ 56 w 74"/>
                  <a:gd name="T29" fmla="*/ 6 h 74"/>
                  <a:gd name="T30" fmla="*/ 62 w 74"/>
                  <a:gd name="T31" fmla="*/ 10 h 74"/>
                  <a:gd name="T32" fmla="*/ 66 w 74"/>
                  <a:gd name="T33" fmla="*/ 16 h 74"/>
                  <a:gd name="T34" fmla="*/ 70 w 74"/>
                  <a:gd name="T35" fmla="*/ 22 h 74"/>
                  <a:gd name="T36" fmla="*/ 72 w 74"/>
                  <a:gd name="T37" fmla="*/ 28 h 74"/>
                  <a:gd name="T38" fmla="*/ 72 w 74"/>
                  <a:gd name="T39" fmla="*/ 28 h 74"/>
                  <a:gd name="T40" fmla="*/ 74 w 74"/>
                  <a:gd name="T41" fmla="*/ 36 h 74"/>
                  <a:gd name="T42" fmla="*/ 72 w 74"/>
                  <a:gd name="T43" fmla="*/ 44 h 74"/>
                  <a:gd name="T44" fmla="*/ 70 w 74"/>
                  <a:gd name="T45" fmla="*/ 50 h 74"/>
                  <a:gd name="T46" fmla="*/ 68 w 74"/>
                  <a:gd name="T47" fmla="*/ 56 h 74"/>
                  <a:gd name="T48" fmla="*/ 64 w 74"/>
                  <a:gd name="T49" fmla="*/ 62 h 74"/>
                  <a:gd name="T50" fmla="*/ 58 w 74"/>
                  <a:gd name="T51" fmla="*/ 66 h 74"/>
                  <a:gd name="T52" fmla="*/ 52 w 74"/>
                  <a:gd name="T53" fmla="*/ 70 h 74"/>
                  <a:gd name="T54" fmla="*/ 44 w 74"/>
                  <a:gd name="T55" fmla="*/ 72 h 74"/>
                  <a:gd name="T56" fmla="*/ 44 w 74"/>
                  <a:gd name="T57" fmla="*/ 72 h 74"/>
                  <a:gd name="T58" fmla="*/ 38 w 74"/>
                  <a:gd name="T59" fmla="*/ 74 h 74"/>
                  <a:gd name="T60" fmla="*/ 30 w 74"/>
                  <a:gd name="T61" fmla="*/ 74 h 74"/>
                  <a:gd name="T62" fmla="*/ 24 w 74"/>
                  <a:gd name="T63" fmla="*/ 72 h 74"/>
                  <a:gd name="T64" fmla="*/ 18 w 74"/>
                  <a:gd name="T65" fmla="*/ 68 h 74"/>
                  <a:gd name="T66" fmla="*/ 12 w 74"/>
                  <a:gd name="T67" fmla="*/ 64 h 74"/>
                  <a:gd name="T68" fmla="*/ 6 w 74"/>
                  <a:gd name="T69" fmla="*/ 58 h 74"/>
                  <a:gd name="T70" fmla="*/ 4 w 74"/>
                  <a:gd name="T71" fmla="*/ 52 h 74"/>
                  <a:gd name="T72" fmla="*/ 0 w 74"/>
                  <a:gd name="T73" fmla="*/ 46 h 74"/>
                  <a:gd name="T74" fmla="*/ 0 w 74"/>
                  <a:gd name="T75" fmla="*/ 4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4" h="74">
                    <a:moveTo>
                      <a:pt x="0" y="46"/>
                    </a:moveTo>
                    <a:lnTo>
                      <a:pt x="0" y="46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4" y="8"/>
                    </a:lnTo>
                    <a:lnTo>
                      <a:pt x="22" y="4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50" y="2"/>
                    </a:lnTo>
                    <a:lnTo>
                      <a:pt x="56" y="6"/>
                    </a:lnTo>
                    <a:lnTo>
                      <a:pt x="62" y="10"/>
                    </a:lnTo>
                    <a:lnTo>
                      <a:pt x="66" y="16"/>
                    </a:lnTo>
                    <a:lnTo>
                      <a:pt x="70" y="22"/>
                    </a:lnTo>
                    <a:lnTo>
                      <a:pt x="72" y="28"/>
                    </a:lnTo>
                    <a:lnTo>
                      <a:pt x="72" y="28"/>
                    </a:lnTo>
                    <a:lnTo>
                      <a:pt x="74" y="36"/>
                    </a:lnTo>
                    <a:lnTo>
                      <a:pt x="72" y="44"/>
                    </a:lnTo>
                    <a:lnTo>
                      <a:pt x="70" y="50"/>
                    </a:lnTo>
                    <a:lnTo>
                      <a:pt x="68" y="56"/>
                    </a:lnTo>
                    <a:lnTo>
                      <a:pt x="64" y="62"/>
                    </a:lnTo>
                    <a:lnTo>
                      <a:pt x="58" y="66"/>
                    </a:lnTo>
                    <a:lnTo>
                      <a:pt x="52" y="70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38" y="74"/>
                    </a:lnTo>
                    <a:lnTo>
                      <a:pt x="30" y="74"/>
                    </a:lnTo>
                    <a:lnTo>
                      <a:pt x="24" y="72"/>
                    </a:lnTo>
                    <a:lnTo>
                      <a:pt x="18" y="68"/>
                    </a:lnTo>
                    <a:lnTo>
                      <a:pt x="12" y="64"/>
                    </a:lnTo>
                    <a:lnTo>
                      <a:pt x="6" y="58"/>
                    </a:lnTo>
                    <a:lnTo>
                      <a:pt x="4" y="52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5" name="Freeform 394">
                <a:extLst>
                  <a:ext uri="{FF2B5EF4-FFF2-40B4-BE49-F238E27FC236}">
                    <a16:creationId xmlns:a16="http://schemas.microsoft.com/office/drawing/2014/main" id="{6BA463D4-DDFE-2481-B0FC-97A49240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2 w 74"/>
                  <a:gd name="T1" fmla="*/ 45 h 73"/>
                  <a:gd name="T2" fmla="*/ 2 w 74"/>
                  <a:gd name="T3" fmla="*/ 45 h 73"/>
                  <a:gd name="T4" fmla="*/ 0 w 74"/>
                  <a:gd name="T5" fmla="*/ 37 h 73"/>
                  <a:gd name="T6" fmla="*/ 2 w 74"/>
                  <a:gd name="T7" fmla="*/ 32 h 73"/>
                  <a:gd name="T8" fmla="*/ 4 w 74"/>
                  <a:gd name="T9" fmla="*/ 24 h 73"/>
                  <a:gd name="T10" fmla="*/ 6 w 74"/>
                  <a:gd name="T11" fmla="*/ 18 h 73"/>
                  <a:gd name="T12" fmla="*/ 10 w 74"/>
                  <a:gd name="T13" fmla="*/ 12 h 73"/>
                  <a:gd name="T14" fmla="*/ 16 w 74"/>
                  <a:gd name="T15" fmla="*/ 8 h 73"/>
                  <a:gd name="T16" fmla="*/ 22 w 74"/>
                  <a:gd name="T17" fmla="*/ 4 h 73"/>
                  <a:gd name="T18" fmla="*/ 30 w 74"/>
                  <a:gd name="T19" fmla="*/ 2 h 73"/>
                  <a:gd name="T20" fmla="*/ 30 w 74"/>
                  <a:gd name="T21" fmla="*/ 2 h 73"/>
                  <a:gd name="T22" fmla="*/ 36 w 74"/>
                  <a:gd name="T23" fmla="*/ 0 h 73"/>
                  <a:gd name="T24" fmla="*/ 44 w 74"/>
                  <a:gd name="T25" fmla="*/ 2 h 73"/>
                  <a:gd name="T26" fmla="*/ 50 w 74"/>
                  <a:gd name="T27" fmla="*/ 4 h 73"/>
                  <a:gd name="T28" fmla="*/ 56 w 74"/>
                  <a:gd name="T29" fmla="*/ 6 h 73"/>
                  <a:gd name="T30" fmla="*/ 62 w 74"/>
                  <a:gd name="T31" fmla="*/ 10 h 73"/>
                  <a:gd name="T32" fmla="*/ 68 w 74"/>
                  <a:gd name="T33" fmla="*/ 16 h 73"/>
                  <a:gd name="T34" fmla="*/ 70 w 74"/>
                  <a:gd name="T35" fmla="*/ 22 h 73"/>
                  <a:gd name="T36" fmla="*/ 74 w 74"/>
                  <a:gd name="T37" fmla="*/ 28 h 73"/>
                  <a:gd name="T38" fmla="*/ 74 w 74"/>
                  <a:gd name="T39" fmla="*/ 28 h 73"/>
                  <a:gd name="T40" fmla="*/ 74 w 74"/>
                  <a:gd name="T41" fmla="*/ 36 h 73"/>
                  <a:gd name="T42" fmla="*/ 74 w 74"/>
                  <a:gd name="T43" fmla="*/ 43 h 73"/>
                  <a:gd name="T44" fmla="*/ 72 w 74"/>
                  <a:gd name="T45" fmla="*/ 49 h 73"/>
                  <a:gd name="T46" fmla="*/ 68 w 74"/>
                  <a:gd name="T47" fmla="*/ 55 h 73"/>
                  <a:gd name="T48" fmla="*/ 64 w 74"/>
                  <a:gd name="T49" fmla="*/ 61 h 73"/>
                  <a:gd name="T50" fmla="*/ 60 w 74"/>
                  <a:gd name="T51" fmla="*/ 65 h 73"/>
                  <a:gd name="T52" fmla="*/ 52 w 74"/>
                  <a:gd name="T53" fmla="*/ 69 h 73"/>
                  <a:gd name="T54" fmla="*/ 46 w 74"/>
                  <a:gd name="T55" fmla="*/ 73 h 73"/>
                  <a:gd name="T56" fmla="*/ 46 w 74"/>
                  <a:gd name="T57" fmla="*/ 73 h 73"/>
                  <a:gd name="T58" fmla="*/ 38 w 74"/>
                  <a:gd name="T59" fmla="*/ 73 h 73"/>
                  <a:gd name="T60" fmla="*/ 32 w 74"/>
                  <a:gd name="T61" fmla="*/ 73 h 73"/>
                  <a:gd name="T62" fmla="*/ 24 w 74"/>
                  <a:gd name="T63" fmla="*/ 71 h 73"/>
                  <a:gd name="T64" fmla="*/ 18 w 74"/>
                  <a:gd name="T65" fmla="*/ 67 h 73"/>
                  <a:gd name="T66" fmla="*/ 12 w 74"/>
                  <a:gd name="T67" fmla="*/ 63 h 73"/>
                  <a:gd name="T68" fmla="*/ 8 w 74"/>
                  <a:gd name="T69" fmla="*/ 57 h 73"/>
                  <a:gd name="T70" fmla="*/ 4 w 74"/>
                  <a:gd name="T71" fmla="*/ 51 h 73"/>
                  <a:gd name="T72" fmla="*/ 2 w 74"/>
                  <a:gd name="T7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4" h="73">
                    <a:moveTo>
                      <a:pt x="2" y="45"/>
                    </a:moveTo>
                    <a:lnTo>
                      <a:pt x="2" y="45"/>
                    </a:lnTo>
                    <a:lnTo>
                      <a:pt x="0" y="37"/>
                    </a:lnTo>
                    <a:lnTo>
                      <a:pt x="2" y="32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62" y="10"/>
                    </a:lnTo>
                    <a:lnTo>
                      <a:pt x="68" y="16"/>
                    </a:lnTo>
                    <a:lnTo>
                      <a:pt x="70" y="22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6"/>
                    </a:lnTo>
                    <a:lnTo>
                      <a:pt x="74" y="43"/>
                    </a:lnTo>
                    <a:lnTo>
                      <a:pt x="72" y="49"/>
                    </a:lnTo>
                    <a:lnTo>
                      <a:pt x="68" y="55"/>
                    </a:lnTo>
                    <a:lnTo>
                      <a:pt x="64" y="61"/>
                    </a:lnTo>
                    <a:lnTo>
                      <a:pt x="60" y="65"/>
                    </a:lnTo>
                    <a:lnTo>
                      <a:pt x="52" y="69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4" y="71"/>
                    </a:lnTo>
                    <a:lnTo>
                      <a:pt x="18" y="67"/>
                    </a:lnTo>
                    <a:lnTo>
                      <a:pt x="12" y="63"/>
                    </a:lnTo>
                    <a:lnTo>
                      <a:pt x="8" y="57"/>
                    </a:lnTo>
                    <a:lnTo>
                      <a:pt x="4" y="51"/>
                    </a:ln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6" name="Freeform 395">
                <a:extLst>
                  <a:ext uri="{FF2B5EF4-FFF2-40B4-BE49-F238E27FC236}">
                    <a16:creationId xmlns:a16="http://schemas.microsoft.com/office/drawing/2014/main" id="{9B4A4107-99B2-DA7F-B6E4-25A9F9AF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2 w 74"/>
                  <a:gd name="T1" fmla="*/ 45 h 73"/>
                  <a:gd name="T2" fmla="*/ 2 w 74"/>
                  <a:gd name="T3" fmla="*/ 45 h 73"/>
                  <a:gd name="T4" fmla="*/ 0 w 74"/>
                  <a:gd name="T5" fmla="*/ 37 h 73"/>
                  <a:gd name="T6" fmla="*/ 2 w 74"/>
                  <a:gd name="T7" fmla="*/ 32 h 73"/>
                  <a:gd name="T8" fmla="*/ 4 w 74"/>
                  <a:gd name="T9" fmla="*/ 24 h 73"/>
                  <a:gd name="T10" fmla="*/ 6 w 74"/>
                  <a:gd name="T11" fmla="*/ 18 h 73"/>
                  <a:gd name="T12" fmla="*/ 10 w 74"/>
                  <a:gd name="T13" fmla="*/ 12 h 73"/>
                  <a:gd name="T14" fmla="*/ 16 w 74"/>
                  <a:gd name="T15" fmla="*/ 8 h 73"/>
                  <a:gd name="T16" fmla="*/ 22 w 74"/>
                  <a:gd name="T17" fmla="*/ 4 h 73"/>
                  <a:gd name="T18" fmla="*/ 30 w 74"/>
                  <a:gd name="T19" fmla="*/ 2 h 73"/>
                  <a:gd name="T20" fmla="*/ 30 w 74"/>
                  <a:gd name="T21" fmla="*/ 2 h 73"/>
                  <a:gd name="T22" fmla="*/ 36 w 74"/>
                  <a:gd name="T23" fmla="*/ 0 h 73"/>
                  <a:gd name="T24" fmla="*/ 44 w 74"/>
                  <a:gd name="T25" fmla="*/ 2 h 73"/>
                  <a:gd name="T26" fmla="*/ 50 w 74"/>
                  <a:gd name="T27" fmla="*/ 4 h 73"/>
                  <a:gd name="T28" fmla="*/ 56 w 74"/>
                  <a:gd name="T29" fmla="*/ 6 h 73"/>
                  <a:gd name="T30" fmla="*/ 62 w 74"/>
                  <a:gd name="T31" fmla="*/ 10 h 73"/>
                  <a:gd name="T32" fmla="*/ 68 w 74"/>
                  <a:gd name="T33" fmla="*/ 16 h 73"/>
                  <a:gd name="T34" fmla="*/ 70 w 74"/>
                  <a:gd name="T35" fmla="*/ 22 h 73"/>
                  <a:gd name="T36" fmla="*/ 74 w 74"/>
                  <a:gd name="T37" fmla="*/ 28 h 73"/>
                  <a:gd name="T38" fmla="*/ 74 w 74"/>
                  <a:gd name="T39" fmla="*/ 28 h 73"/>
                  <a:gd name="T40" fmla="*/ 74 w 74"/>
                  <a:gd name="T41" fmla="*/ 36 h 73"/>
                  <a:gd name="T42" fmla="*/ 74 w 74"/>
                  <a:gd name="T43" fmla="*/ 43 h 73"/>
                  <a:gd name="T44" fmla="*/ 72 w 74"/>
                  <a:gd name="T45" fmla="*/ 49 h 73"/>
                  <a:gd name="T46" fmla="*/ 68 w 74"/>
                  <a:gd name="T47" fmla="*/ 55 h 73"/>
                  <a:gd name="T48" fmla="*/ 64 w 74"/>
                  <a:gd name="T49" fmla="*/ 61 h 73"/>
                  <a:gd name="T50" fmla="*/ 60 w 74"/>
                  <a:gd name="T51" fmla="*/ 65 h 73"/>
                  <a:gd name="T52" fmla="*/ 52 w 74"/>
                  <a:gd name="T53" fmla="*/ 69 h 73"/>
                  <a:gd name="T54" fmla="*/ 46 w 74"/>
                  <a:gd name="T55" fmla="*/ 73 h 73"/>
                  <a:gd name="T56" fmla="*/ 46 w 74"/>
                  <a:gd name="T57" fmla="*/ 73 h 73"/>
                  <a:gd name="T58" fmla="*/ 38 w 74"/>
                  <a:gd name="T59" fmla="*/ 73 h 73"/>
                  <a:gd name="T60" fmla="*/ 32 w 74"/>
                  <a:gd name="T61" fmla="*/ 73 h 73"/>
                  <a:gd name="T62" fmla="*/ 24 w 74"/>
                  <a:gd name="T63" fmla="*/ 71 h 73"/>
                  <a:gd name="T64" fmla="*/ 18 w 74"/>
                  <a:gd name="T65" fmla="*/ 67 h 73"/>
                  <a:gd name="T66" fmla="*/ 12 w 74"/>
                  <a:gd name="T67" fmla="*/ 63 h 73"/>
                  <a:gd name="T68" fmla="*/ 8 w 74"/>
                  <a:gd name="T69" fmla="*/ 57 h 73"/>
                  <a:gd name="T70" fmla="*/ 4 w 74"/>
                  <a:gd name="T71" fmla="*/ 51 h 73"/>
                  <a:gd name="T72" fmla="*/ 2 w 74"/>
                  <a:gd name="T7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4" h="73">
                    <a:moveTo>
                      <a:pt x="2" y="45"/>
                    </a:moveTo>
                    <a:lnTo>
                      <a:pt x="2" y="45"/>
                    </a:lnTo>
                    <a:lnTo>
                      <a:pt x="0" y="37"/>
                    </a:lnTo>
                    <a:lnTo>
                      <a:pt x="2" y="32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62" y="10"/>
                    </a:lnTo>
                    <a:lnTo>
                      <a:pt x="68" y="16"/>
                    </a:lnTo>
                    <a:lnTo>
                      <a:pt x="70" y="22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6"/>
                    </a:lnTo>
                    <a:lnTo>
                      <a:pt x="74" y="43"/>
                    </a:lnTo>
                    <a:lnTo>
                      <a:pt x="72" y="49"/>
                    </a:lnTo>
                    <a:lnTo>
                      <a:pt x="68" y="55"/>
                    </a:lnTo>
                    <a:lnTo>
                      <a:pt x="64" y="61"/>
                    </a:lnTo>
                    <a:lnTo>
                      <a:pt x="60" y="65"/>
                    </a:lnTo>
                    <a:lnTo>
                      <a:pt x="52" y="69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4" y="71"/>
                    </a:lnTo>
                    <a:lnTo>
                      <a:pt x="18" y="67"/>
                    </a:lnTo>
                    <a:lnTo>
                      <a:pt x="12" y="63"/>
                    </a:lnTo>
                    <a:lnTo>
                      <a:pt x="8" y="57"/>
                    </a:lnTo>
                    <a:lnTo>
                      <a:pt x="4" y="51"/>
                    </a:lnTo>
                    <a:lnTo>
                      <a:pt x="2" y="4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7" name="Freeform 396">
                <a:extLst>
                  <a:ext uri="{FF2B5EF4-FFF2-40B4-BE49-F238E27FC236}">
                    <a16:creationId xmlns:a16="http://schemas.microsoft.com/office/drawing/2014/main" id="{7136A8BB-AD47-9F81-A4FE-1201687A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" y="2817813"/>
                <a:ext cx="747713" cy="476250"/>
              </a:xfrm>
              <a:custGeom>
                <a:avLst/>
                <a:gdLst>
                  <a:gd name="T0" fmla="*/ 96 w 471"/>
                  <a:gd name="T1" fmla="*/ 0 h 300"/>
                  <a:gd name="T2" fmla="*/ 96 w 471"/>
                  <a:gd name="T3" fmla="*/ 0 h 300"/>
                  <a:gd name="T4" fmla="*/ 72 w 471"/>
                  <a:gd name="T5" fmla="*/ 0 h 300"/>
                  <a:gd name="T6" fmla="*/ 72 w 471"/>
                  <a:gd name="T7" fmla="*/ 0 h 300"/>
                  <a:gd name="T8" fmla="*/ 40 w 471"/>
                  <a:gd name="T9" fmla="*/ 4 h 300"/>
                  <a:gd name="T10" fmla="*/ 6 w 471"/>
                  <a:gd name="T11" fmla="*/ 10 h 300"/>
                  <a:gd name="T12" fmla="*/ 6 w 471"/>
                  <a:gd name="T13" fmla="*/ 10 h 300"/>
                  <a:gd name="T14" fmla="*/ 0 w 471"/>
                  <a:gd name="T15" fmla="*/ 12 h 300"/>
                  <a:gd name="T16" fmla="*/ 0 w 471"/>
                  <a:gd name="T17" fmla="*/ 12 h 300"/>
                  <a:gd name="T18" fmla="*/ 0 w 471"/>
                  <a:gd name="T19" fmla="*/ 12 h 300"/>
                  <a:gd name="T20" fmla="*/ 0 w 471"/>
                  <a:gd name="T21" fmla="*/ 12 h 300"/>
                  <a:gd name="T22" fmla="*/ 22 w 471"/>
                  <a:gd name="T23" fmla="*/ 8 h 300"/>
                  <a:gd name="T24" fmla="*/ 46 w 471"/>
                  <a:gd name="T25" fmla="*/ 4 h 300"/>
                  <a:gd name="T26" fmla="*/ 68 w 471"/>
                  <a:gd name="T27" fmla="*/ 2 h 300"/>
                  <a:gd name="T28" fmla="*/ 92 w 471"/>
                  <a:gd name="T29" fmla="*/ 2 h 300"/>
                  <a:gd name="T30" fmla="*/ 92 w 471"/>
                  <a:gd name="T31" fmla="*/ 2 h 300"/>
                  <a:gd name="T32" fmla="*/ 132 w 471"/>
                  <a:gd name="T33" fmla="*/ 4 h 300"/>
                  <a:gd name="T34" fmla="*/ 172 w 471"/>
                  <a:gd name="T35" fmla="*/ 10 h 300"/>
                  <a:gd name="T36" fmla="*/ 210 w 471"/>
                  <a:gd name="T37" fmla="*/ 20 h 300"/>
                  <a:gd name="T38" fmla="*/ 248 w 471"/>
                  <a:gd name="T39" fmla="*/ 34 h 300"/>
                  <a:gd name="T40" fmla="*/ 284 w 471"/>
                  <a:gd name="T41" fmla="*/ 52 h 300"/>
                  <a:gd name="T42" fmla="*/ 319 w 471"/>
                  <a:gd name="T43" fmla="*/ 74 h 300"/>
                  <a:gd name="T44" fmla="*/ 351 w 471"/>
                  <a:gd name="T45" fmla="*/ 100 h 300"/>
                  <a:gd name="T46" fmla="*/ 381 w 471"/>
                  <a:gd name="T47" fmla="*/ 130 h 300"/>
                  <a:gd name="T48" fmla="*/ 381 w 471"/>
                  <a:gd name="T49" fmla="*/ 130 h 300"/>
                  <a:gd name="T50" fmla="*/ 397 w 471"/>
                  <a:gd name="T51" fmla="*/ 148 h 300"/>
                  <a:gd name="T52" fmla="*/ 413 w 471"/>
                  <a:gd name="T53" fmla="*/ 168 h 300"/>
                  <a:gd name="T54" fmla="*/ 425 w 471"/>
                  <a:gd name="T55" fmla="*/ 190 h 300"/>
                  <a:gd name="T56" fmla="*/ 437 w 471"/>
                  <a:gd name="T57" fmla="*/ 212 h 300"/>
                  <a:gd name="T58" fmla="*/ 449 w 471"/>
                  <a:gd name="T59" fmla="*/ 232 h 300"/>
                  <a:gd name="T60" fmla="*/ 457 w 471"/>
                  <a:gd name="T61" fmla="*/ 256 h 300"/>
                  <a:gd name="T62" fmla="*/ 465 w 471"/>
                  <a:gd name="T63" fmla="*/ 278 h 300"/>
                  <a:gd name="T64" fmla="*/ 471 w 471"/>
                  <a:gd name="T65" fmla="*/ 300 h 300"/>
                  <a:gd name="T66" fmla="*/ 471 w 471"/>
                  <a:gd name="T67" fmla="*/ 300 h 300"/>
                  <a:gd name="T68" fmla="*/ 471 w 471"/>
                  <a:gd name="T69" fmla="*/ 298 h 300"/>
                  <a:gd name="T70" fmla="*/ 471 w 471"/>
                  <a:gd name="T71" fmla="*/ 298 h 300"/>
                  <a:gd name="T72" fmla="*/ 461 w 471"/>
                  <a:gd name="T73" fmla="*/ 266 h 300"/>
                  <a:gd name="T74" fmla="*/ 449 w 471"/>
                  <a:gd name="T75" fmla="*/ 234 h 300"/>
                  <a:gd name="T76" fmla="*/ 435 w 471"/>
                  <a:gd name="T77" fmla="*/ 204 h 300"/>
                  <a:gd name="T78" fmla="*/ 419 w 471"/>
                  <a:gd name="T79" fmla="*/ 176 h 300"/>
                  <a:gd name="T80" fmla="*/ 401 w 471"/>
                  <a:gd name="T81" fmla="*/ 150 h 300"/>
                  <a:gd name="T82" fmla="*/ 379 w 471"/>
                  <a:gd name="T83" fmla="*/ 126 h 300"/>
                  <a:gd name="T84" fmla="*/ 357 w 471"/>
                  <a:gd name="T85" fmla="*/ 102 h 300"/>
                  <a:gd name="T86" fmla="*/ 333 w 471"/>
                  <a:gd name="T87" fmla="*/ 82 h 300"/>
                  <a:gd name="T88" fmla="*/ 307 w 471"/>
                  <a:gd name="T89" fmla="*/ 64 h 300"/>
                  <a:gd name="T90" fmla="*/ 280 w 471"/>
                  <a:gd name="T91" fmla="*/ 46 h 300"/>
                  <a:gd name="T92" fmla="*/ 252 w 471"/>
                  <a:gd name="T93" fmla="*/ 32 h 300"/>
                  <a:gd name="T94" fmla="*/ 222 w 471"/>
                  <a:gd name="T95" fmla="*/ 22 h 300"/>
                  <a:gd name="T96" fmla="*/ 192 w 471"/>
                  <a:gd name="T97" fmla="*/ 12 h 300"/>
                  <a:gd name="T98" fmla="*/ 160 w 471"/>
                  <a:gd name="T99" fmla="*/ 6 h 300"/>
                  <a:gd name="T100" fmla="*/ 128 w 471"/>
                  <a:gd name="T101" fmla="*/ 0 h 300"/>
                  <a:gd name="T102" fmla="*/ 96 w 471"/>
                  <a:gd name="T10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1" h="300">
                    <a:moveTo>
                      <a:pt x="96" y="0"/>
                    </a:moveTo>
                    <a:lnTo>
                      <a:pt x="96" y="0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40" y="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2" y="8"/>
                    </a:lnTo>
                    <a:lnTo>
                      <a:pt x="46" y="4"/>
                    </a:lnTo>
                    <a:lnTo>
                      <a:pt x="68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132" y="4"/>
                    </a:lnTo>
                    <a:lnTo>
                      <a:pt x="172" y="10"/>
                    </a:lnTo>
                    <a:lnTo>
                      <a:pt x="210" y="20"/>
                    </a:lnTo>
                    <a:lnTo>
                      <a:pt x="248" y="34"/>
                    </a:lnTo>
                    <a:lnTo>
                      <a:pt x="284" y="52"/>
                    </a:lnTo>
                    <a:lnTo>
                      <a:pt x="319" y="74"/>
                    </a:lnTo>
                    <a:lnTo>
                      <a:pt x="351" y="100"/>
                    </a:lnTo>
                    <a:lnTo>
                      <a:pt x="381" y="130"/>
                    </a:lnTo>
                    <a:lnTo>
                      <a:pt x="381" y="130"/>
                    </a:lnTo>
                    <a:lnTo>
                      <a:pt x="397" y="148"/>
                    </a:lnTo>
                    <a:lnTo>
                      <a:pt x="413" y="168"/>
                    </a:lnTo>
                    <a:lnTo>
                      <a:pt x="425" y="190"/>
                    </a:lnTo>
                    <a:lnTo>
                      <a:pt x="437" y="212"/>
                    </a:lnTo>
                    <a:lnTo>
                      <a:pt x="449" y="232"/>
                    </a:lnTo>
                    <a:lnTo>
                      <a:pt x="457" y="256"/>
                    </a:lnTo>
                    <a:lnTo>
                      <a:pt x="465" y="278"/>
                    </a:lnTo>
                    <a:lnTo>
                      <a:pt x="471" y="300"/>
                    </a:lnTo>
                    <a:lnTo>
                      <a:pt x="471" y="300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1" y="266"/>
                    </a:lnTo>
                    <a:lnTo>
                      <a:pt x="449" y="234"/>
                    </a:lnTo>
                    <a:lnTo>
                      <a:pt x="435" y="204"/>
                    </a:lnTo>
                    <a:lnTo>
                      <a:pt x="419" y="176"/>
                    </a:lnTo>
                    <a:lnTo>
                      <a:pt x="401" y="150"/>
                    </a:lnTo>
                    <a:lnTo>
                      <a:pt x="379" y="126"/>
                    </a:lnTo>
                    <a:lnTo>
                      <a:pt x="357" y="102"/>
                    </a:lnTo>
                    <a:lnTo>
                      <a:pt x="333" y="82"/>
                    </a:lnTo>
                    <a:lnTo>
                      <a:pt x="307" y="64"/>
                    </a:lnTo>
                    <a:lnTo>
                      <a:pt x="280" y="46"/>
                    </a:lnTo>
                    <a:lnTo>
                      <a:pt x="252" y="32"/>
                    </a:lnTo>
                    <a:lnTo>
                      <a:pt x="222" y="22"/>
                    </a:lnTo>
                    <a:lnTo>
                      <a:pt x="192" y="12"/>
                    </a:lnTo>
                    <a:lnTo>
                      <a:pt x="160" y="6"/>
                    </a:lnTo>
                    <a:lnTo>
                      <a:pt x="128" y="0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F2D6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397">
                <a:extLst>
                  <a:ext uri="{FF2B5EF4-FFF2-40B4-BE49-F238E27FC236}">
                    <a16:creationId xmlns:a16="http://schemas.microsoft.com/office/drawing/2014/main" id="{697C98DC-6CF7-10B4-21C7-7C68229CC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" y="2817813"/>
                <a:ext cx="747713" cy="476250"/>
              </a:xfrm>
              <a:custGeom>
                <a:avLst/>
                <a:gdLst>
                  <a:gd name="T0" fmla="*/ 96 w 471"/>
                  <a:gd name="T1" fmla="*/ 0 h 300"/>
                  <a:gd name="T2" fmla="*/ 96 w 471"/>
                  <a:gd name="T3" fmla="*/ 0 h 300"/>
                  <a:gd name="T4" fmla="*/ 72 w 471"/>
                  <a:gd name="T5" fmla="*/ 0 h 300"/>
                  <a:gd name="T6" fmla="*/ 72 w 471"/>
                  <a:gd name="T7" fmla="*/ 0 h 300"/>
                  <a:gd name="T8" fmla="*/ 40 w 471"/>
                  <a:gd name="T9" fmla="*/ 4 h 300"/>
                  <a:gd name="T10" fmla="*/ 6 w 471"/>
                  <a:gd name="T11" fmla="*/ 10 h 300"/>
                  <a:gd name="T12" fmla="*/ 6 w 471"/>
                  <a:gd name="T13" fmla="*/ 10 h 300"/>
                  <a:gd name="T14" fmla="*/ 0 w 471"/>
                  <a:gd name="T15" fmla="*/ 12 h 300"/>
                  <a:gd name="T16" fmla="*/ 0 w 471"/>
                  <a:gd name="T17" fmla="*/ 12 h 300"/>
                  <a:gd name="T18" fmla="*/ 0 w 471"/>
                  <a:gd name="T19" fmla="*/ 12 h 300"/>
                  <a:gd name="T20" fmla="*/ 0 w 471"/>
                  <a:gd name="T21" fmla="*/ 12 h 300"/>
                  <a:gd name="T22" fmla="*/ 22 w 471"/>
                  <a:gd name="T23" fmla="*/ 8 h 300"/>
                  <a:gd name="T24" fmla="*/ 46 w 471"/>
                  <a:gd name="T25" fmla="*/ 4 h 300"/>
                  <a:gd name="T26" fmla="*/ 68 w 471"/>
                  <a:gd name="T27" fmla="*/ 2 h 300"/>
                  <a:gd name="T28" fmla="*/ 92 w 471"/>
                  <a:gd name="T29" fmla="*/ 2 h 300"/>
                  <a:gd name="T30" fmla="*/ 92 w 471"/>
                  <a:gd name="T31" fmla="*/ 2 h 300"/>
                  <a:gd name="T32" fmla="*/ 132 w 471"/>
                  <a:gd name="T33" fmla="*/ 4 h 300"/>
                  <a:gd name="T34" fmla="*/ 172 w 471"/>
                  <a:gd name="T35" fmla="*/ 10 h 300"/>
                  <a:gd name="T36" fmla="*/ 210 w 471"/>
                  <a:gd name="T37" fmla="*/ 20 h 300"/>
                  <a:gd name="T38" fmla="*/ 248 w 471"/>
                  <a:gd name="T39" fmla="*/ 34 h 300"/>
                  <a:gd name="T40" fmla="*/ 284 w 471"/>
                  <a:gd name="T41" fmla="*/ 52 h 300"/>
                  <a:gd name="T42" fmla="*/ 319 w 471"/>
                  <a:gd name="T43" fmla="*/ 74 h 300"/>
                  <a:gd name="T44" fmla="*/ 351 w 471"/>
                  <a:gd name="T45" fmla="*/ 100 h 300"/>
                  <a:gd name="T46" fmla="*/ 381 w 471"/>
                  <a:gd name="T47" fmla="*/ 130 h 300"/>
                  <a:gd name="T48" fmla="*/ 381 w 471"/>
                  <a:gd name="T49" fmla="*/ 130 h 300"/>
                  <a:gd name="T50" fmla="*/ 397 w 471"/>
                  <a:gd name="T51" fmla="*/ 148 h 300"/>
                  <a:gd name="T52" fmla="*/ 413 w 471"/>
                  <a:gd name="T53" fmla="*/ 168 h 300"/>
                  <a:gd name="T54" fmla="*/ 425 w 471"/>
                  <a:gd name="T55" fmla="*/ 190 h 300"/>
                  <a:gd name="T56" fmla="*/ 437 w 471"/>
                  <a:gd name="T57" fmla="*/ 212 h 300"/>
                  <a:gd name="T58" fmla="*/ 449 w 471"/>
                  <a:gd name="T59" fmla="*/ 232 h 300"/>
                  <a:gd name="T60" fmla="*/ 457 w 471"/>
                  <a:gd name="T61" fmla="*/ 256 h 300"/>
                  <a:gd name="T62" fmla="*/ 465 w 471"/>
                  <a:gd name="T63" fmla="*/ 278 h 300"/>
                  <a:gd name="T64" fmla="*/ 471 w 471"/>
                  <a:gd name="T65" fmla="*/ 300 h 300"/>
                  <a:gd name="T66" fmla="*/ 471 w 471"/>
                  <a:gd name="T67" fmla="*/ 300 h 300"/>
                  <a:gd name="T68" fmla="*/ 471 w 471"/>
                  <a:gd name="T69" fmla="*/ 298 h 300"/>
                  <a:gd name="T70" fmla="*/ 471 w 471"/>
                  <a:gd name="T71" fmla="*/ 298 h 300"/>
                  <a:gd name="T72" fmla="*/ 461 w 471"/>
                  <a:gd name="T73" fmla="*/ 266 h 300"/>
                  <a:gd name="T74" fmla="*/ 449 w 471"/>
                  <a:gd name="T75" fmla="*/ 234 h 300"/>
                  <a:gd name="T76" fmla="*/ 435 w 471"/>
                  <a:gd name="T77" fmla="*/ 204 h 300"/>
                  <a:gd name="T78" fmla="*/ 419 w 471"/>
                  <a:gd name="T79" fmla="*/ 176 h 300"/>
                  <a:gd name="T80" fmla="*/ 401 w 471"/>
                  <a:gd name="T81" fmla="*/ 150 h 300"/>
                  <a:gd name="T82" fmla="*/ 379 w 471"/>
                  <a:gd name="T83" fmla="*/ 126 h 300"/>
                  <a:gd name="T84" fmla="*/ 357 w 471"/>
                  <a:gd name="T85" fmla="*/ 102 h 300"/>
                  <a:gd name="T86" fmla="*/ 333 w 471"/>
                  <a:gd name="T87" fmla="*/ 82 h 300"/>
                  <a:gd name="T88" fmla="*/ 307 w 471"/>
                  <a:gd name="T89" fmla="*/ 64 h 300"/>
                  <a:gd name="T90" fmla="*/ 280 w 471"/>
                  <a:gd name="T91" fmla="*/ 46 h 300"/>
                  <a:gd name="T92" fmla="*/ 252 w 471"/>
                  <a:gd name="T93" fmla="*/ 32 h 300"/>
                  <a:gd name="T94" fmla="*/ 222 w 471"/>
                  <a:gd name="T95" fmla="*/ 22 h 300"/>
                  <a:gd name="T96" fmla="*/ 192 w 471"/>
                  <a:gd name="T97" fmla="*/ 12 h 300"/>
                  <a:gd name="T98" fmla="*/ 160 w 471"/>
                  <a:gd name="T99" fmla="*/ 6 h 300"/>
                  <a:gd name="T100" fmla="*/ 128 w 471"/>
                  <a:gd name="T101" fmla="*/ 0 h 300"/>
                  <a:gd name="T102" fmla="*/ 96 w 471"/>
                  <a:gd name="T10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1" h="300">
                    <a:moveTo>
                      <a:pt x="96" y="0"/>
                    </a:moveTo>
                    <a:lnTo>
                      <a:pt x="96" y="0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40" y="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2" y="8"/>
                    </a:lnTo>
                    <a:lnTo>
                      <a:pt x="46" y="4"/>
                    </a:lnTo>
                    <a:lnTo>
                      <a:pt x="68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132" y="4"/>
                    </a:lnTo>
                    <a:lnTo>
                      <a:pt x="172" y="10"/>
                    </a:lnTo>
                    <a:lnTo>
                      <a:pt x="210" y="20"/>
                    </a:lnTo>
                    <a:lnTo>
                      <a:pt x="248" y="34"/>
                    </a:lnTo>
                    <a:lnTo>
                      <a:pt x="284" y="52"/>
                    </a:lnTo>
                    <a:lnTo>
                      <a:pt x="319" y="74"/>
                    </a:lnTo>
                    <a:lnTo>
                      <a:pt x="351" y="100"/>
                    </a:lnTo>
                    <a:lnTo>
                      <a:pt x="381" y="130"/>
                    </a:lnTo>
                    <a:lnTo>
                      <a:pt x="381" y="130"/>
                    </a:lnTo>
                    <a:lnTo>
                      <a:pt x="397" y="148"/>
                    </a:lnTo>
                    <a:lnTo>
                      <a:pt x="413" y="168"/>
                    </a:lnTo>
                    <a:lnTo>
                      <a:pt x="425" y="190"/>
                    </a:lnTo>
                    <a:lnTo>
                      <a:pt x="437" y="212"/>
                    </a:lnTo>
                    <a:lnTo>
                      <a:pt x="449" y="232"/>
                    </a:lnTo>
                    <a:lnTo>
                      <a:pt x="457" y="256"/>
                    </a:lnTo>
                    <a:lnTo>
                      <a:pt x="465" y="278"/>
                    </a:lnTo>
                    <a:lnTo>
                      <a:pt x="471" y="300"/>
                    </a:lnTo>
                    <a:lnTo>
                      <a:pt x="471" y="300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1" y="266"/>
                    </a:lnTo>
                    <a:lnTo>
                      <a:pt x="449" y="234"/>
                    </a:lnTo>
                    <a:lnTo>
                      <a:pt x="435" y="204"/>
                    </a:lnTo>
                    <a:lnTo>
                      <a:pt x="419" y="176"/>
                    </a:lnTo>
                    <a:lnTo>
                      <a:pt x="401" y="150"/>
                    </a:lnTo>
                    <a:lnTo>
                      <a:pt x="379" y="126"/>
                    </a:lnTo>
                    <a:lnTo>
                      <a:pt x="357" y="102"/>
                    </a:lnTo>
                    <a:lnTo>
                      <a:pt x="333" y="82"/>
                    </a:lnTo>
                    <a:lnTo>
                      <a:pt x="307" y="64"/>
                    </a:lnTo>
                    <a:lnTo>
                      <a:pt x="280" y="46"/>
                    </a:lnTo>
                    <a:lnTo>
                      <a:pt x="252" y="32"/>
                    </a:lnTo>
                    <a:lnTo>
                      <a:pt x="222" y="22"/>
                    </a:lnTo>
                    <a:lnTo>
                      <a:pt x="192" y="12"/>
                    </a:lnTo>
                    <a:lnTo>
                      <a:pt x="160" y="6"/>
                    </a:lnTo>
                    <a:lnTo>
                      <a:pt x="128" y="0"/>
                    </a:lnTo>
                    <a:lnTo>
                      <a:pt x="9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398">
                <a:extLst>
                  <a:ext uri="{FF2B5EF4-FFF2-40B4-BE49-F238E27FC236}">
                    <a16:creationId xmlns:a16="http://schemas.microsoft.com/office/drawing/2014/main" id="{A85A1DF2-E4E4-6492-DCD7-685C89AD6F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075" y="2820988"/>
                <a:ext cx="763588" cy="1208088"/>
              </a:xfrm>
              <a:custGeom>
                <a:avLst/>
                <a:gdLst>
                  <a:gd name="T0" fmla="*/ 395 w 481"/>
                  <a:gd name="T1" fmla="*/ 405 h 761"/>
                  <a:gd name="T2" fmla="*/ 371 w 481"/>
                  <a:gd name="T3" fmla="*/ 379 h 761"/>
                  <a:gd name="T4" fmla="*/ 371 w 481"/>
                  <a:gd name="T5" fmla="*/ 366 h 761"/>
                  <a:gd name="T6" fmla="*/ 379 w 481"/>
                  <a:gd name="T7" fmla="*/ 346 h 761"/>
                  <a:gd name="T8" fmla="*/ 399 w 481"/>
                  <a:gd name="T9" fmla="*/ 336 h 761"/>
                  <a:gd name="T10" fmla="*/ 407 w 481"/>
                  <a:gd name="T11" fmla="*/ 334 h 761"/>
                  <a:gd name="T12" fmla="*/ 437 w 481"/>
                  <a:gd name="T13" fmla="*/ 352 h 761"/>
                  <a:gd name="T14" fmla="*/ 443 w 481"/>
                  <a:gd name="T15" fmla="*/ 370 h 761"/>
                  <a:gd name="T16" fmla="*/ 437 w 481"/>
                  <a:gd name="T17" fmla="*/ 389 h 761"/>
                  <a:gd name="T18" fmla="*/ 421 w 481"/>
                  <a:gd name="T19" fmla="*/ 403 h 761"/>
                  <a:gd name="T20" fmla="*/ 407 w 481"/>
                  <a:gd name="T21" fmla="*/ 407 h 761"/>
                  <a:gd name="T22" fmla="*/ 68 w 481"/>
                  <a:gd name="T23" fmla="*/ 0 h 761"/>
                  <a:gd name="T24" fmla="*/ 0 w 481"/>
                  <a:gd name="T25" fmla="*/ 10 h 761"/>
                  <a:gd name="T26" fmla="*/ 80 w 481"/>
                  <a:gd name="T27" fmla="*/ 46 h 761"/>
                  <a:gd name="T28" fmla="*/ 150 w 481"/>
                  <a:gd name="T29" fmla="*/ 98 h 761"/>
                  <a:gd name="T30" fmla="*/ 180 w 481"/>
                  <a:gd name="T31" fmla="*/ 86 h 761"/>
                  <a:gd name="T32" fmla="*/ 206 w 481"/>
                  <a:gd name="T33" fmla="*/ 84 h 761"/>
                  <a:gd name="T34" fmla="*/ 264 w 481"/>
                  <a:gd name="T35" fmla="*/ 98 h 761"/>
                  <a:gd name="T36" fmla="*/ 307 w 481"/>
                  <a:gd name="T37" fmla="*/ 140 h 761"/>
                  <a:gd name="T38" fmla="*/ 323 w 481"/>
                  <a:gd name="T39" fmla="*/ 178 h 761"/>
                  <a:gd name="T40" fmla="*/ 325 w 481"/>
                  <a:gd name="T41" fmla="*/ 228 h 761"/>
                  <a:gd name="T42" fmla="*/ 305 w 481"/>
                  <a:gd name="T43" fmla="*/ 274 h 761"/>
                  <a:gd name="T44" fmla="*/ 284 w 481"/>
                  <a:gd name="T45" fmla="*/ 298 h 761"/>
                  <a:gd name="T46" fmla="*/ 299 w 481"/>
                  <a:gd name="T47" fmla="*/ 364 h 761"/>
                  <a:gd name="T48" fmla="*/ 307 w 481"/>
                  <a:gd name="T49" fmla="*/ 441 h 761"/>
                  <a:gd name="T50" fmla="*/ 301 w 481"/>
                  <a:gd name="T51" fmla="*/ 515 h 761"/>
                  <a:gd name="T52" fmla="*/ 295 w 481"/>
                  <a:gd name="T53" fmla="*/ 553 h 761"/>
                  <a:gd name="T54" fmla="*/ 284 w 481"/>
                  <a:gd name="T55" fmla="*/ 585 h 761"/>
                  <a:gd name="T56" fmla="*/ 266 w 481"/>
                  <a:gd name="T57" fmla="*/ 633 h 761"/>
                  <a:gd name="T58" fmla="*/ 226 w 481"/>
                  <a:gd name="T59" fmla="*/ 701 h 761"/>
                  <a:gd name="T60" fmla="*/ 176 w 481"/>
                  <a:gd name="T61" fmla="*/ 761 h 761"/>
                  <a:gd name="T62" fmla="*/ 184 w 481"/>
                  <a:gd name="T63" fmla="*/ 761 h 761"/>
                  <a:gd name="T64" fmla="*/ 258 w 481"/>
                  <a:gd name="T65" fmla="*/ 735 h 761"/>
                  <a:gd name="T66" fmla="*/ 307 w 481"/>
                  <a:gd name="T67" fmla="*/ 707 h 761"/>
                  <a:gd name="T68" fmla="*/ 377 w 481"/>
                  <a:gd name="T69" fmla="*/ 647 h 761"/>
                  <a:gd name="T70" fmla="*/ 433 w 481"/>
                  <a:gd name="T71" fmla="*/ 573 h 761"/>
                  <a:gd name="T72" fmla="*/ 467 w 481"/>
                  <a:gd name="T73" fmla="*/ 487 h 761"/>
                  <a:gd name="T74" fmla="*/ 481 w 481"/>
                  <a:gd name="T75" fmla="*/ 395 h 761"/>
                  <a:gd name="T76" fmla="*/ 471 w 481"/>
                  <a:gd name="T77" fmla="*/ 298 h 761"/>
                  <a:gd name="T78" fmla="*/ 457 w 481"/>
                  <a:gd name="T79" fmla="*/ 254 h 761"/>
                  <a:gd name="T80" fmla="*/ 425 w 481"/>
                  <a:gd name="T81" fmla="*/ 188 h 761"/>
                  <a:gd name="T82" fmla="*/ 381 w 481"/>
                  <a:gd name="T83" fmla="*/ 128 h 761"/>
                  <a:gd name="T84" fmla="*/ 319 w 481"/>
                  <a:gd name="T85" fmla="*/ 72 h 761"/>
                  <a:gd name="T86" fmla="*/ 210 w 481"/>
                  <a:gd name="T87" fmla="*/ 18 h 761"/>
                  <a:gd name="T88" fmla="*/ 92 w 481"/>
                  <a:gd name="T89" fmla="*/ 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81" h="761">
                    <a:moveTo>
                      <a:pt x="407" y="407"/>
                    </a:moveTo>
                    <a:lnTo>
                      <a:pt x="407" y="407"/>
                    </a:lnTo>
                    <a:lnTo>
                      <a:pt x="395" y="405"/>
                    </a:lnTo>
                    <a:lnTo>
                      <a:pt x="383" y="399"/>
                    </a:lnTo>
                    <a:lnTo>
                      <a:pt x="375" y="391"/>
                    </a:lnTo>
                    <a:lnTo>
                      <a:pt x="371" y="379"/>
                    </a:lnTo>
                    <a:lnTo>
                      <a:pt x="371" y="379"/>
                    </a:lnTo>
                    <a:lnTo>
                      <a:pt x="369" y="371"/>
                    </a:lnTo>
                    <a:lnTo>
                      <a:pt x="371" y="366"/>
                    </a:lnTo>
                    <a:lnTo>
                      <a:pt x="373" y="358"/>
                    </a:lnTo>
                    <a:lnTo>
                      <a:pt x="375" y="352"/>
                    </a:lnTo>
                    <a:lnTo>
                      <a:pt x="379" y="346"/>
                    </a:lnTo>
                    <a:lnTo>
                      <a:pt x="385" y="342"/>
                    </a:lnTo>
                    <a:lnTo>
                      <a:pt x="391" y="338"/>
                    </a:lnTo>
                    <a:lnTo>
                      <a:pt x="399" y="336"/>
                    </a:lnTo>
                    <a:lnTo>
                      <a:pt x="399" y="336"/>
                    </a:lnTo>
                    <a:lnTo>
                      <a:pt x="407" y="334"/>
                    </a:lnTo>
                    <a:lnTo>
                      <a:pt x="407" y="334"/>
                    </a:lnTo>
                    <a:lnTo>
                      <a:pt x="419" y="336"/>
                    </a:lnTo>
                    <a:lnTo>
                      <a:pt x="429" y="342"/>
                    </a:lnTo>
                    <a:lnTo>
                      <a:pt x="437" y="352"/>
                    </a:lnTo>
                    <a:lnTo>
                      <a:pt x="443" y="362"/>
                    </a:lnTo>
                    <a:lnTo>
                      <a:pt x="443" y="362"/>
                    </a:lnTo>
                    <a:lnTo>
                      <a:pt x="443" y="370"/>
                    </a:lnTo>
                    <a:lnTo>
                      <a:pt x="443" y="377"/>
                    </a:lnTo>
                    <a:lnTo>
                      <a:pt x="441" y="383"/>
                    </a:lnTo>
                    <a:lnTo>
                      <a:pt x="437" y="389"/>
                    </a:lnTo>
                    <a:lnTo>
                      <a:pt x="433" y="395"/>
                    </a:lnTo>
                    <a:lnTo>
                      <a:pt x="429" y="399"/>
                    </a:lnTo>
                    <a:lnTo>
                      <a:pt x="421" y="403"/>
                    </a:lnTo>
                    <a:lnTo>
                      <a:pt x="415" y="407"/>
                    </a:lnTo>
                    <a:lnTo>
                      <a:pt x="415" y="407"/>
                    </a:lnTo>
                    <a:lnTo>
                      <a:pt x="407" y="407"/>
                    </a:lnTo>
                    <a:close/>
                    <a:moveTo>
                      <a:pt x="92" y="0"/>
                    </a:moveTo>
                    <a:lnTo>
                      <a:pt x="92" y="0"/>
                    </a:lnTo>
                    <a:lnTo>
                      <a:pt x="68" y="0"/>
                    </a:lnTo>
                    <a:lnTo>
                      <a:pt x="46" y="2"/>
                    </a:lnTo>
                    <a:lnTo>
                      <a:pt x="22" y="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0" y="26"/>
                    </a:lnTo>
                    <a:lnTo>
                      <a:pt x="80" y="46"/>
                    </a:lnTo>
                    <a:lnTo>
                      <a:pt x="116" y="70"/>
                    </a:lnTo>
                    <a:lnTo>
                      <a:pt x="150" y="98"/>
                    </a:lnTo>
                    <a:lnTo>
                      <a:pt x="150" y="98"/>
                    </a:lnTo>
                    <a:lnTo>
                      <a:pt x="164" y="92"/>
                    </a:lnTo>
                    <a:lnTo>
                      <a:pt x="180" y="86"/>
                    </a:lnTo>
                    <a:lnTo>
                      <a:pt x="180" y="86"/>
                    </a:lnTo>
                    <a:lnTo>
                      <a:pt x="194" y="84"/>
                    </a:lnTo>
                    <a:lnTo>
                      <a:pt x="206" y="84"/>
                    </a:lnTo>
                    <a:lnTo>
                      <a:pt x="206" y="84"/>
                    </a:lnTo>
                    <a:lnTo>
                      <a:pt x="228" y="86"/>
                    </a:lnTo>
                    <a:lnTo>
                      <a:pt x="246" y="90"/>
                    </a:lnTo>
                    <a:lnTo>
                      <a:pt x="264" y="98"/>
                    </a:lnTo>
                    <a:lnTo>
                      <a:pt x="282" y="110"/>
                    </a:lnTo>
                    <a:lnTo>
                      <a:pt x="295" y="124"/>
                    </a:lnTo>
                    <a:lnTo>
                      <a:pt x="307" y="140"/>
                    </a:lnTo>
                    <a:lnTo>
                      <a:pt x="317" y="158"/>
                    </a:lnTo>
                    <a:lnTo>
                      <a:pt x="323" y="178"/>
                    </a:lnTo>
                    <a:lnTo>
                      <a:pt x="323" y="178"/>
                    </a:lnTo>
                    <a:lnTo>
                      <a:pt x="327" y="194"/>
                    </a:lnTo>
                    <a:lnTo>
                      <a:pt x="327" y="212"/>
                    </a:lnTo>
                    <a:lnTo>
                      <a:pt x="325" y="228"/>
                    </a:lnTo>
                    <a:lnTo>
                      <a:pt x="321" y="244"/>
                    </a:lnTo>
                    <a:lnTo>
                      <a:pt x="313" y="260"/>
                    </a:lnTo>
                    <a:lnTo>
                      <a:pt x="305" y="274"/>
                    </a:lnTo>
                    <a:lnTo>
                      <a:pt x="295" y="286"/>
                    </a:lnTo>
                    <a:lnTo>
                      <a:pt x="284" y="298"/>
                    </a:lnTo>
                    <a:lnTo>
                      <a:pt x="284" y="298"/>
                    </a:lnTo>
                    <a:lnTo>
                      <a:pt x="295" y="338"/>
                    </a:lnTo>
                    <a:lnTo>
                      <a:pt x="295" y="338"/>
                    </a:lnTo>
                    <a:lnTo>
                      <a:pt x="299" y="364"/>
                    </a:lnTo>
                    <a:lnTo>
                      <a:pt x="303" y="389"/>
                    </a:lnTo>
                    <a:lnTo>
                      <a:pt x="307" y="415"/>
                    </a:lnTo>
                    <a:lnTo>
                      <a:pt x="307" y="441"/>
                    </a:lnTo>
                    <a:lnTo>
                      <a:pt x="307" y="465"/>
                    </a:lnTo>
                    <a:lnTo>
                      <a:pt x="305" y="491"/>
                    </a:lnTo>
                    <a:lnTo>
                      <a:pt x="301" y="515"/>
                    </a:lnTo>
                    <a:lnTo>
                      <a:pt x="295" y="541"/>
                    </a:lnTo>
                    <a:lnTo>
                      <a:pt x="295" y="541"/>
                    </a:lnTo>
                    <a:lnTo>
                      <a:pt x="295" y="553"/>
                    </a:lnTo>
                    <a:lnTo>
                      <a:pt x="293" y="563"/>
                    </a:lnTo>
                    <a:lnTo>
                      <a:pt x="289" y="575"/>
                    </a:lnTo>
                    <a:lnTo>
                      <a:pt x="284" y="585"/>
                    </a:lnTo>
                    <a:lnTo>
                      <a:pt x="284" y="585"/>
                    </a:lnTo>
                    <a:lnTo>
                      <a:pt x="276" y="609"/>
                    </a:lnTo>
                    <a:lnTo>
                      <a:pt x="266" y="633"/>
                    </a:lnTo>
                    <a:lnTo>
                      <a:pt x="254" y="657"/>
                    </a:lnTo>
                    <a:lnTo>
                      <a:pt x="240" y="679"/>
                    </a:lnTo>
                    <a:lnTo>
                      <a:pt x="226" y="701"/>
                    </a:lnTo>
                    <a:lnTo>
                      <a:pt x="210" y="723"/>
                    </a:lnTo>
                    <a:lnTo>
                      <a:pt x="194" y="743"/>
                    </a:lnTo>
                    <a:lnTo>
                      <a:pt x="176" y="761"/>
                    </a:lnTo>
                    <a:lnTo>
                      <a:pt x="176" y="761"/>
                    </a:lnTo>
                    <a:lnTo>
                      <a:pt x="184" y="761"/>
                    </a:lnTo>
                    <a:lnTo>
                      <a:pt x="184" y="761"/>
                    </a:lnTo>
                    <a:lnTo>
                      <a:pt x="210" y="753"/>
                    </a:lnTo>
                    <a:lnTo>
                      <a:pt x="234" y="745"/>
                    </a:lnTo>
                    <a:lnTo>
                      <a:pt x="258" y="735"/>
                    </a:lnTo>
                    <a:lnTo>
                      <a:pt x="280" y="723"/>
                    </a:lnTo>
                    <a:lnTo>
                      <a:pt x="280" y="723"/>
                    </a:lnTo>
                    <a:lnTo>
                      <a:pt x="307" y="707"/>
                    </a:lnTo>
                    <a:lnTo>
                      <a:pt x="333" y="689"/>
                    </a:lnTo>
                    <a:lnTo>
                      <a:pt x="355" y="669"/>
                    </a:lnTo>
                    <a:lnTo>
                      <a:pt x="377" y="647"/>
                    </a:lnTo>
                    <a:lnTo>
                      <a:pt x="397" y="623"/>
                    </a:lnTo>
                    <a:lnTo>
                      <a:pt x="415" y="599"/>
                    </a:lnTo>
                    <a:lnTo>
                      <a:pt x="433" y="573"/>
                    </a:lnTo>
                    <a:lnTo>
                      <a:pt x="445" y="545"/>
                    </a:lnTo>
                    <a:lnTo>
                      <a:pt x="457" y="517"/>
                    </a:lnTo>
                    <a:lnTo>
                      <a:pt x="467" y="487"/>
                    </a:lnTo>
                    <a:lnTo>
                      <a:pt x="475" y="457"/>
                    </a:lnTo>
                    <a:lnTo>
                      <a:pt x="479" y="425"/>
                    </a:lnTo>
                    <a:lnTo>
                      <a:pt x="481" y="395"/>
                    </a:lnTo>
                    <a:lnTo>
                      <a:pt x="481" y="364"/>
                    </a:lnTo>
                    <a:lnTo>
                      <a:pt x="477" y="332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5" y="276"/>
                    </a:lnTo>
                    <a:lnTo>
                      <a:pt x="457" y="254"/>
                    </a:lnTo>
                    <a:lnTo>
                      <a:pt x="449" y="230"/>
                    </a:lnTo>
                    <a:lnTo>
                      <a:pt x="437" y="210"/>
                    </a:lnTo>
                    <a:lnTo>
                      <a:pt x="425" y="188"/>
                    </a:lnTo>
                    <a:lnTo>
                      <a:pt x="413" y="166"/>
                    </a:lnTo>
                    <a:lnTo>
                      <a:pt x="397" y="146"/>
                    </a:lnTo>
                    <a:lnTo>
                      <a:pt x="381" y="128"/>
                    </a:lnTo>
                    <a:lnTo>
                      <a:pt x="381" y="128"/>
                    </a:lnTo>
                    <a:lnTo>
                      <a:pt x="351" y="98"/>
                    </a:lnTo>
                    <a:lnTo>
                      <a:pt x="319" y="72"/>
                    </a:lnTo>
                    <a:lnTo>
                      <a:pt x="284" y="50"/>
                    </a:lnTo>
                    <a:lnTo>
                      <a:pt x="248" y="32"/>
                    </a:lnTo>
                    <a:lnTo>
                      <a:pt x="210" y="18"/>
                    </a:lnTo>
                    <a:lnTo>
                      <a:pt x="172" y="8"/>
                    </a:lnTo>
                    <a:lnTo>
                      <a:pt x="132" y="2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E9AE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399">
                <a:extLst>
                  <a:ext uri="{FF2B5EF4-FFF2-40B4-BE49-F238E27FC236}">
                    <a16:creationId xmlns:a16="http://schemas.microsoft.com/office/drawing/2014/main" id="{788BD37A-7086-D324-33AB-53DA7C782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38 w 74"/>
                  <a:gd name="T1" fmla="*/ 73 h 73"/>
                  <a:gd name="T2" fmla="*/ 38 w 74"/>
                  <a:gd name="T3" fmla="*/ 73 h 73"/>
                  <a:gd name="T4" fmla="*/ 26 w 74"/>
                  <a:gd name="T5" fmla="*/ 71 h 73"/>
                  <a:gd name="T6" fmla="*/ 14 w 74"/>
                  <a:gd name="T7" fmla="*/ 65 h 73"/>
                  <a:gd name="T8" fmla="*/ 6 w 74"/>
                  <a:gd name="T9" fmla="*/ 57 h 73"/>
                  <a:gd name="T10" fmla="*/ 2 w 74"/>
                  <a:gd name="T11" fmla="*/ 45 h 73"/>
                  <a:gd name="T12" fmla="*/ 2 w 74"/>
                  <a:gd name="T13" fmla="*/ 45 h 73"/>
                  <a:gd name="T14" fmla="*/ 0 w 74"/>
                  <a:gd name="T15" fmla="*/ 37 h 73"/>
                  <a:gd name="T16" fmla="*/ 2 w 74"/>
                  <a:gd name="T17" fmla="*/ 32 h 73"/>
                  <a:gd name="T18" fmla="*/ 4 w 74"/>
                  <a:gd name="T19" fmla="*/ 24 h 73"/>
                  <a:gd name="T20" fmla="*/ 6 w 74"/>
                  <a:gd name="T21" fmla="*/ 18 h 73"/>
                  <a:gd name="T22" fmla="*/ 10 w 74"/>
                  <a:gd name="T23" fmla="*/ 12 h 73"/>
                  <a:gd name="T24" fmla="*/ 16 w 74"/>
                  <a:gd name="T25" fmla="*/ 8 h 73"/>
                  <a:gd name="T26" fmla="*/ 22 w 74"/>
                  <a:gd name="T27" fmla="*/ 4 h 73"/>
                  <a:gd name="T28" fmla="*/ 30 w 74"/>
                  <a:gd name="T29" fmla="*/ 2 h 73"/>
                  <a:gd name="T30" fmla="*/ 30 w 74"/>
                  <a:gd name="T31" fmla="*/ 2 h 73"/>
                  <a:gd name="T32" fmla="*/ 38 w 74"/>
                  <a:gd name="T33" fmla="*/ 0 h 73"/>
                  <a:gd name="T34" fmla="*/ 38 w 74"/>
                  <a:gd name="T35" fmla="*/ 0 h 73"/>
                  <a:gd name="T36" fmla="*/ 50 w 74"/>
                  <a:gd name="T37" fmla="*/ 2 h 73"/>
                  <a:gd name="T38" fmla="*/ 60 w 74"/>
                  <a:gd name="T39" fmla="*/ 8 h 73"/>
                  <a:gd name="T40" fmla="*/ 68 w 74"/>
                  <a:gd name="T41" fmla="*/ 18 h 73"/>
                  <a:gd name="T42" fmla="*/ 74 w 74"/>
                  <a:gd name="T43" fmla="*/ 28 h 73"/>
                  <a:gd name="T44" fmla="*/ 74 w 74"/>
                  <a:gd name="T45" fmla="*/ 28 h 73"/>
                  <a:gd name="T46" fmla="*/ 74 w 74"/>
                  <a:gd name="T47" fmla="*/ 36 h 73"/>
                  <a:gd name="T48" fmla="*/ 74 w 74"/>
                  <a:gd name="T49" fmla="*/ 43 h 73"/>
                  <a:gd name="T50" fmla="*/ 72 w 74"/>
                  <a:gd name="T51" fmla="*/ 49 h 73"/>
                  <a:gd name="T52" fmla="*/ 68 w 74"/>
                  <a:gd name="T53" fmla="*/ 55 h 73"/>
                  <a:gd name="T54" fmla="*/ 64 w 74"/>
                  <a:gd name="T55" fmla="*/ 61 h 73"/>
                  <a:gd name="T56" fmla="*/ 60 w 74"/>
                  <a:gd name="T57" fmla="*/ 65 h 73"/>
                  <a:gd name="T58" fmla="*/ 52 w 74"/>
                  <a:gd name="T59" fmla="*/ 69 h 73"/>
                  <a:gd name="T60" fmla="*/ 46 w 74"/>
                  <a:gd name="T61" fmla="*/ 73 h 73"/>
                  <a:gd name="T62" fmla="*/ 46 w 74"/>
                  <a:gd name="T63" fmla="*/ 73 h 73"/>
                  <a:gd name="T64" fmla="*/ 38 w 74"/>
                  <a:gd name="T6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73">
                    <a:moveTo>
                      <a:pt x="38" y="73"/>
                    </a:moveTo>
                    <a:lnTo>
                      <a:pt x="38" y="73"/>
                    </a:lnTo>
                    <a:lnTo>
                      <a:pt x="26" y="71"/>
                    </a:lnTo>
                    <a:lnTo>
                      <a:pt x="14" y="65"/>
                    </a:lnTo>
                    <a:lnTo>
                      <a:pt x="6" y="57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0" y="37"/>
                    </a:lnTo>
                    <a:lnTo>
                      <a:pt x="2" y="32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50" y="2"/>
                    </a:lnTo>
                    <a:lnTo>
                      <a:pt x="60" y="8"/>
                    </a:lnTo>
                    <a:lnTo>
                      <a:pt x="68" y="18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6"/>
                    </a:lnTo>
                    <a:lnTo>
                      <a:pt x="74" y="43"/>
                    </a:lnTo>
                    <a:lnTo>
                      <a:pt x="72" y="49"/>
                    </a:lnTo>
                    <a:lnTo>
                      <a:pt x="68" y="55"/>
                    </a:lnTo>
                    <a:lnTo>
                      <a:pt x="64" y="61"/>
                    </a:lnTo>
                    <a:lnTo>
                      <a:pt x="60" y="65"/>
                    </a:lnTo>
                    <a:lnTo>
                      <a:pt x="52" y="69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38" y="7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400">
                <a:extLst>
                  <a:ext uri="{FF2B5EF4-FFF2-40B4-BE49-F238E27FC236}">
                    <a16:creationId xmlns:a16="http://schemas.microsoft.com/office/drawing/2014/main" id="{03309B4A-44EA-7084-F499-4076950F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" y="2820988"/>
                <a:ext cx="763588" cy="1208088"/>
              </a:xfrm>
              <a:custGeom>
                <a:avLst/>
                <a:gdLst>
                  <a:gd name="T0" fmla="*/ 92 w 481"/>
                  <a:gd name="T1" fmla="*/ 0 h 761"/>
                  <a:gd name="T2" fmla="*/ 46 w 481"/>
                  <a:gd name="T3" fmla="*/ 2 h 761"/>
                  <a:gd name="T4" fmla="*/ 0 w 481"/>
                  <a:gd name="T5" fmla="*/ 10 h 761"/>
                  <a:gd name="T6" fmla="*/ 40 w 481"/>
                  <a:gd name="T7" fmla="*/ 26 h 761"/>
                  <a:gd name="T8" fmla="*/ 116 w 481"/>
                  <a:gd name="T9" fmla="*/ 70 h 761"/>
                  <a:gd name="T10" fmla="*/ 150 w 481"/>
                  <a:gd name="T11" fmla="*/ 98 h 761"/>
                  <a:gd name="T12" fmla="*/ 180 w 481"/>
                  <a:gd name="T13" fmla="*/ 86 h 761"/>
                  <a:gd name="T14" fmla="*/ 194 w 481"/>
                  <a:gd name="T15" fmla="*/ 84 h 761"/>
                  <a:gd name="T16" fmla="*/ 206 w 481"/>
                  <a:gd name="T17" fmla="*/ 84 h 761"/>
                  <a:gd name="T18" fmla="*/ 246 w 481"/>
                  <a:gd name="T19" fmla="*/ 90 h 761"/>
                  <a:gd name="T20" fmla="*/ 282 w 481"/>
                  <a:gd name="T21" fmla="*/ 110 h 761"/>
                  <a:gd name="T22" fmla="*/ 307 w 481"/>
                  <a:gd name="T23" fmla="*/ 140 h 761"/>
                  <a:gd name="T24" fmla="*/ 323 w 481"/>
                  <a:gd name="T25" fmla="*/ 178 h 761"/>
                  <a:gd name="T26" fmla="*/ 327 w 481"/>
                  <a:gd name="T27" fmla="*/ 194 h 761"/>
                  <a:gd name="T28" fmla="*/ 325 w 481"/>
                  <a:gd name="T29" fmla="*/ 228 h 761"/>
                  <a:gd name="T30" fmla="*/ 313 w 481"/>
                  <a:gd name="T31" fmla="*/ 260 h 761"/>
                  <a:gd name="T32" fmla="*/ 295 w 481"/>
                  <a:gd name="T33" fmla="*/ 286 h 761"/>
                  <a:gd name="T34" fmla="*/ 284 w 481"/>
                  <a:gd name="T35" fmla="*/ 298 h 761"/>
                  <a:gd name="T36" fmla="*/ 295 w 481"/>
                  <a:gd name="T37" fmla="*/ 338 h 761"/>
                  <a:gd name="T38" fmla="*/ 303 w 481"/>
                  <a:gd name="T39" fmla="*/ 389 h 761"/>
                  <a:gd name="T40" fmla="*/ 307 w 481"/>
                  <a:gd name="T41" fmla="*/ 441 h 761"/>
                  <a:gd name="T42" fmla="*/ 305 w 481"/>
                  <a:gd name="T43" fmla="*/ 491 h 761"/>
                  <a:gd name="T44" fmla="*/ 295 w 481"/>
                  <a:gd name="T45" fmla="*/ 541 h 761"/>
                  <a:gd name="T46" fmla="*/ 295 w 481"/>
                  <a:gd name="T47" fmla="*/ 553 h 761"/>
                  <a:gd name="T48" fmla="*/ 289 w 481"/>
                  <a:gd name="T49" fmla="*/ 575 h 761"/>
                  <a:gd name="T50" fmla="*/ 284 w 481"/>
                  <a:gd name="T51" fmla="*/ 585 h 761"/>
                  <a:gd name="T52" fmla="*/ 266 w 481"/>
                  <a:gd name="T53" fmla="*/ 633 h 761"/>
                  <a:gd name="T54" fmla="*/ 240 w 481"/>
                  <a:gd name="T55" fmla="*/ 679 h 761"/>
                  <a:gd name="T56" fmla="*/ 210 w 481"/>
                  <a:gd name="T57" fmla="*/ 723 h 761"/>
                  <a:gd name="T58" fmla="*/ 176 w 481"/>
                  <a:gd name="T59" fmla="*/ 761 h 761"/>
                  <a:gd name="T60" fmla="*/ 184 w 481"/>
                  <a:gd name="T61" fmla="*/ 761 h 761"/>
                  <a:gd name="T62" fmla="*/ 210 w 481"/>
                  <a:gd name="T63" fmla="*/ 753 h 761"/>
                  <a:gd name="T64" fmla="*/ 258 w 481"/>
                  <a:gd name="T65" fmla="*/ 735 h 761"/>
                  <a:gd name="T66" fmla="*/ 280 w 481"/>
                  <a:gd name="T67" fmla="*/ 723 h 761"/>
                  <a:gd name="T68" fmla="*/ 333 w 481"/>
                  <a:gd name="T69" fmla="*/ 689 h 761"/>
                  <a:gd name="T70" fmla="*/ 377 w 481"/>
                  <a:gd name="T71" fmla="*/ 647 h 761"/>
                  <a:gd name="T72" fmla="*/ 415 w 481"/>
                  <a:gd name="T73" fmla="*/ 599 h 761"/>
                  <a:gd name="T74" fmla="*/ 445 w 481"/>
                  <a:gd name="T75" fmla="*/ 545 h 761"/>
                  <a:gd name="T76" fmla="*/ 467 w 481"/>
                  <a:gd name="T77" fmla="*/ 487 h 761"/>
                  <a:gd name="T78" fmla="*/ 479 w 481"/>
                  <a:gd name="T79" fmla="*/ 425 h 761"/>
                  <a:gd name="T80" fmla="*/ 481 w 481"/>
                  <a:gd name="T81" fmla="*/ 364 h 761"/>
                  <a:gd name="T82" fmla="*/ 471 w 481"/>
                  <a:gd name="T83" fmla="*/ 298 h 761"/>
                  <a:gd name="T84" fmla="*/ 465 w 481"/>
                  <a:gd name="T85" fmla="*/ 276 h 761"/>
                  <a:gd name="T86" fmla="*/ 449 w 481"/>
                  <a:gd name="T87" fmla="*/ 230 h 761"/>
                  <a:gd name="T88" fmla="*/ 425 w 481"/>
                  <a:gd name="T89" fmla="*/ 188 h 761"/>
                  <a:gd name="T90" fmla="*/ 397 w 481"/>
                  <a:gd name="T91" fmla="*/ 146 h 761"/>
                  <a:gd name="T92" fmla="*/ 381 w 481"/>
                  <a:gd name="T93" fmla="*/ 128 h 761"/>
                  <a:gd name="T94" fmla="*/ 319 w 481"/>
                  <a:gd name="T95" fmla="*/ 72 h 761"/>
                  <a:gd name="T96" fmla="*/ 248 w 481"/>
                  <a:gd name="T97" fmla="*/ 32 h 761"/>
                  <a:gd name="T98" fmla="*/ 172 w 481"/>
                  <a:gd name="T99" fmla="*/ 8 h 761"/>
                  <a:gd name="T100" fmla="*/ 92 w 481"/>
                  <a:gd name="T101" fmla="*/ 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1" h="761">
                    <a:moveTo>
                      <a:pt x="92" y="0"/>
                    </a:moveTo>
                    <a:lnTo>
                      <a:pt x="92" y="0"/>
                    </a:lnTo>
                    <a:lnTo>
                      <a:pt x="68" y="0"/>
                    </a:lnTo>
                    <a:lnTo>
                      <a:pt x="46" y="2"/>
                    </a:lnTo>
                    <a:lnTo>
                      <a:pt x="22" y="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0" y="26"/>
                    </a:lnTo>
                    <a:lnTo>
                      <a:pt x="80" y="46"/>
                    </a:lnTo>
                    <a:lnTo>
                      <a:pt x="116" y="70"/>
                    </a:lnTo>
                    <a:lnTo>
                      <a:pt x="150" y="98"/>
                    </a:lnTo>
                    <a:lnTo>
                      <a:pt x="150" y="98"/>
                    </a:lnTo>
                    <a:lnTo>
                      <a:pt x="164" y="92"/>
                    </a:lnTo>
                    <a:lnTo>
                      <a:pt x="180" y="86"/>
                    </a:lnTo>
                    <a:lnTo>
                      <a:pt x="180" y="86"/>
                    </a:lnTo>
                    <a:lnTo>
                      <a:pt x="194" y="84"/>
                    </a:lnTo>
                    <a:lnTo>
                      <a:pt x="206" y="84"/>
                    </a:lnTo>
                    <a:lnTo>
                      <a:pt x="206" y="84"/>
                    </a:lnTo>
                    <a:lnTo>
                      <a:pt x="228" y="86"/>
                    </a:lnTo>
                    <a:lnTo>
                      <a:pt x="246" y="90"/>
                    </a:lnTo>
                    <a:lnTo>
                      <a:pt x="264" y="98"/>
                    </a:lnTo>
                    <a:lnTo>
                      <a:pt x="282" y="110"/>
                    </a:lnTo>
                    <a:lnTo>
                      <a:pt x="295" y="124"/>
                    </a:lnTo>
                    <a:lnTo>
                      <a:pt x="307" y="140"/>
                    </a:lnTo>
                    <a:lnTo>
                      <a:pt x="317" y="158"/>
                    </a:lnTo>
                    <a:lnTo>
                      <a:pt x="323" y="178"/>
                    </a:lnTo>
                    <a:lnTo>
                      <a:pt x="323" y="178"/>
                    </a:lnTo>
                    <a:lnTo>
                      <a:pt x="327" y="194"/>
                    </a:lnTo>
                    <a:lnTo>
                      <a:pt x="327" y="212"/>
                    </a:lnTo>
                    <a:lnTo>
                      <a:pt x="325" y="228"/>
                    </a:lnTo>
                    <a:lnTo>
                      <a:pt x="321" y="244"/>
                    </a:lnTo>
                    <a:lnTo>
                      <a:pt x="313" y="260"/>
                    </a:lnTo>
                    <a:lnTo>
                      <a:pt x="305" y="274"/>
                    </a:lnTo>
                    <a:lnTo>
                      <a:pt x="295" y="286"/>
                    </a:lnTo>
                    <a:lnTo>
                      <a:pt x="284" y="298"/>
                    </a:lnTo>
                    <a:lnTo>
                      <a:pt x="284" y="298"/>
                    </a:lnTo>
                    <a:lnTo>
                      <a:pt x="295" y="338"/>
                    </a:lnTo>
                    <a:lnTo>
                      <a:pt x="295" y="338"/>
                    </a:lnTo>
                    <a:lnTo>
                      <a:pt x="299" y="364"/>
                    </a:lnTo>
                    <a:lnTo>
                      <a:pt x="303" y="389"/>
                    </a:lnTo>
                    <a:lnTo>
                      <a:pt x="307" y="415"/>
                    </a:lnTo>
                    <a:lnTo>
                      <a:pt x="307" y="441"/>
                    </a:lnTo>
                    <a:lnTo>
                      <a:pt x="307" y="465"/>
                    </a:lnTo>
                    <a:lnTo>
                      <a:pt x="305" y="491"/>
                    </a:lnTo>
                    <a:lnTo>
                      <a:pt x="301" y="515"/>
                    </a:lnTo>
                    <a:lnTo>
                      <a:pt x="295" y="541"/>
                    </a:lnTo>
                    <a:lnTo>
                      <a:pt x="295" y="541"/>
                    </a:lnTo>
                    <a:lnTo>
                      <a:pt x="295" y="553"/>
                    </a:lnTo>
                    <a:lnTo>
                      <a:pt x="293" y="563"/>
                    </a:lnTo>
                    <a:lnTo>
                      <a:pt x="289" y="575"/>
                    </a:lnTo>
                    <a:lnTo>
                      <a:pt x="284" y="585"/>
                    </a:lnTo>
                    <a:lnTo>
                      <a:pt x="284" y="585"/>
                    </a:lnTo>
                    <a:lnTo>
                      <a:pt x="276" y="609"/>
                    </a:lnTo>
                    <a:lnTo>
                      <a:pt x="266" y="633"/>
                    </a:lnTo>
                    <a:lnTo>
                      <a:pt x="254" y="657"/>
                    </a:lnTo>
                    <a:lnTo>
                      <a:pt x="240" y="679"/>
                    </a:lnTo>
                    <a:lnTo>
                      <a:pt x="226" y="701"/>
                    </a:lnTo>
                    <a:lnTo>
                      <a:pt x="210" y="723"/>
                    </a:lnTo>
                    <a:lnTo>
                      <a:pt x="194" y="743"/>
                    </a:lnTo>
                    <a:lnTo>
                      <a:pt x="176" y="761"/>
                    </a:lnTo>
                    <a:lnTo>
                      <a:pt x="176" y="761"/>
                    </a:lnTo>
                    <a:lnTo>
                      <a:pt x="184" y="761"/>
                    </a:lnTo>
                    <a:lnTo>
                      <a:pt x="184" y="761"/>
                    </a:lnTo>
                    <a:lnTo>
                      <a:pt x="210" y="753"/>
                    </a:lnTo>
                    <a:lnTo>
                      <a:pt x="234" y="745"/>
                    </a:lnTo>
                    <a:lnTo>
                      <a:pt x="258" y="735"/>
                    </a:lnTo>
                    <a:lnTo>
                      <a:pt x="280" y="723"/>
                    </a:lnTo>
                    <a:lnTo>
                      <a:pt x="280" y="723"/>
                    </a:lnTo>
                    <a:lnTo>
                      <a:pt x="307" y="707"/>
                    </a:lnTo>
                    <a:lnTo>
                      <a:pt x="333" y="689"/>
                    </a:lnTo>
                    <a:lnTo>
                      <a:pt x="355" y="669"/>
                    </a:lnTo>
                    <a:lnTo>
                      <a:pt x="377" y="647"/>
                    </a:lnTo>
                    <a:lnTo>
                      <a:pt x="397" y="623"/>
                    </a:lnTo>
                    <a:lnTo>
                      <a:pt x="415" y="599"/>
                    </a:lnTo>
                    <a:lnTo>
                      <a:pt x="433" y="573"/>
                    </a:lnTo>
                    <a:lnTo>
                      <a:pt x="445" y="545"/>
                    </a:lnTo>
                    <a:lnTo>
                      <a:pt x="457" y="517"/>
                    </a:lnTo>
                    <a:lnTo>
                      <a:pt x="467" y="487"/>
                    </a:lnTo>
                    <a:lnTo>
                      <a:pt x="475" y="457"/>
                    </a:lnTo>
                    <a:lnTo>
                      <a:pt x="479" y="425"/>
                    </a:lnTo>
                    <a:lnTo>
                      <a:pt x="481" y="395"/>
                    </a:lnTo>
                    <a:lnTo>
                      <a:pt x="481" y="364"/>
                    </a:lnTo>
                    <a:lnTo>
                      <a:pt x="477" y="332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5" y="276"/>
                    </a:lnTo>
                    <a:lnTo>
                      <a:pt x="457" y="254"/>
                    </a:lnTo>
                    <a:lnTo>
                      <a:pt x="449" y="230"/>
                    </a:lnTo>
                    <a:lnTo>
                      <a:pt x="437" y="210"/>
                    </a:lnTo>
                    <a:lnTo>
                      <a:pt x="425" y="188"/>
                    </a:lnTo>
                    <a:lnTo>
                      <a:pt x="413" y="166"/>
                    </a:lnTo>
                    <a:lnTo>
                      <a:pt x="397" y="146"/>
                    </a:lnTo>
                    <a:lnTo>
                      <a:pt x="381" y="128"/>
                    </a:lnTo>
                    <a:lnTo>
                      <a:pt x="381" y="128"/>
                    </a:lnTo>
                    <a:lnTo>
                      <a:pt x="351" y="98"/>
                    </a:lnTo>
                    <a:lnTo>
                      <a:pt x="319" y="72"/>
                    </a:lnTo>
                    <a:lnTo>
                      <a:pt x="284" y="50"/>
                    </a:lnTo>
                    <a:lnTo>
                      <a:pt x="248" y="32"/>
                    </a:lnTo>
                    <a:lnTo>
                      <a:pt x="210" y="18"/>
                    </a:lnTo>
                    <a:lnTo>
                      <a:pt x="172" y="8"/>
                    </a:lnTo>
                    <a:lnTo>
                      <a:pt x="132" y="2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401">
                <a:extLst>
                  <a:ext uri="{FF2B5EF4-FFF2-40B4-BE49-F238E27FC236}">
                    <a16:creationId xmlns:a16="http://schemas.microsoft.com/office/drawing/2014/main" id="{1A9330F5-B2DB-AF67-888F-0A6C9562C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925" y="3679826"/>
                <a:ext cx="17463" cy="69850"/>
              </a:xfrm>
              <a:custGeom>
                <a:avLst/>
                <a:gdLst>
                  <a:gd name="T0" fmla="*/ 11 w 11"/>
                  <a:gd name="T1" fmla="*/ 0 h 44"/>
                  <a:gd name="T2" fmla="*/ 11 w 11"/>
                  <a:gd name="T3" fmla="*/ 0 h 44"/>
                  <a:gd name="T4" fmla="*/ 0 w 11"/>
                  <a:gd name="T5" fmla="*/ 44 h 44"/>
                  <a:gd name="T6" fmla="*/ 0 w 11"/>
                  <a:gd name="T7" fmla="*/ 44 h 44"/>
                  <a:gd name="T8" fmla="*/ 5 w 11"/>
                  <a:gd name="T9" fmla="*/ 34 h 44"/>
                  <a:gd name="T10" fmla="*/ 9 w 11"/>
                  <a:gd name="T11" fmla="*/ 22 h 44"/>
                  <a:gd name="T12" fmla="*/ 11 w 11"/>
                  <a:gd name="T13" fmla="*/ 12 h 44"/>
                  <a:gd name="T14" fmla="*/ 11 w 11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lnTo>
                      <a:pt x="11" y="0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5" y="34"/>
                    </a:lnTo>
                    <a:lnTo>
                      <a:pt x="9" y="22"/>
                    </a:lnTo>
                    <a:lnTo>
                      <a:pt x="11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E8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3" name="Freeform 402">
                <a:extLst>
                  <a:ext uri="{FF2B5EF4-FFF2-40B4-BE49-F238E27FC236}">
                    <a16:creationId xmlns:a16="http://schemas.microsoft.com/office/drawing/2014/main" id="{DFC4B3FC-F2BB-1DAB-D4DD-02AB6D69E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925" y="3679826"/>
                <a:ext cx="17463" cy="69850"/>
              </a:xfrm>
              <a:custGeom>
                <a:avLst/>
                <a:gdLst>
                  <a:gd name="T0" fmla="*/ 11 w 11"/>
                  <a:gd name="T1" fmla="*/ 0 h 44"/>
                  <a:gd name="T2" fmla="*/ 11 w 11"/>
                  <a:gd name="T3" fmla="*/ 0 h 44"/>
                  <a:gd name="T4" fmla="*/ 0 w 11"/>
                  <a:gd name="T5" fmla="*/ 44 h 44"/>
                  <a:gd name="T6" fmla="*/ 0 w 11"/>
                  <a:gd name="T7" fmla="*/ 44 h 44"/>
                  <a:gd name="T8" fmla="*/ 5 w 11"/>
                  <a:gd name="T9" fmla="*/ 34 h 44"/>
                  <a:gd name="T10" fmla="*/ 9 w 11"/>
                  <a:gd name="T11" fmla="*/ 22 h 44"/>
                  <a:gd name="T12" fmla="*/ 11 w 11"/>
                  <a:gd name="T13" fmla="*/ 12 h 44"/>
                  <a:gd name="T14" fmla="*/ 11 w 11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lnTo>
                      <a:pt x="11" y="0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5" y="34"/>
                    </a:lnTo>
                    <a:lnTo>
                      <a:pt x="9" y="22"/>
                    </a:lnTo>
                    <a:lnTo>
                      <a:pt x="11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Freeform 403">
                <a:extLst>
                  <a:ext uri="{FF2B5EF4-FFF2-40B4-BE49-F238E27FC236}">
                    <a16:creationId xmlns:a16="http://schemas.microsoft.com/office/drawing/2014/main" id="{9CC85BB4-4328-AF74-CB5F-F9E5F2E85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200" y="2954338"/>
                <a:ext cx="280988" cy="339725"/>
              </a:xfrm>
              <a:custGeom>
                <a:avLst/>
                <a:gdLst>
                  <a:gd name="T0" fmla="*/ 56 w 177"/>
                  <a:gd name="T1" fmla="*/ 0 h 214"/>
                  <a:gd name="T2" fmla="*/ 56 w 177"/>
                  <a:gd name="T3" fmla="*/ 0 h 214"/>
                  <a:gd name="T4" fmla="*/ 44 w 177"/>
                  <a:gd name="T5" fmla="*/ 0 h 214"/>
                  <a:gd name="T6" fmla="*/ 30 w 177"/>
                  <a:gd name="T7" fmla="*/ 2 h 214"/>
                  <a:gd name="T8" fmla="*/ 30 w 177"/>
                  <a:gd name="T9" fmla="*/ 2 h 214"/>
                  <a:gd name="T10" fmla="*/ 14 w 177"/>
                  <a:gd name="T11" fmla="*/ 8 h 214"/>
                  <a:gd name="T12" fmla="*/ 0 w 177"/>
                  <a:gd name="T13" fmla="*/ 14 h 214"/>
                  <a:gd name="T14" fmla="*/ 0 w 177"/>
                  <a:gd name="T15" fmla="*/ 14 h 214"/>
                  <a:gd name="T16" fmla="*/ 22 w 177"/>
                  <a:gd name="T17" fmla="*/ 34 h 214"/>
                  <a:gd name="T18" fmla="*/ 44 w 177"/>
                  <a:gd name="T19" fmla="*/ 56 h 214"/>
                  <a:gd name="T20" fmla="*/ 62 w 177"/>
                  <a:gd name="T21" fmla="*/ 78 h 214"/>
                  <a:gd name="T22" fmla="*/ 80 w 177"/>
                  <a:gd name="T23" fmla="*/ 104 h 214"/>
                  <a:gd name="T24" fmla="*/ 96 w 177"/>
                  <a:gd name="T25" fmla="*/ 130 h 214"/>
                  <a:gd name="T26" fmla="*/ 110 w 177"/>
                  <a:gd name="T27" fmla="*/ 156 h 214"/>
                  <a:gd name="T28" fmla="*/ 124 w 177"/>
                  <a:gd name="T29" fmla="*/ 184 h 214"/>
                  <a:gd name="T30" fmla="*/ 134 w 177"/>
                  <a:gd name="T31" fmla="*/ 214 h 214"/>
                  <a:gd name="T32" fmla="*/ 134 w 177"/>
                  <a:gd name="T33" fmla="*/ 214 h 214"/>
                  <a:gd name="T34" fmla="*/ 145 w 177"/>
                  <a:gd name="T35" fmla="*/ 202 h 214"/>
                  <a:gd name="T36" fmla="*/ 155 w 177"/>
                  <a:gd name="T37" fmla="*/ 190 h 214"/>
                  <a:gd name="T38" fmla="*/ 163 w 177"/>
                  <a:gd name="T39" fmla="*/ 176 h 214"/>
                  <a:gd name="T40" fmla="*/ 171 w 177"/>
                  <a:gd name="T41" fmla="*/ 160 h 214"/>
                  <a:gd name="T42" fmla="*/ 175 w 177"/>
                  <a:gd name="T43" fmla="*/ 144 h 214"/>
                  <a:gd name="T44" fmla="*/ 177 w 177"/>
                  <a:gd name="T45" fmla="*/ 128 h 214"/>
                  <a:gd name="T46" fmla="*/ 177 w 177"/>
                  <a:gd name="T47" fmla="*/ 110 h 214"/>
                  <a:gd name="T48" fmla="*/ 173 w 177"/>
                  <a:gd name="T49" fmla="*/ 94 h 214"/>
                  <a:gd name="T50" fmla="*/ 173 w 177"/>
                  <a:gd name="T51" fmla="*/ 94 h 214"/>
                  <a:gd name="T52" fmla="*/ 167 w 177"/>
                  <a:gd name="T53" fmla="*/ 74 h 214"/>
                  <a:gd name="T54" fmla="*/ 157 w 177"/>
                  <a:gd name="T55" fmla="*/ 56 h 214"/>
                  <a:gd name="T56" fmla="*/ 145 w 177"/>
                  <a:gd name="T57" fmla="*/ 40 h 214"/>
                  <a:gd name="T58" fmla="*/ 132 w 177"/>
                  <a:gd name="T59" fmla="*/ 26 h 214"/>
                  <a:gd name="T60" fmla="*/ 114 w 177"/>
                  <a:gd name="T61" fmla="*/ 14 h 214"/>
                  <a:gd name="T62" fmla="*/ 96 w 177"/>
                  <a:gd name="T63" fmla="*/ 6 h 214"/>
                  <a:gd name="T64" fmla="*/ 78 w 177"/>
                  <a:gd name="T65" fmla="*/ 2 h 214"/>
                  <a:gd name="T66" fmla="*/ 56 w 177"/>
                  <a:gd name="T6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7" h="214">
                    <a:moveTo>
                      <a:pt x="56" y="0"/>
                    </a:moveTo>
                    <a:lnTo>
                      <a:pt x="56" y="0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14" y="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2" y="34"/>
                    </a:lnTo>
                    <a:lnTo>
                      <a:pt x="44" y="56"/>
                    </a:lnTo>
                    <a:lnTo>
                      <a:pt x="62" y="78"/>
                    </a:lnTo>
                    <a:lnTo>
                      <a:pt x="80" y="104"/>
                    </a:lnTo>
                    <a:lnTo>
                      <a:pt x="96" y="130"/>
                    </a:lnTo>
                    <a:lnTo>
                      <a:pt x="110" y="156"/>
                    </a:lnTo>
                    <a:lnTo>
                      <a:pt x="124" y="184"/>
                    </a:lnTo>
                    <a:lnTo>
                      <a:pt x="134" y="214"/>
                    </a:lnTo>
                    <a:lnTo>
                      <a:pt x="134" y="214"/>
                    </a:lnTo>
                    <a:lnTo>
                      <a:pt x="145" y="202"/>
                    </a:lnTo>
                    <a:lnTo>
                      <a:pt x="155" y="190"/>
                    </a:lnTo>
                    <a:lnTo>
                      <a:pt x="163" y="176"/>
                    </a:lnTo>
                    <a:lnTo>
                      <a:pt x="171" y="160"/>
                    </a:lnTo>
                    <a:lnTo>
                      <a:pt x="175" y="144"/>
                    </a:lnTo>
                    <a:lnTo>
                      <a:pt x="177" y="128"/>
                    </a:lnTo>
                    <a:lnTo>
                      <a:pt x="177" y="110"/>
                    </a:lnTo>
                    <a:lnTo>
                      <a:pt x="173" y="94"/>
                    </a:lnTo>
                    <a:lnTo>
                      <a:pt x="173" y="94"/>
                    </a:lnTo>
                    <a:lnTo>
                      <a:pt x="167" y="74"/>
                    </a:lnTo>
                    <a:lnTo>
                      <a:pt x="157" y="56"/>
                    </a:lnTo>
                    <a:lnTo>
                      <a:pt x="145" y="40"/>
                    </a:lnTo>
                    <a:lnTo>
                      <a:pt x="132" y="26"/>
                    </a:lnTo>
                    <a:lnTo>
                      <a:pt x="114" y="14"/>
                    </a:lnTo>
                    <a:lnTo>
                      <a:pt x="96" y="6"/>
                    </a:lnTo>
                    <a:lnTo>
                      <a:pt x="78" y="2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DE8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5" name="Freeform 404">
                <a:extLst>
                  <a:ext uri="{FF2B5EF4-FFF2-40B4-BE49-F238E27FC236}">
                    <a16:creationId xmlns:a16="http://schemas.microsoft.com/office/drawing/2014/main" id="{2D1716F2-CFB2-32B6-755C-0CC190F95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200" y="2954338"/>
                <a:ext cx="280988" cy="339725"/>
              </a:xfrm>
              <a:custGeom>
                <a:avLst/>
                <a:gdLst>
                  <a:gd name="T0" fmla="*/ 56 w 177"/>
                  <a:gd name="T1" fmla="*/ 0 h 214"/>
                  <a:gd name="T2" fmla="*/ 56 w 177"/>
                  <a:gd name="T3" fmla="*/ 0 h 214"/>
                  <a:gd name="T4" fmla="*/ 44 w 177"/>
                  <a:gd name="T5" fmla="*/ 0 h 214"/>
                  <a:gd name="T6" fmla="*/ 30 w 177"/>
                  <a:gd name="T7" fmla="*/ 2 h 214"/>
                  <a:gd name="T8" fmla="*/ 30 w 177"/>
                  <a:gd name="T9" fmla="*/ 2 h 214"/>
                  <a:gd name="T10" fmla="*/ 14 w 177"/>
                  <a:gd name="T11" fmla="*/ 8 h 214"/>
                  <a:gd name="T12" fmla="*/ 0 w 177"/>
                  <a:gd name="T13" fmla="*/ 14 h 214"/>
                  <a:gd name="T14" fmla="*/ 0 w 177"/>
                  <a:gd name="T15" fmla="*/ 14 h 214"/>
                  <a:gd name="T16" fmla="*/ 22 w 177"/>
                  <a:gd name="T17" fmla="*/ 34 h 214"/>
                  <a:gd name="T18" fmla="*/ 44 w 177"/>
                  <a:gd name="T19" fmla="*/ 56 h 214"/>
                  <a:gd name="T20" fmla="*/ 62 w 177"/>
                  <a:gd name="T21" fmla="*/ 78 h 214"/>
                  <a:gd name="T22" fmla="*/ 80 w 177"/>
                  <a:gd name="T23" fmla="*/ 104 h 214"/>
                  <a:gd name="T24" fmla="*/ 96 w 177"/>
                  <a:gd name="T25" fmla="*/ 130 h 214"/>
                  <a:gd name="T26" fmla="*/ 110 w 177"/>
                  <a:gd name="T27" fmla="*/ 156 h 214"/>
                  <a:gd name="T28" fmla="*/ 124 w 177"/>
                  <a:gd name="T29" fmla="*/ 184 h 214"/>
                  <a:gd name="T30" fmla="*/ 134 w 177"/>
                  <a:gd name="T31" fmla="*/ 214 h 214"/>
                  <a:gd name="T32" fmla="*/ 134 w 177"/>
                  <a:gd name="T33" fmla="*/ 214 h 214"/>
                  <a:gd name="T34" fmla="*/ 145 w 177"/>
                  <a:gd name="T35" fmla="*/ 202 h 214"/>
                  <a:gd name="T36" fmla="*/ 155 w 177"/>
                  <a:gd name="T37" fmla="*/ 190 h 214"/>
                  <a:gd name="T38" fmla="*/ 163 w 177"/>
                  <a:gd name="T39" fmla="*/ 176 h 214"/>
                  <a:gd name="T40" fmla="*/ 171 w 177"/>
                  <a:gd name="T41" fmla="*/ 160 h 214"/>
                  <a:gd name="T42" fmla="*/ 175 w 177"/>
                  <a:gd name="T43" fmla="*/ 144 h 214"/>
                  <a:gd name="T44" fmla="*/ 177 w 177"/>
                  <a:gd name="T45" fmla="*/ 128 h 214"/>
                  <a:gd name="T46" fmla="*/ 177 w 177"/>
                  <a:gd name="T47" fmla="*/ 110 h 214"/>
                  <a:gd name="T48" fmla="*/ 173 w 177"/>
                  <a:gd name="T49" fmla="*/ 94 h 214"/>
                  <a:gd name="T50" fmla="*/ 173 w 177"/>
                  <a:gd name="T51" fmla="*/ 94 h 214"/>
                  <a:gd name="T52" fmla="*/ 167 w 177"/>
                  <a:gd name="T53" fmla="*/ 74 h 214"/>
                  <a:gd name="T54" fmla="*/ 157 w 177"/>
                  <a:gd name="T55" fmla="*/ 56 h 214"/>
                  <a:gd name="T56" fmla="*/ 145 w 177"/>
                  <a:gd name="T57" fmla="*/ 40 h 214"/>
                  <a:gd name="T58" fmla="*/ 132 w 177"/>
                  <a:gd name="T59" fmla="*/ 26 h 214"/>
                  <a:gd name="T60" fmla="*/ 114 w 177"/>
                  <a:gd name="T61" fmla="*/ 14 h 214"/>
                  <a:gd name="T62" fmla="*/ 96 w 177"/>
                  <a:gd name="T63" fmla="*/ 6 h 214"/>
                  <a:gd name="T64" fmla="*/ 78 w 177"/>
                  <a:gd name="T65" fmla="*/ 2 h 214"/>
                  <a:gd name="T66" fmla="*/ 56 w 177"/>
                  <a:gd name="T6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7" h="214">
                    <a:moveTo>
                      <a:pt x="56" y="0"/>
                    </a:moveTo>
                    <a:lnTo>
                      <a:pt x="56" y="0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14" y="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2" y="34"/>
                    </a:lnTo>
                    <a:lnTo>
                      <a:pt x="44" y="56"/>
                    </a:lnTo>
                    <a:lnTo>
                      <a:pt x="62" y="78"/>
                    </a:lnTo>
                    <a:lnTo>
                      <a:pt x="80" y="104"/>
                    </a:lnTo>
                    <a:lnTo>
                      <a:pt x="96" y="130"/>
                    </a:lnTo>
                    <a:lnTo>
                      <a:pt x="110" y="156"/>
                    </a:lnTo>
                    <a:lnTo>
                      <a:pt x="124" y="184"/>
                    </a:lnTo>
                    <a:lnTo>
                      <a:pt x="134" y="214"/>
                    </a:lnTo>
                    <a:lnTo>
                      <a:pt x="134" y="214"/>
                    </a:lnTo>
                    <a:lnTo>
                      <a:pt x="145" y="202"/>
                    </a:lnTo>
                    <a:lnTo>
                      <a:pt x="155" y="190"/>
                    </a:lnTo>
                    <a:lnTo>
                      <a:pt x="163" y="176"/>
                    </a:lnTo>
                    <a:lnTo>
                      <a:pt x="171" y="160"/>
                    </a:lnTo>
                    <a:lnTo>
                      <a:pt x="175" y="144"/>
                    </a:lnTo>
                    <a:lnTo>
                      <a:pt x="177" y="128"/>
                    </a:lnTo>
                    <a:lnTo>
                      <a:pt x="177" y="110"/>
                    </a:lnTo>
                    <a:lnTo>
                      <a:pt x="173" y="94"/>
                    </a:lnTo>
                    <a:lnTo>
                      <a:pt x="173" y="94"/>
                    </a:lnTo>
                    <a:lnTo>
                      <a:pt x="167" y="74"/>
                    </a:lnTo>
                    <a:lnTo>
                      <a:pt x="157" y="56"/>
                    </a:lnTo>
                    <a:lnTo>
                      <a:pt x="145" y="40"/>
                    </a:lnTo>
                    <a:lnTo>
                      <a:pt x="132" y="26"/>
                    </a:lnTo>
                    <a:lnTo>
                      <a:pt x="114" y="14"/>
                    </a:lnTo>
                    <a:lnTo>
                      <a:pt x="96" y="6"/>
                    </a:lnTo>
                    <a:lnTo>
                      <a:pt x="78" y="2"/>
                    </a:lnTo>
                    <a:lnTo>
                      <a:pt x="5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405">
                <a:extLst>
                  <a:ext uri="{FF2B5EF4-FFF2-40B4-BE49-F238E27FC236}">
                    <a16:creationId xmlns:a16="http://schemas.microsoft.com/office/drawing/2014/main" id="{1538EE87-8E25-4229-76C2-F2F60043E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38 w 74"/>
                  <a:gd name="T1" fmla="*/ 0 h 73"/>
                  <a:gd name="T2" fmla="*/ 38 w 74"/>
                  <a:gd name="T3" fmla="*/ 0 h 73"/>
                  <a:gd name="T4" fmla="*/ 30 w 74"/>
                  <a:gd name="T5" fmla="*/ 2 h 73"/>
                  <a:gd name="T6" fmla="*/ 30 w 74"/>
                  <a:gd name="T7" fmla="*/ 2 h 73"/>
                  <a:gd name="T8" fmla="*/ 22 w 74"/>
                  <a:gd name="T9" fmla="*/ 4 h 73"/>
                  <a:gd name="T10" fmla="*/ 16 w 74"/>
                  <a:gd name="T11" fmla="*/ 8 h 73"/>
                  <a:gd name="T12" fmla="*/ 10 w 74"/>
                  <a:gd name="T13" fmla="*/ 12 h 73"/>
                  <a:gd name="T14" fmla="*/ 6 w 74"/>
                  <a:gd name="T15" fmla="*/ 18 h 73"/>
                  <a:gd name="T16" fmla="*/ 4 w 74"/>
                  <a:gd name="T17" fmla="*/ 24 h 73"/>
                  <a:gd name="T18" fmla="*/ 2 w 74"/>
                  <a:gd name="T19" fmla="*/ 32 h 73"/>
                  <a:gd name="T20" fmla="*/ 0 w 74"/>
                  <a:gd name="T21" fmla="*/ 37 h 73"/>
                  <a:gd name="T22" fmla="*/ 2 w 74"/>
                  <a:gd name="T23" fmla="*/ 45 h 73"/>
                  <a:gd name="T24" fmla="*/ 2 w 74"/>
                  <a:gd name="T25" fmla="*/ 45 h 73"/>
                  <a:gd name="T26" fmla="*/ 6 w 74"/>
                  <a:gd name="T27" fmla="*/ 57 h 73"/>
                  <a:gd name="T28" fmla="*/ 14 w 74"/>
                  <a:gd name="T29" fmla="*/ 65 h 73"/>
                  <a:gd name="T30" fmla="*/ 26 w 74"/>
                  <a:gd name="T31" fmla="*/ 71 h 73"/>
                  <a:gd name="T32" fmla="*/ 38 w 74"/>
                  <a:gd name="T33" fmla="*/ 73 h 73"/>
                  <a:gd name="T34" fmla="*/ 38 w 74"/>
                  <a:gd name="T35" fmla="*/ 73 h 73"/>
                  <a:gd name="T36" fmla="*/ 46 w 74"/>
                  <a:gd name="T37" fmla="*/ 73 h 73"/>
                  <a:gd name="T38" fmla="*/ 46 w 74"/>
                  <a:gd name="T39" fmla="*/ 73 h 73"/>
                  <a:gd name="T40" fmla="*/ 52 w 74"/>
                  <a:gd name="T41" fmla="*/ 69 h 73"/>
                  <a:gd name="T42" fmla="*/ 60 w 74"/>
                  <a:gd name="T43" fmla="*/ 65 h 73"/>
                  <a:gd name="T44" fmla="*/ 64 w 74"/>
                  <a:gd name="T45" fmla="*/ 61 h 73"/>
                  <a:gd name="T46" fmla="*/ 68 w 74"/>
                  <a:gd name="T47" fmla="*/ 55 h 73"/>
                  <a:gd name="T48" fmla="*/ 72 w 74"/>
                  <a:gd name="T49" fmla="*/ 49 h 73"/>
                  <a:gd name="T50" fmla="*/ 74 w 74"/>
                  <a:gd name="T51" fmla="*/ 43 h 73"/>
                  <a:gd name="T52" fmla="*/ 74 w 74"/>
                  <a:gd name="T53" fmla="*/ 36 h 73"/>
                  <a:gd name="T54" fmla="*/ 74 w 74"/>
                  <a:gd name="T55" fmla="*/ 28 h 73"/>
                  <a:gd name="T56" fmla="*/ 74 w 74"/>
                  <a:gd name="T57" fmla="*/ 28 h 73"/>
                  <a:gd name="T58" fmla="*/ 68 w 74"/>
                  <a:gd name="T59" fmla="*/ 18 h 73"/>
                  <a:gd name="T60" fmla="*/ 60 w 74"/>
                  <a:gd name="T61" fmla="*/ 8 h 73"/>
                  <a:gd name="T62" fmla="*/ 50 w 74"/>
                  <a:gd name="T63" fmla="*/ 2 h 73"/>
                  <a:gd name="T64" fmla="*/ 38 w 74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73">
                    <a:moveTo>
                      <a:pt x="38" y="0"/>
                    </a:moveTo>
                    <a:lnTo>
                      <a:pt x="38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10" y="12"/>
                    </a:lnTo>
                    <a:lnTo>
                      <a:pt x="6" y="18"/>
                    </a:lnTo>
                    <a:lnTo>
                      <a:pt x="4" y="24"/>
                    </a:lnTo>
                    <a:lnTo>
                      <a:pt x="2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6" y="57"/>
                    </a:lnTo>
                    <a:lnTo>
                      <a:pt x="14" y="65"/>
                    </a:lnTo>
                    <a:lnTo>
                      <a:pt x="26" y="71"/>
                    </a:lnTo>
                    <a:lnTo>
                      <a:pt x="38" y="73"/>
                    </a:lnTo>
                    <a:lnTo>
                      <a:pt x="38" y="73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52" y="69"/>
                    </a:lnTo>
                    <a:lnTo>
                      <a:pt x="60" y="65"/>
                    </a:lnTo>
                    <a:lnTo>
                      <a:pt x="64" y="61"/>
                    </a:lnTo>
                    <a:lnTo>
                      <a:pt x="68" y="55"/>
                    </a:lnTo>
                    <a:lnTo>
                      <a:pt x="72" y="49"/>
                    </a:lnTo>
                    <a:lnTo>
                      <a:pt x="74" y="43"/>
                    </a:lnTo>
                    <a:lnTo>
                      <a:pt x="74" y="36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68" y="18"/>
                    </a:lnTo>
                    <a:lnTo>
                      <a:pt x="60" y="8"/>
                    </a:lnTo>
                    <a:lnTo>
                      <a:pt x="50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DE8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406">
                <a:extLst>
                  <a:ext uri="{FF2B5EF4-FFF2-40B4-BE49-F238E27FC236}">
                    <a16:creationId xmlns:a16="http://schemas.microsoft.com/office/drawing/2014/main" id="{5B6AEEA7-AC42-707E-B04C-F6C31444D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38 w 74"/>
                  <a:gd name="T1" fmla="*/ 0 h 73"/>
                  <a:gd name="T2" fmla="*/ 38 w 74"/>
                  <a:gd name="T3" fmla="*/ 0 h 73"/>
                  <a:gd name="T4" fmla="*/ 30 w 74"/>
                  <a:gd name="T5" fmla="*/ 2 h 73"/>
                  <a:gd name="T6" fmla="*/ 30 w 74"/>
                  <a:gd name="T7" fmla="*/ 2 h 73"/>
                  <a:gd name="T8" fmla="*/ 22 w 74"/>
                  <a:gd name="T9" fmla="*/ 4 h 73"/>
                  <a:gd name="T10" fmla="*/ 16 w 74"/>
                  <a:gd name="T11" fmla="*/ 8 h 73"/>
                  <a:gd name="T12" fmla="*/ 10 w 74"/>
                  <a:gd name="T13" fmla="*/ 12 h 73"/>
                  <a:gd name="T14" fmla="*/ 6 w 74"/>
                  <a:gd name="T15" fmla="*/ 18 h 73"/>
                  <a:gd name="T16" fmla="*/ 4 w 74"/>
                  <a:gd name="T17" fmla="*/ 24 h 73"/>
                  <a:gd name="T18" fmla="*/ 2 w 74"/>
                  <a:gd name="T19" fmla="*/ 32 h 73"/>
                  <a:gd name="T20" fmla="*/ 0 w 74"/>
                  <a:gd name="T21" fmla="*/ 37 h 73"/>
                  <a:gd name="T22" fmla="*/ 2 w 74"/>
                  <a:gd name="T23" fmla="*/ 45 h 73"/>
                  <a:gd name="T24" fmla="*/ 2 w 74"/>
                  <a:gd name="T25" fmla="*/ 45 h 73"/>
                  <a:gd name="T26" fmla="*/ 6 w 74"/>
                  <a:gd name="T27" fmla="*/ 57 h 73"/>
                  <a:gd name="T28" fmla="*/ 14 w 74"/>
                  <a:gd name="T29" fmla="*/ 65 h 73"/>
                  <a:gd name="T30" fmla="*/ 26 w 74"/>
                  <a:gd name="T31" fmla="*/ 71 h 73"/>
                  <a:gd name="T32" fmla="*/ 38 w 74"/>
                  <a:gd name="T33" fmla="*/ 73 h 73"/>
                  <a:gd name="T34" fmla="*/ 38 w 74"/>
                  <a:gd name="T35" fmla="*/ 73 h 73"/>
                  <a:gd name="T36" fmla="*/ 46 w 74"/>
                  <a:gd name="T37" fmla="*/ 73 h 73"/>
                  <a:gd name="T38" fmla="*/ 46 w 74"/>
                  <a:gd name="T39" fmla="*/ 73 h 73"/>
                  <a:gd name="T40" fmla="*/ 52 w 74"/>
                  <a:gd name="T41" fmla="*/ 69 h 73"/>
                  <a:gd name="T42" fmla="*/ 60 w 74"/>
                  <a:gd name="T43" fmla="*/ 65 h 73"/>
                  <a:gd name="T44" fmla="*/ 64 w 74"/>
                  <a:gd name="T45" fmla="*/ 61 h 73"/>
                  <a:gd name="T46" fmla="*/ 68 w 74"/>
                  <a:gd name="T47" fmla="*/ 55 h 73"/>
                  <a:gd name="T48" fmla="*/ 72 w 74"/>
                  <a:gd name="T49" fmla="*/ 49 h 73"/>
                  <a:gd name="T50" fmla="*/ 74 w 74"/>
                  <a:gd name="T51" fmla="*/ 43 h 73"/>
                  <a:gd name="T52" fmla="*/ 74 w 74"/>
                  <a:gd name="T53" fmla="*/ 36 h 73"/>
                  <a:gd name="T54" fmla="*/ 74 w 74"/>
                  <a:gd name="T55" fmla="*/ 28 h 73"/>
                  <a:gd name="T56" fmla="*/ 74 w 74"/>
                  <a:gd name="T57" fmla="*/ 28 h 73"/>
                  <a:gd name="T58" fmla="*/ 68 w 74"/>
                  <a:gd name="T59" fmla="*/ 18 h 73"/>
                  <a:gd name="T60" fmla="*/ 60 w 74"/>
                  <a:gd name="T61" fmla="*/ 8 h 73"/>
                  <a:gd name="T62" fmla="*/ 50 w 74"/>
                  <a:gd name="T63" fmla="*/ 2 h 73"/>
                  <a:gd name="T64" fmla="*/ 38 w 74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73">
                    <a:moveTo>
                      <a:pt x="38" y="0"/>
                    </a:moveTo>
                    <a:lnTo>
                      <a:pt x="38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10" y="12"/>
                    </a:lnTo>
                    <a:lnTo>
                      <a:pt x="6" y="18"/>
                    </a:lnTo>
                    <a:lnTo>
                      <a:pt x="4" y="24"/>
                    </a:lnTo>
                    <a:lnTo>
                      <a:pt x="2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6" y="57"/>
                    </a:lnTo>
                    <a:lnTo>
                      <a:pt x="14" y="65"/>
                    </a:lnTo>
                    <a:lnTo>
                      <a:pt x="26" y="71"/>
                    </a:lnTo>
                    <a:lnTo>
                      <a:pt x="38" y="73"/>
                    </a:lnTo>
                    <a:lnTo>
                      <a:pt x="38" y="73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52" y="69"/>
                    </a:lnTo>
                    <a:lnTo>
                      <a:pt x="60" y="65"/>
                    </a:lnTo>
                    <a:lnTo>
                      <a:pt x="64" y="61"/>
                    </a:lnTo>
                    <a:lnTo>
                      <a:pt x="68" y="55"/>
                    </a:lnTo>
                    <a:lnTo>
                      <a:pt x="72" y="49"/>
                    </a:lnTo>
                    <a:lnTo>
                      <a:pt x="74" y="43"/>
                    </a:lnTo>
                    <a:lnTo>
                      <a:pt x="74" y="36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68" y="18"/>
                    </a:lnTo>
                    <a:lnTo>
                      <a:pt x="60" y="8"/>
                    </a:lnTo>
                    <a:lnTo>
                      <a:pt x="50" y="2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B2401479-2E4B-A372-AE12-56AB51B43860}"/>
              </a:ext>
            </a:extLst>
          </p:cNvPr>
          <p:cNvSpPr txBox="1"/>
          <p:nvPr userDrawn="1"/>
        </p:nvSpPr>
        <p:spPr>
          <a:xfrm>
            <a:off x="916104" y="2427238"/>
            <a:ext cx="4023926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bg1"/>
                </a:solidFill>
                <a:latin typeface="Fredoka One" panose="02000000000000000000" pitchFamily="2" charset="0"/>
              </a:rPr>
              <a:t>Story </a:t>
            </a:r>
          </a:p>
          <a:p>
            <a:r>
              <a:rPr lang="en-US" sz="7200" dirty="0">
                <a:solidFill>
                  <a:schemeClr val="bg1"/>
                </a:solidFill>
                <a:latin typeface="Fredoka One" panose="02000000000000000000" pitchFamily="2" charset="0"/>
              </a:rPr>
              <a:t>Time</a:t>
            </a:r>
            <a:endParaRPr lang="id-ID" sz="7200" dirty="0">
              <a:solidFill>
                <a:schemeClr val="accent2"/>
              </a:solidFill>
              <a:latin typeface="Fredoka One" panose="02000000000000000000" pitchFamily="2" charset="0"/>
            </a:endParaRPr>
          </a:p>
        </p:txBody>
      </p:sp>
      <p:sp>
        <p:nvSpPr>
          <p:cNvPr id="103" name="Oval 102">
            <a:extLst>
              <a:ext uri="{FF2B5EF4-FFF2-40B4-BE49-F238E27FC236}">
                <a16:creationId xmlns:a16="http://schemas.microsoft.com/office/drawing/2014/main" id="{983B96F2-7792-CF35-D9A8-903373A5B406}"/>
              </a:ext>
            </a:extLst>
          </p:cNvPr>
          <p:cNvSpPr/>
          <p:nvPr userDrawn="1"/>
        </p:nvSpPr>
        <p:spPr>
          <a:xfrm>
            <a:off x="-63645" y="-10389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56E9B39C-966E-5767-1046-81908D538F09}"/>
              </a:ext>
            </a:extLst>
          </p:cNvPr>
          <p:cNvSpPr/>
          <p:nvPr userDrawn="1"/>
        </p:nvSpPr>
        <p:spPr>
          <a:xfrm>
            <a:off x="6263476" y="4276712"/>
            <a:ext cx="314300" cy="314300"/>
          </a:xfrm>
          <a:prstGeom prst="ellipse">
            <a:avLst/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50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5" name="Oval 104">
            <a:extLst>
              <a:ext uri="{FF2B5EF4-FFF2-40B4-BE49-F238E27FC236}">
                <a16:creationId xmlns:a16="http://schemas.microsoft.com/office/drawing/2014/main" id="{ECE9AE65-28A4-EFBB-5BA4-65B04CEF9EC9}"/>
              </a:ext>
            </a:extLst>
          </p:cNvPr>
          <p:cNvSpPr/>
          <p:nvPr userDrawn="1"/>
        </p:nvSpPr>
        <p:spPr>
          <a:xfrm>
            <a:off x="12175702" y="5600700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6" name="Oval 105">
            <a:extLst>
              <a:ext uri="{FF2B5EF4-FFF2-40B4-BE49-F238E27FC236}">
                <a16:creationId xmlns:a16="http://schemas.microsoft.com/office/drawing/2014/main" id="{C1F34519-F3DD-DA39-574F-6CC2030B6438}"/>
              </a:ext>
            </a:extLst>
          </p:cNvPr>
          <p:cNvSpPr/>
          <p:nvPr userDrawn="1"/>
        </p:nvSpPr>
        <p:spPr>
          <a:xfrm>
            <a:off x="-31323" y="4435111"/>
            <a:ext cx="398653" cy="398653"/>
          </a:xfrm>
          <a:prstGeom prst="ellipse">
            <a:avLst/>
          </a:prstGeom>
          <a:gradFill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5D1807B8-F883-C95E-AC97-47FE5C155C78}"/>
              </a:ext>
            </a:extLst>
          </p:cNvPr>
          <p:cNvSpPr/>
          <p:nvPr userDrawn="1"/>
        </p:nvSpPr>
        <p:spPr>
          <a:xfrm>
            <a:off x="-133068" y="1709584"/>
            <a:ext cx="455138" cy="455138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BCC4FCBD-AFCB-F725-F52E-CAD6FCC7521C}"/>
              </a:ext>
            </a:extLst>
          </p:cNvPr>
          <p:cNvSpPr/>
          <p:nvPr userDrawn="1"/>
        </p:nvSpPr>
        <p:spPr>
          <a:xfrm>
            <a:off x="11615828" y="62534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1802290-D6BF-587A-CAD7-863BAABDF33A}"/>
              </a:ext>
            </a:extLst>
          </p:cNvPr>
          <p:cNvGrpSpPr/>
          <p:nvPr userDrawn="1"/>
        </p:nvGrpSpPr>
        <p:grpSpPr>
          <a:xfrm rot="812020" flipH="1">
            <a:off x="5517822" y="5536045"/>
            <a:ext cx="660057" cy="681015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10" name="Freeform 5">
              <a:extLst>
                <a:ext uri="{FF2B5EF4-FFF2-40B4-BE49-F238E27FC236}">
                  <a16:creationId xmlns:a16="http://schemas.microsoft.com/office/drawing/2014/main" id="{317C54F1-C891-082D-8FAB-1033B126E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6">
              <a:extLst>
                <a:ext uri="{FF2B5EF4-FFF2-40B4-BE49-F238E27FC236}">
                  <a16:creationId xmlns:a16="http://schemas.microsoft.com/office/drawing/2014/main" id="{DF3ACC52-9EC0-9B73-6FD7-33112911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7">
              <a:extLst>
                <a:ext uri="{FF2B5EF4-FFF2-40B4-BE49-F238E27FC236}">
                  <a16:creationId xmlns:a16="http://schemas.microsoft.com/office/drawing/2014/main" id="{3EC37A0A-6D7C-21A3-8FFC-775C9EF27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8">
              <a:extLst>
                <a:ext uri="{FF2B5EF4-FFF2-40B4-BE49-F238E27FC236}">
                  <a16:creationId xmlns:a16="http://schemas.microsoft.com/office/drawing/2014/main" id="{89E05439-DFF9-BF01-A680-3F5E9CB40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9">
              <a:extLst>
                <a:ext uri="{FF2B5EF4-FFF2-40B4-BE49-F238E27FC236}">
                  <a16:creationId xmlns:a16="http://schemas.microsoft.com/office/drawing/2014/main" id="{AA71E514-9C2A-9202-6B94-9C0B07C5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">
              <a:extLst>
                <a:ext uri="{FF2B5EF4-FFF2-40B4-BE49-F238E27FC236}">
                  <a16:creationId xmlns:a16="http://schemas.microsoft.com/office/drawing/2014/main" id="{1E7CB6D2-95D5-D2A3-EA47-22E8729C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1">
              <a:extLst>
                <a:ext uri="{FF2B5EF4-FFF2-40B4-BE49-F238E27FC236}">
                  <a16:creationId xmlns:a16="http://schemas.microsoft.com/office/drawing/2014/main" id="{E0A56313-3E2A-7039-F371-C3A52DB31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2">
              <a:extLst>
                <a:ext uri="{FF2B5EF4-FFF2-40B4-BE49-F238E27FC236}">
                  <a16:creationId xmlns:a16="http://schemas.microsoft.com/office/drawing/2014/main" id="{152D486D-F275-F0AD-4059-76C398FE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3">
              <a:extLst>
                <a:ext uri="{FF2B5EF4-FFF2-40B4-BE49-F238E27FC236}">
                  <a16:creationId xmlns:a16="http://schemas.microsoft.com/office/drawing/2014/main" id="{007D870F-C542-56D2-1A89-4C8D4CD1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4">
              <a:extLst>
                <a:ext uri="{FF2B5EF4-FFF2-40B4-BE49-F238E27FC236}">
                  <a16:creationId xmlns:a16="http://schemas.microsoft.com/office/drawing/2014/main" id="{D6C5976D-F9BD-06F8-ACEC-01FB2753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5">
              <a:extLst>
                <a:ext uri="{FF2B5EF4-FFF2-40B4-BE49-F238E27FC236}">
                  <a16:creationId xmlns:a16="http://schemas.microsoft.com/office/drawing/2014/main" id="{B528DFCA-D97C-C7E2-1F93-7EEB927C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6">
              <a:extLst>
                <a:ext uri="{FF2B5EF4-FFF2-40B4-BE49-F238E27FC236}">
                  <a16:creationId xmlns:a16="http://schemas.microsoft.com/office/drawing/2014/main" id="{A5B1312C-D7EA-BFE4-8565-E3E2889C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7">
              <a:extLst>
                <a:ext uri="{FF2B5EF4-FFF2-40B4-BE49-F238E27FC236}">
                  <a16:creationId xmlns:a16="http://schemas.microsoft.com/office/drawing/2014/main" id="{BB2B0E6C-B7D1-411B-EA1A-4F638511A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8">
              <a:extLst>
                <a:ext uri="{FF2B5EF4-FFF2-40B4-BE49-F238E27FC236}">
                  <a16:creationId xmlns:a16="http://schemas.microsoft.com/office/drawing/2014/main" id="{936E7F01-28BC-D02C-8945-991735480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9">
              <a:extLst>
                <a:ext uri="{FF2B5EF4-FFF2-40B4-BE49-F238E27FC236}">
                  <a16:creationId xmlns:a16="http://schemas.microsoft.com/office/drawing/2014/main" id="{D409BC43-AB92-1F97-D77F-41EA6EAA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20">
              <a:extLst>
                <a:ext uri="{FF2B5EF4-FFF2-40B4-BE49-F238E27FC236}">
                  <a16:creationId xmlns:a16="http://schemas.microsoft.com/office/drawing/2014/main" id="{A92A7A53-B006-0292-0EFA-1621498AB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21">
              <a:extLst>
                <a:ext uri="{FF2B5EF4-FFF2-40B4-BE49-F238E27FC236}">
                  <a16:creationId xmlns:a16="http://schemas.microsoft.com/office/drawing/2014/main" id="{B0A4EDA1-1954-F23B-E28A-46C1E9A87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22">
              <a:extLst>
                <a:ext uri="{FF2B5EF4-FFF2-40B4-BE49-F238E27FC236}">
                  <a16:creationId xmlns:a16="http://schemas.microsoft.com/office/drawing/2014/main" id="{11699EF8-8173-C4D7-0480-210D2C2B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23">
              <a:extLst>
                <a:ext uri="{FF2B5EF4-FFF2-40B4-BE49-F238E27FC236}">
                  <a16:creationId xmlns:a16="http://schemas.microsoft.com/office/drawing/2014/main" id="{78FCB74B-1B5E-41EF-E42D-B46A2598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24">
              <a:extLst>
                <a:ext uri="{FF2B5EF4-FFF2-40B4-BE49-F238E27FC236}">
                  <a16:creationId xmlns:a16="http://schemas.microsoft.com/office/drawing/2014/main" id="{AFFD163B-8E80-DE76-A819-11F7B68AB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25">
              <a:extLst>
                <a:ext uri="{FF2B5EF4-FFF2-40B4-BE49-F238E27FC236}">
                  <a16:creationId xmlns:a16="http://schemas.microsoft.com/office/drawing/2014/main" id="{6C594B77-5292-52BB-ABD8-D2E11AB9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1" name="Freeform 26">
              <a:extLst>
                <a:ext uri="{FF2B5EF4-FFF2-40B4-BE49-F238E27FC236}">
                  <a16:creationId xmlns:a16="http://schemas.microsoft.com/office/drawing/2014/main" id="{014183D3-BFC7-5C99-F256-5FEB5B20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2" name="Freeform 27">
              <a:extLst>
                <a:ext uri="{FF2B5EF4-FFF2-40B4-BE49-F238E27FC236}">
                  <a16:creationId xmlns:a16="http://schemas.microsoft.com/office/drawing/2014/main" id="{27480945-57AD-CB5A-11E7-E8DC92095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3" name="Freeform 28">
              <a:extLst>
                <a:ext uri="{FF2B5EF4-FFF2-40B4-BE49-F238E27FC236}">
                  <a16:creationId xmlns:a16="http://schemas.microsoft.com/office/drawing/2014/main" id="{7DB04753-8DBD-AE38-5CA6-ACC7E55AF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4" name="Freeform 29">
              <a:extLst>
                <a:ext uri="{FF2B5EF4-FFF2-40B4-BE49-F238E27FC236}">
                  <a16:creationId xmlns:a16="http://schemas.microsoft.com/office/drawing/2014/main" id="{1D8A12F2-FCCC-D935-330E-03E78DC27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5" name="Freeform 30">
              <a:extLst>
                <a:ext uri="{FF2B5EF4-FFF2-40B4-BE49-F238E27FC236}">
                  <a16:creationId xmlns:a16="http://schemas.microsoft.com/office/drawing/2014/main" id="{1E998E60-7634-4801-9879-79BA7AAD0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6" name="Freeform 31">
              <a:extLst>
                <a:ext uri="{FF2B5EF4-FFF2-40B4-BE49-F238E27FC236}">
                  <a16:creationId xmlns:a16="http://schemas.microsoft.com/office/drawing/2014/main" id="{D547F2F7-8467-D7B5-D639-298E5929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7" name="Freeform 32">
              <a:extLst>
                <a:ext uri="{FF2B5EF4-FFF2-40B4-BE49-F238E27FC236}">
                  <a16:creationId xmlns:a16="http://schemas.microsoft.com/office/drawing/2014/main" id="{852DF53E-967B-3F8C-7D53-87921E7C2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8" name="Freeform 33">
              <a:extLst>
                <a:ext uri="{FF2B5EF4-FFF2-40B4-BE49-F238E27FC236}">
                  <a16:creationId xmlns:a16="http://schemas.microsoft.com/office/drawing/2014/main" id="{0EB6B5D5-9E4A-F6E1-24C0-181DF377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9" name="Freeform 34">
              <a:extLst>
                <a:ext uri="{FF2B5EF4-FFF2-40B4-BE49-F238E27FC236}">
                  <a16:creationId xmlns:a16="http://schemas.microsoft.com/office/drawing/2014/main" id="{BB8B97B4-85BA-D9ED-1AFE-D296D7693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0" name="Freeform 35">
              <a:extLst>
                <a:ext uri="{FF2B5EF4-FFF2-40B4-BE49-F238E27FC236}">
                  <a16:creationId xmlns:a16="http://schemas.microsoft.com/office/drawing/2014/main" id="{C31E8746-3265-D267-74A4-21C284B72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1" name="Freeform 36">
              <a:extLst>
                <a:ext uri="{FF2B5EF4-FFF2-40B4-BE49-F238E27FC236}">
                  <a16:creationId xmlns:a16="http://schemas.microsoft.com/office/drawing/2014/main" id="{9F57C5F7-AF19-1A11-94F0-45C44A65D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2" name="Freeform 37">
              <a:extLst>
                <a:ext uri="{FF2B5EF4-FFF2-40B4-BE49-F238E27FC236}">
                  <a16:creationId xmlns:a16="http://schemas.microsoft.com/office/drawing/2014/main" id="{E47187F3-D8B7-0502-2C00-493D604487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3" name="Freeform 38">
              <a:extLst>
                <a:ext uri="{FF2B5EF4-FFF2-40B4-BE49-F238E27FC236}">
                  <a16:creationId xmlns:a16="http://schemas.microsoft.com/office/drawing/2014/main" id="{ACE14B3A-8262-A840-C57F-199954334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4" name="Freeform 39">
              <a:extLst>
                <a:ext uri="{FF2B5EF4-FFF2-40B4-BE49-F238E27FC236}">
                  <a16:creationId xmlns:a16="http://schemas.microsoft.com/office/drawing/2014/main" id="{AA33BB4A-194F-3943-CA85-A08AFA50E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5" name="Freeform 40">
              <a:extLst>
                <a:ext uri="{FF2B5EF4-FFF2-40B4-BE49-F238E27FC236}">
                  <a16:creationId xmlns:a16="http://schemas.microsoft.com/office/drawing/2014/main" id="{D305979F-ACC8-CB07-8D7D-60AD316F34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6" name="Freeform 41">
              <a:extLst>
                <a:ext uri="{FF2B5EF4-FFF2-40B4-BE49-F238E27FC236}">
                  <a16:creationId xmlns:a16="http://schemas.microsoft.com/office/drawing/2014/main" id="{7F5647FB-0854-BBC1-C368-F2385CAA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7" name="Freeform 42">
              <a:extLst>
                <a:ext uri="{FF2B5EF4-FFF2-40B4-BE49-F238E27FC236}">
                  <a16:creationId xmlns:a16="http://schemas.microsoft.com/office/drawing/2014/main" id="{64A6E96F-585C-B0D5-ED3B-B3EEF5B35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8" name="Freeform 43">
              <a:extLst>
                <a:ext uri="{FF2B5EF4-FFF2-40B4-BE49-F238E27FC236}">
                  <a16:creationId xmlns:a16="http://schemas.microsoft.com/office/drawing/2014/main" id="{AB5CBA2B-4D7F-1047-291D-3913FEA7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9" name="Freeform 44">
              <a:extLst>
                <a:ext uri="{FF2B5EF4-FFF2-40B4-BE49-F238E27FC236}">
                  <a16:creationId xmlns:a16="http://schemas.microsoft.com/office/drawing/2014/main" id="{37DB3697-1654-378E-8FDC-7B7FAEC7F5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0" name="Freeform 45">
              <a:extLst>
                <a:ext uri="{FF2B5EF4-FFF2-40B4-BE49-F238E27FC236}">
                  <a16:creationId xmlns:a16="http://schemas.microsoft.com/office/drawing/2014/main" id="{23CEFF80-F5A5-E9DC-77F7-033695DD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1" name="Freeform 46">
              <a:extLst>
                <a:ext uri="{FF2B5EF4-FFF2-40B4-BE49-F238E27FC236}">
                  <a16:creationId xmlns:a16="http://schemas.microsoft.com/office/drawing/2014/main" id="{B4A11B50-BEBC-B2E8-A84D-DF96FA43A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2" name="Freeform 47">
              <a:extLst>
                <a:ext uri="{FF2B5EF4-FFF2-40B4-BE49-F238E27FC236}">
                  <a16:creationId xmlns:a16="http://schemas.microsoft.com/office/drawing/2014/main" id="{4AB810BB-AB83-8EE6-B7CA-7C673B4C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3" name="Freeform 48">
              <a:extLst>
                <a:ext uri="{FF2B5EF4-FFF2-40B4-BE49-F238E27FC236}">
                  <a16:creationId xmlns:a16="http://schemas.microsoft.com/office/drawing/2014/main" id="{CCF9ECBF-30EF-74E5-2FCC-D40E291CD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4" name="Freeform 49">
              <a:extLst>
                <a:ext uri="{FF2B5EF4-FFF2-40B4-BE49-F238E27FC236}">
                  <a16:creationId xmlns:a16="http://schemas.microsoft.com/office/drawing/2014/main" id="{B6156377-1557-BBA6-8F09-DFEC004FD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5" name="Freeform 50">
              <a:extLst>
                <a:ext uri="{FF2B5EF4-FFF2-40B4-BE49-F238E27FC236}">
                  <a16:creationId xmlns:a16="http://schemas.microsoft.com/office/drawing/2014/main" id="{9FBA4F63-4152-2B49-F877-45E60B47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6" name="Freeform 51">
              <a:extLst>
                <a:ext uri="{FF2B5EF4-FFF2-40B4-BE49-F238E27FC236}">
                  <a16:creationId xmlns:a16="http://schemas.microsoft.com/office/drawing/2014/main" id="{D0654DD5-C183-57FA-D324-BE7868317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7" name="Freeform 52">
              <a:extLst>
                <a:ext uri="{FF2B5EF4-FFF2-40B4-BE49-F238E27FC236}">
                  <a16:creationId xmlns:a16="http://schemas.microsoft.com/office/drawing/2014/main" id="{0BA2CFE1-53B8-EAC0-933F-27DC8C0F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8" name="Freeform 53">
              <a:extLst>
                <a:ext uri="{FF2B5EF4-FFF2-40B4-BE49-F238E27FC236}">
                  <a16:creationId xmlns:a16="http://schemas.microsoft.com/office/drawing/2014/main" id="{B8B97780-7214-2847-888F-B9506BEC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9" name="Freeform 54">
              <a:extLst>
                <a:ext uri="{FF2B5EF4-FFF2-40B4-BE49-F238E27FC236}">
                  <a16:creationId xmlns:a16="http://schemas.microsoft.com/office/drawing/2014/main" id="{850E9A71-5113-4A75-CC67-BF39074FF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0" name="Freeform 55">
              <a:extLst>
                <a:ext uri="{FF2B5EF4-FFF2-40B4-BE49-F238E27FC236}">
                  <a16:creationId xmlns:a16="http://schemas.microsoft.com/office/drawing/2014/main" id="{5EF642CF-2FAF-B725-5584-9D148FF5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1" name="Freeform 56">
              <a:extLst>
                <a:ext uri="{FF2B5EF4-FFF2-40B4-BE49-F238E27FC236}">
                  <a16:creationId xmlns:a16="http://schemas.microsoft.com/office/drawing/2014/main" id="{A4A2A660-7CBA-6612-2F59-E4D35C98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2" name="Freeform 57">
              <a:extLst>
                <a:ext uri="{FF2B5EF4-FFF2-40B4-BE49-F238E27FC236}">
                  <a16:creationId xmlns:a16="http://schemas.microsoft.com/office/drawing/2014/main" id="{C12231CC-62EF-98C2-CCE8-C55461F36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3" name="Freeform 58">
              <a:extLst>
                <a:ext uri="{FF2B5EF4-FFF2-40B4-BE49-F238E27FC236}">
                  <a16:creationId xmlns:a16="http://schemas.microsoft.com/office/drawing/2014/main" id="{1260AA67-A1EA-5468-AD71-49143807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4" name="Freeform 59">
              <a:extLst>
                <a:ext uri="{FF2B5EF4-FFF2-40B4-BE49-F238E27FC236}">
                  <a16:creationId xmlns:a16="http://schemas.microsoft.com/office/drawing/2014/main" id="{3F1068D4-A28D-96A6-2955-4769DB71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5" name="Freeform 60">
              <a:extLst>
                <a:ext uri="{FF2B5EF4-FFF2-40B4-BE49-F238E27FC236}">
                  <a16:creationId xmlns:a16="http://schemas.microsoft.com/office/drawing/2014/main" id="{77FB44EB-38BF-D99B-D672-63524F8C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6" name="Freeform 61">
              <a:extLst>
                <a:ext uri="{FF2B5EF4-FFF2-40B4-BE49-F238E27FC236}">
                  <a16:creationId xmlns:a16="http://schemas.microsoft.com/office/drawing/2014/main" id="{FAA8FAF0-E71E-F80F-062F-F9950340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7" name="Freeform 62">
              <a:extLst>
                <a:ext uri="{FF2B5EF4-FFF2-40B4-BE49-F238E27FC236}">
                  <a16:creationId xmlns:a16="http://schemas.microsoft.com/office/drawing/2014/main" id="{B93AD920-6DA3-5686-E4C3-1108048C2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8" name="Freeform 63">
              <a:extLst>
                <a:ext uri="{FF2B5EF4-FFF2-40B4-BE49-F238E27FC236}">
                  <a16:creationId xmlns:a16="http://schemas.microsoft.com/office/drawing/2014/main" id="{A8D69287-6B1E-2C16-7E2D-AF315E7F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9" name="Freeform 64">
              <a:extLst>
                <a:ext uri="{FF2B5EF4-FFF2-40B4-BE49-F238E27FC236}">
                  <a16:creationId xmlns:a16="http://schemas.microsoft.com/office/drawing/2014/main" id="{19C13B19-4650-065B-79B8-1D5A9DA3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0" name="Freeform 65">
              <a:extLst>
                <a:ext uri="{FF2B5EF4-FFF2-40B4-BE49-F238E27FC236}">
                  <a16:creationId xmlns:a16="http://schemas.microsoft.com/office/drawing/2014/main" id="{2CA41C1F-AD2D-13C5-8FCF-B176C1B8B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1" name="Freeform 66">
              <a:extLst>
                <a:ext uri="{FF2B5EF4-FFF2-40B4-BE49-F238E27FC236}">
                  <a16:creationId xmlns:a16="http://schemas.microsoft.com/office/drawing/2014/main" id="{88E2CE2B-9BF7-430B-F133-882090275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2" name="Freeform 67">
              <a:extLst>
                <a:ext uri="{FF2B5EF4-FFF2-40B4-BE49-F238E27FC236}">
                  <a16:creationId xmlns:a16="http://schemas.microsoft.com/office/drawing/2014/main" id="{A1C47506-0666-15E7-4422-2D86F09B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3" name="Freeform 68">
              <a:extLst>
                <a:ext uri="{FF2B5EF4-FFF2-40B4-BE49-F238E27FC236}">
                  <a16:creationId xmlns:a16="http://schemas.microsoft.com/office/drawing/2014/main" id="{F82FC5F3-9D48-B660-95D7-630A1A15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4" name="Freeform 69">
              <a:extLst>
                <a:ext uri="{FF2B5EF4-FFF2-40B4-BE49-F238E27FC236}">
                  <a16:creationId xmlns:a16="http://schemas.microsoft.com/office/drawing/2014/main" id="{509FE78E-27AB-34A3-ECCC-3F40C8C5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5" name="Freeform 70">
              <a:extLst>
                <a:ext uri="{FF2B5EF4-FFF2-40B4-BE49-F238E27FC236}">
                  <a16:creationId xmlns:a16="http://schemas.microsoft.com/office/drawing/2014/main" id="{19350E47-3538-5730-7492-DC7189775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6" name="Freeform 71">
              <a:extLst>
                <a:ext uri="{FF2B5EF4-FFF2-40B4-BE49-F238E27FC236}">
                  <a16:creationId xmlns:a16="http://schemas.microsoft.com/office/drawing/2014/main" id="{8B030404-8699-D9B9-93C4-DB33EC8139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7" name="Freeform 72">
              <a:extLst>
                <a:ext uri="{FF2B5EF4-FFF2-40B4-BE49-F238E27FC236}">
                  <a16:creationId xmlns:a16="http://schemas.microsoft.com/office/drawing/2014/main" id="{9AA88EA4-09E3-81BE-9DD5-F6B26D0C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8" name="Freeform 73">
              <a:extLst>
                <a:ext uri="{FF2B5EF4-FFF2-40B4-BE49-F238E27FC236}">
                  <a16:creationId xmlns:a16="http://schemas.microsoft.com/office/drawing/2014/main" id="{6C443BBF-CFC4-0E01-551E-441177E1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9" name="Freeform 74">
              <a:extLst>
                <a:ext uri="{FF2B5EF4-FFF2-40B4-BE49-F238E27FC236}">
                  <a16:creationId xmlns:a16="http://schemas.microsoft.com/office/drawing/2014/main" id="{897BC214-0435-3C0B-9386-5E77A1BF61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0" name="Freeform 75">
              <a:extLst>
                <a:ext uri="{FF2B5EF4-FFF2-40B4-BE49-F238E27FC236}">
                  <a16:creationId xmlns:a16="http://schemas.microsoft.com/office/drawing/2014/main" id="{8496663E-B8CB-D88C-99EA-D02E0106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1" name="Freeform 76">
              <a:extLst>
                <a:ext uri="{FF2B5EF4-FFF2-40B4-BE49-F238E27FC236}">
                  <a16:creationId xmlns:a16="http://schemas.microsoft.com/office/drawing/2014/main" id="{6F6252BE-2BEF-D191-9EC2-BC8B38AB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2" name="Freeform 77">
              <a:extLst>
                <a:ext uri="{FF2B5EF4-FFF2-40B4-BE49-F238E27FC236}">
                  <a16:creationId xmlns:a16="http://schemas.microsoft.com/office/drawing/2014/main" id="{3C1E8AE9-63F1-26A7-FECA-6A9F93768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3" name="Freeform 78">
              <a:extLst>
                <a:ext uri="{FF2B5EF4-FFF2-40B4-BE49-F238E27FC236}">
                  <a16:creationId xmlns:a16="http://schemas.microsoft.com/office/drawing/2014/main" id="{392825CA-C353-543C-F48A-0B6EB601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4" name="Freeform 79">
              <a:extLst>
                <a:ext uri="{FF2B5EF4-FFF2-40B4-BE49-F238E27FC236}">
                  <a16:creationId xmlns:a16="http://schemas.microsoft.com/office/drawing/2014/main" id="{F6EC615B-67BE-9155-BF0B-E672DF8E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5" name="Freeform 80">
              <a:extLst>
                <a:ext uri="{FF2B5EF4-FFF2-40B4-BE49-F238E27FC236}">
                  <a16:creationId xmlns:a16="http://schemas.microsoft.com/office/drawing/2014/main" id="{45FA8F93-A51B-E170-6AFA-0718EA2356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6" name="Freeform 81">
              <a:extLst>
                <a:ext uri="{FF2B5EF4-FFF2-40B4-BE49-F238E27FC236}">
                  <a16:creationId xmlns:a16="http://schemas.microsoft.com/office/drawing/2014/main" id="{38439B23-5518-F3C9-D92B-AFF8BD7B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7" name="Freeform 82">
              <a:extLst>
                <a:ext uri="{FF2B5EF4-FFF2-40B4-BE49-F238E27FC236}">
                  <a16:creationId xmlns:a16="http://schemas.microsoft.com/office/drawing/2014/main" id="{DD028C09-5BF6-6F4D-0BBE-5F25BBF36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8" name="Freeform 83">
              <a:extLst>
                <a:ext uri="{FF2B5EF4-FFF2-40B4-BE49-F238E27FC236}">
                  <a16:creationId xmlns:a16="http://schemas.microsoft.com/office/drawing/2014/main" id="{203942A9-91C9-E531-27CB-22242A68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9" name="Freeform 84">
              <a:extLst>
                <a:ext uri="{FF2B5EF4-FFF2-40B4-BE49-F238E27FC236}">
                  <a16:creationId xmlns:a16="http://schemas.microsoft.com/office/drawing/2014/main" id="{D076221A-7DB9-7511-3092-3FEFDF51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0" name="Freeform 85">
              <a:extLst>
                <a:ext uri="{FF2B5EF4-FFF2-40B4-BE49-F238E27FC236}">
                  <a16:creationId xmlns:a16="http://schemas.microsoft.com/office/drawing/2014/main" id="{594595B4-8BF4-C4C9-7CEC-E54A561E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1" name="Freeform 86">
              <a:extLst>
                <a:ext uri="{FF2B5EF4-FFF2-40B4-BE49-F238E27FC236}">
                  <a16:creationId xmlns:a16="http://schemas.microsoft.com/office/drawing/2014/main" id="{49AAAFBD-DBD1-421D-C1C8-7469F3CBD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2" name="Freeform 87">
              <a:extLst>
                <a:ext uri="{FF2B5EF4-FFF2-40B4-BE49-F238E27FC236}">
                  <a16:creationId xmlns:a16="http://schemas.microsoft.com/office/drawing/2014/main" id="{8CACA889-3BF2-9BC6-9756-4384B189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3" name="Freeform 88">
              <a:extLst>
                <a:ext uri="{FF2B5EF4-FFF2-40B4-BE49-F238E27FC236}">
                  <a16:creationId xmlns:a16="http://schemas.microsoft.com/office/drawing/2014/main" id="{2E2B9AF6-76D4-A12F-8F35-DBC65A2E0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4" name="Freeform 89">
              <a:extLst>
                <a:ext uri="{FF2B5EF4-FFF2-40B4-BE49-F238E27FC236}">
                  <a16:creationId xmlns:a16="http://schemas.microsoft.com/office/drawing/2014/main" id="{03B84E04-4FED-6BFC-2C09-A5DE4B252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5" name="Freeform 90">
              <a:extLst>
                <a:ext uri="{FF2B5EF4-FFF2-40B4-BE49-F238E27FC236}">
                  <a16:creationId xmlns:a16="http://schemas.microsoft.com/office/drawing/2014/main" id="{0E933FE3-989F-E8DB-F266-3C6452964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6" name="Freeform 91">
              <a:extLst>
                <a:ext uri="{FF2B5EF4-FFF2-40B4-BE49-F238E27FC236}">
                  <a16:creationId xmlns:a16="http://schemas.microsoft.com/office/drawing/2014/main" id="{A26653FF-BCCF-C05A-B790-EBDE702959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7" name="Freeform 92">
              <a:extLst>
                <a:ext uri="{FF2B5EF4-FFF2-40B4-BE49-F238E27FC236}">
                  <a16:creationId xmlns:a16="http://schemas.microsoft.com/office/drawing/2014/main" id="{8D0FA0D2-7B16-049E-D6E3-FCC95A20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8" name="Freeform 93">
              <a:extLst>
                <a:ext uri="{FF2B5EF4-FFF2-40B4-BE49-F238E27FC236}">
                  <a16:creationId xmlns:a16="http://schemas.microsoft.com/office/drawing/2014/main" id="{73A0D8B3-1C49-B18A-C54C-C1D0F778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9" name="Freeform 94">
              <a:extLst>
                <a:ext uri="{FF2B5EF4-FFF2-40B4-BE49-F238E27FC236}">
                  <a16:creationId xmlns:a16="http://schemas.microsoft.com/office/drawing/2014/main" id="{FD43DB92-EF82-EFE2-619A-135A1F0C9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0" name="Freeform 95">
              <a:extLst>
                <a:ext uri="{FF2B5EF4-FFF2-40B4-BE49-F238E27FC236}">
                  <a16:creationId xmlns:a16="http://schemas.microsoft.com/office/drawing/2014/main" id="{B5AB1B5B-DD01-4D8E-341E-2ED98C90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1" name="Freeform 96">
              <a:extLst>
                <a:ext uri="{FF2B5EF4-FFF2-40B4-BE49-F238E27FC236}">
                  <a16:creationId xmlns:a16="http://schemas.microsoft.com/office/drawing/2014/main" id="{0AB3A32E-CDEC-B7C2-A959-CFE00FBD6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2" name="Freeform 97">
              <a:extLst>
                <a:ext uri="{FF2B5EF4-FFF2-40B4-BE49-F238E27FC236}">
                  <a16:creationId xmlns:a16="http://schemas.microsoft.com/office/drawing/2014/main" id="{3CEFCB2A-3310-3001-8725-067042C5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3" name="Freeform 98">
              <a:extLst>
                <a:ext uri="{FF2B5EF4-FFF2-40B4-BE49-F238E27FC236}">
                  <a16:creationId xmlns:a16="http://schemas.microsoft.com/office/drawing/2014/main" id="{9850585D-C596-DFDB-0F56-C9E3E3A8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4" name="Freeform 99">
              <a:extLst>
                <a:ext uri="{FF2B5EF4-FFF2-40B4-BE49-F238E27FC236}">
                  <a16:creationId xmlns:a16="http://schemas.microsoft.com/office/drawing/2014/main" id="{C1221CA6-22DC-044C-902D-E56FB8E75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5" name="Freeform 100">
              <a:extLst>
                <a:ext uri="{FF2B5EF4-FFF2-40B4-BE49-F238E27FC236}">
                  <a16:creationId xmlns:a16="http://schemas.microsoft.com/office/drawing/2014/main" id="{042DF2A6-00A8-9A41-8830-33F3D5EBF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6" name="Freeform 101">
              <a:extLst>
                <a:ext uri="{FF2B5EF4-FFF2-40B4-BE49-F238E27FC236}">
                  <a16:creationId xmlns:a16="http://schemas.microsoft.com/office/drawing/2014/main" id="{238C2E9D-ACC5-2C35-5ABF-98AB5C283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7" name="Freeform 102">
              <a:extLst>
                <a:ext uri="{FF2B5EF4-FFF2-40B4-BE49-F238E27FC236}">
                  <a16:creationId xmlns:a16="http://schemas.microsoft.com/office/drawing/2014/main" id="{B6ACCD52-BC1A-5080-0BFA-FE7B2350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8" name="Freeform 103">
              <a:extLst>
                <a:ext uri="{FF2B5EF4-FFF2-40B4-BE49-F238E27FC236}">
                  <a16:creationId xmlns:a16="http://schemas.microsoft.com/office/drawing/2014/main" id="{34083C47-7047-F37A-D28A-EF6BC1CC2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9" name="Freeform 104">
              <a:extLst>
                <a:ext uri="{FF2B5EF4-FFF2-40B4-BE49-F238E27FC236}">
                  <a16:creationId xmlns:a16="http://schemas.microsoft.com/office/drawing/2014/main" id="{B5C9E374-1E9B-6A12-EDA6-EE491F7EDA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0" name="Freeform 105">
              <a:extLst>
                <a:ext uri="{FF2B5EF4-FFF2-40B4-BE49-F238E27FC236}">
                  <a16:creationId xmlns:a16="http://schemas.microsoft.com/office/drawing/2014/main" id="{A5290CFD-47A8-EBAF-4046-4C71903F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1" name="Freeform 106">
              <a:extLst>
                <a:ext uri="{FF2B5EF4-FFF2-40B4-BE49-F238E27FC236}">
                  <a16:creationId xmlns:a16="http://schemas.microsoft.com/office/drawing/2014/main" id="{81BA9AF1-3CAD-ECD9-CC78-9A472BB8E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2" name="Freeform 107">
              <a:extLst>
                <a:ext uri="{FF2B5EF4-FFF2-40B4-BE49-F238E27FC236}">
                  <a16:creationId xmlns:a16="http://schemas.microsoft.com/office/drawing/2014/main" id="{3D394BC0-E306-0B3E-1F3A-8E13387B1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3" name="Freeform 108">
              <a:extLst>
                <a:ext uri="{FF2B5EF4-FFF2-40B4-BE49-F238E27FC236}">
                  <a16:creationId xmlns:a16="http://schemas.microsoft.com/office/drawing/2014/main" id="{2D940056-57A2-EEEC-6467-0C8181343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4" name="Freeform 109">
              <a:extLst>
                <a:ext uri="{FF2B5EF4-FFF2-40B4-BE49-F238E27FC236}">
                  <a16:creationId xmlns:a16="http://schemas.microsoft.com/office/drawing/2014/main" id="{C5C04E96-E74E-5D3E-AF73-8271DD8FB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5" name="Freeform 110">
              <a:extLst>
                <a:ext uri="{FF2B5EF4-FFF2-40B4-BE49-F238E27FC236}">
                  <a16:creationId xmlns:a16="http://schemas.microsoft.com/office/drawing/2014/main" id="{02251D34-C7D0-122D-C648-9E5C6AF94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6" name="Freeform 111">
              <a:extLst>
                <a:ext uri="{FF2B5EF4-FFF2-40B4-BE49-F238E27FC236}">
                  <a16:creationId xmlns:a16="http://schemas.microsoft.com/office/drawing/2014/main" id="{FDF59B58-4C1B-EACE-CE66-6BB7CCFB9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7" name="Freeform 112">
              <a:extLst>
                <a:ext uri="{FF2B5EF4-FFF2-40B4-BE49-F238E27FC236}">
                  <a16:creationId xmlns:a16="http://schemas.microsoft.com/office/drawing/2014/main" id="{25FE6760-9D73-CAB9-FB22-6931BFF9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8" name="Freeform 113">
              <a:extLst>
                <a:ext uri="{FF2B5EF4-FFF2-40B4-BE49-F238E27FC236}">
                  <a16:creationId xmlns:a16="http://schemas.microsoft.com/office/drawing/2014/main" id="{C0E3CECB-81DA-A15B-D3F2-F174D2D5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9" name="Freeform 114">
              <a:extLst>
                <a:ext uri="{FF2B5EF4-FFF2-40B4-BE49-F238E27FC236}">
                  <a16:creationId xmlns:a16="http://schemas.microsoft.com/office/drawing/2014/main" id="{3BAD84CF-70D4-E5E8-A481-12C3D3A34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0" name="Freeform 115">
              <a:extLst>
                <a:ext uri="{FF2B5EF4-FFF2-40B4-BE49-F238E27FC236}">
                  <a16:creationId xmlns:a16="http://schemas.microsoft.com/office/drawing/2014/main" id="{675375B9-E8BA-E536-B01F-F52A0DE8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1" name="Freeform 116">
              <a:extLst>
                <a:ext uri="{FF2B5EF4-FFF2-40B4-BE49-F238E27FC236}">
                  <a16:creationId xmlns:a16="http://schemas.microsoft.com/office/drawing/2014/main" id="{7EB36B6B-B1A6-5EDA-8B55-0B86DCC8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2" name="Freeform 117">
              <a:extLst>
                <a:ext uri="{FF2B5EF4-FFF2-40B4-BE49-F238E27FC236}">
                  <a16:creationId xmlns:a16="http://schemas.microsoft.com/office/drawing/2014/main" id="{8C6AC98B-7BFF-513F-3B12-FDDB92E2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3" name="Freeform 118">
              <a:extLst>
                <a:ext uri="{FF2B5EF4-FFF2-40B4-BE49-F238E27FC236}">
                  <a16:creationId xmlns:a16="http://schemas.microsoft.com/office/drawing/2014/main" id="{5344E8EC-8928-DA8A-9B25-6BD16DE5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4" name="Freeform 119">
              <a:extLst>
                <a:ext uri="{FF2B5EF4-FFF2-40B4-BE49-F238E27FC236}">
                  <a16:creationId xmlns:a16="http://schemas.microsoft.com/office/drawing/2014/main" id="{C753A36E-EE6E-5A69-2D9E-9A4247CA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5" name="Freeform 120">
              <a:extLst>
                <a:ext uri="{FF2B5EF4-FFF2-40B4-BE49-F238E27FC236}">
                  <a16:creationId xmlns:a16="http://schemas.microsoft.com/office/drawing/2014/main" id="{40EBFAED-FA56-0360-929A-6772603E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6" name="Freeform 121">
              <a:extLst>
                <a:ext uri="{FF2B5EF4-FFF2-40B4-BE49-F238E27FC236}">
                  <a16:creationId xmlns:a16="http://schemas.microsoft.com/office/drawing/2014/main" id="{D0D9B4A6-6524-D33D-EC1E-817854EA5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7" name="Freeform 122">
              <a:extLst>
                <a:ext uri="{FF2B5EF4-FFF2-40B4-BE49-F238E27FC236}">
                  <a16:creationId xmlns:a16="http://schemas.microsoft.com/office/drawing/2014/main" id="{C980ADB0-A431-FE62-5878-6C603755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8" name="Freeform 123">
              <a:extLst>
                <a:ext uri="{FF2B5EF4-FFF2-40B4-BE49-F238E27FC236}">
                  <a16:creationId xmlns:a16="http://schemas.microsoft.com/office/drawing/2014/main" id="{C5F7BA19-EECE-60C7-AAF3-001DDD2C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9" name="Freeform 124">
              <a:extLst>
                <a:ext uri="{FF2B5EF4-FFF2-40B4-BE49-F238E27FC236}">
                  <a16:creationId xmlns:a16="http://schemas.microsoft.com/office/drawing/2014/main" id="{2F60D3A5-AAA6-165E-ED62-AF5FF8B6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pic>
        <p:nvPicPr>
          <p:cNvPr id="230" name="Picture 229">
            <a:extLst>
              <a:ext uri="{FF2B5EF4-FFF2-40B4-BE49-F238E27FC236}">
                <a16:creationId xmlns:a16="http://schemas.microsoft.com/office/drawing/2014/main" id="{775FB7B1-41B0-C10E-FB66-D4A3894A37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615828" y="6143625"/>
            <a:ext cx="576266" cy="438150"/>
          </a:xfrm>
          <a:prstGeom prst="rect">
            <a:avLst/>
          </a:prstGeom>
        </p:spPr>
      </p:pic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9DADFFA9-52B0-1B56-8223-E9023CBE5F97}"/>
              </a:ext>
            </a:extLst>
          </p:cNvPr>
          <p:cNvCxnSpPr>
            <a:cxnSpLocks/>
          </p:cNvCxnSpPr>
          <p:nvPr userDrawn="1"/>
        </p:nvCxnSpPr>
        <p:spPr>
          <a:xfrm flipH="1">
            <a:off x="1127760" y="6362700"/>
            <a:ext cx="10241280" cy="19156"/>
          </a:xfrm>
          <a:prstGeom prst="line">
            <a:avLst/>
          </a:prstGeom>
          <a:ln>
            <a:solidFill>
              <a:schemeClr val="bg1">
                <a:lumMod val="85000"/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Rectangle: Rounded Corners 231">
            <a:extLst>
              <a:ext uri="{FF2B5EF4-FFF2-40B4-BE49-F238E27FC236}">
                <a16:creationId xmlns:a16="http://schemas.microsoft.com/office/drawing/2014/main" id="{C4EA8610-21A3-79CF-E1CC-6378E7C09881}"/>
              </a:ext>
            </a:extLst>
          </p:cNvPr>
          <p:cNvSpPr/>
          <p:nvPr userDrawn="1"/>
        </p:nvSpPr>
        <p:spPr>
          <a:xfrm>
            <a:off x="372220" y="6202572"/>
            <a:ext cx="509180" cy="348929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8BA3E5F-18F6-83AA-6228-38108EA89678}"/>
              </a:ext>
            </a:extLst>
          </p:cNvPr>
          <p:cNvSpPr txBox="1"/>
          <p:nvPr userDrawn="1"/>
        </p:nvSpPr>
        <p:spPr>
          <a:xfrm>
            <a:off x="430901" y="62616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26977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3.95833E-6 -4.81481E-6 L -3.95833E-6 0.07362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8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1.04167E-6 -1.48148E-6 L -1.04167E-6 0.109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44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1.875E-6 -2.22222E-6 L -1.875E-6 -0.1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8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2.5E-6 4.81481E-6 L -2.5E-6 -0.0983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93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1.66667E-6 2.59259E-6 L 1.66667E-6 0.11389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9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2.5E-6 -3.7037E-6 L 2.5E-6 -0.1196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95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decel="10000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02" grpId="0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65A86FF-A74B-0D70-071E-84ECA8EBB0DD}"/>
              </a:ext>
            </a:extLst>
          </p:cNvPr>
          <p:cNvGrpSpPr/>
          <p:nvPr userDrawn="1"/>
        </p:nvGrpSpPr>
        <p:grpSpPr>
          <a:xfrm>
            <a:off x="1588418" y="1129535"/>
            <a:ext cx="975640" cy="1444924"/>
            <a:chOff x="522288" y="917575"/>
            <a:chExt cx="3175000" cy="4702176"/>
          </a:xfrm>
        </p:grpSpPr>
        <p:sp>
          <p:nvSpPr>
            <p:cNvPr id="5" name="Freeform 65">
              <a:extLst>
                <a:ext uri="{FF2B5EF4-FFF2-40B4-BE49-F238E27FC236}">
                  <a16:creationId xmlns:a16="http://schemas.microsoft.com/office/drawing/2014/main" id="{9B929116-61BF-8EB1-54F8-A9FBE1B26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88" y="3935413"/>
              <a:ext cx="3175000" cy="1684338"/>
            </a:xfrm>
            <a:custGeom>
              <a:avLst/>
              <a:gdLst>
                <a:gd name="T0" fmla="*/ 0 w 2000"/>
                <a:gd name="T1" fmla="*/ 1049 h 1061"/>
                <a:gd name="T2" fmla="*/ 4 w 2000"/>
                <a:gd name="T3" fmla="*/ 915 h 1061"/>
                <a:gd name="T4" fmla="*/ 16 w 2000"/>
                <a:gd name="T5" fmla="*/ 791 h 1061"/>
                <a:gd name="T6" fmla="*/ 36 w 2000"/>
                <a:gd name="T7" fmla="*/ 675 h 1061"/>
                <a:gd name="T8" fmla="*/ 62 w 2000"/>
                <a:gd name="T9" fmla="*/ 571 h 1061"/>
                <a:gd name="T10" fmla="*/ 98 w 2000"/>
                <a:gd name="T11" fmla="*/ 475 h 1061"/>
                <a:gd name="T12" fmla="*/ 140 w 2000"/>
                <a:gd name="T13" fmla="*/ 390 h 1061"/>
                <a:gd name="T14" fmla="*/ 192 w 2000"/>
                <a:gd name="T15" fmla="*/ 314 h 1061"/>
                <a:gd name="T16" fmla="*/ 254 w 2000"/>
                <a:gd name="T17" fmla="*/ 246 h 1061"/>
                <a:gd name="T18" fmla="*/ 322 w 2000"/>
                <a:gd name="T19" fmla="*/ 186 h 1061"/>
                <a:gd name="T20" fmla="*/ 400 w 2000"/>
                <a:gd name="T21" fmla="*/ 136 h 1061"/>
                <a:gd name="T22" fmla="*/ 488 w 2000"/>
                <a:gd name="T23" fmla="*/ 94 h 1061"/>
                <a:gd name="T24" fmla="*/ 584 w 2000"/>
                <a:gd name="T25" fmla="*/ 60 h 1061"/>
                <a:gd name="T26" fmla="*/ 690 w 2000"/>
                <a:gd name="T27" fmla="*/ 34 h 1061"/>
                <a:gd name="T28" fmla="*/ 806 w 2000"/>
                <a:gd name="T29" fmla="*/ 14 h 1061"/>
                <a:gd name="T30" fmla="*/ 930 w 2000"/>
                <a:gd name="T31" fmla="*/ 4 h 1061"/>
                <a:gd name="T32" fmla="*/ 1066 w 2000"/>
                <a:gd name="T33" fmla="*/ 0 h 1061"/>
                <a:gd name="T34" fmla="*/ 1130 w 2000"/>
                <a:gd name="T35" fmla="*/ 2 h 1061"/>
                <a:gd name="T36" fmla="*/ 1250 w 2000"/>
                <a:gd name="T37" fmla="*/ 8 h 1061"/>
                <a:gd name="T38" fmla="*/ 1360 w 2000"/>
                <a:gd name="T39" fmla="*/ 24 h 1061"/>
                <a:gd name="T40" fmla="*/ 1458 w 2000"/>
                <a:gd name="T41" fmla="*/ 46 h 1061"/>
                <a:gd name="T42" fmla="*/ 1550 w 2000"/>
                <a:gd name="T43" fmla="*/ 78 h 1061"/>
                <a:gd name="T44" fmla="*/ 1630 w 2000"/>
                <a:gd name="T45" fmla="*/ 116 h 1061"/>
                <a:gd name="T46" fmla="*/ 1702 w 2000"/>
                <a:gd name="T47" fmla="*/ 164 h 1061"/>
                <a:gd name="T48" fmla="*/ 1766 w 2000"/>
                <a:gd name="T49" fmla="*/ 220 h 1061"/>
                <a:gd name="T50" fmla="*/ 1820 w 2000"/>
                <a:gd name="T51" fmla="*/ 284 h 1061"/>
                <a:gd name="T52" fmla="*/ 1868 w 2000"/>
                <a:gd name="T53" fmla="*/ 358 h 1061"/>
                <a:gd name="T54" fmla="*/ 1906 w 2000"/>
                <a:gd name="T55" fmla="*/ 440 h 1061"/>
                <a:gd name="T56" fmla="*/ 1938 w 2000"/>
                <a:gd name="T57" fmla="*/ 531 h 1061"/>
                <a:gd name="T58" fmla="*/ 1964 w 2000"/>
                <a:gd name="T59" fmla="*/ 633 h 1061"/>
                <a:gd name="T60" fmla="*/ 1982 w 2000"/>
                <a:gd name="T61" fmla="*/ 743 h 1061"/>
                <a:gd name="T62" fmla="*/ 1994 w 2000"/>
                <a:gd name="T63" fmla="*/ 863 h 1061"/>
                <a:gd name="T64" fmla="*/ 2000 w 2000"/>
                <a:gd name="T65" fmla="*/ 993 h 1061"/>
                <a:gd name="T66" fmla="*/ 0 w 2000"/>
                <a:gd name="T67" fmla="*/ 104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0" h="1061">
                  <a:moveTo>
                    <a:pt x="0" y="1049"/>
                  </a:moveTo>
                  <a:lnTo>
                    <a:pt x="0" y="1049"/>
                  </a:lnTo>
                  <a:lnTo>
                    <a:pt x="2" y="981"/>
                  </a:lnTo>
                  <a:lnTo>
                    <a:pt x="4" y="915"/>
                  </a:lnTo>
                  <a:lnTo>
                    <a:pt x="10" y="851"/>
                  </a:lnTo>
                  <a:lnTo>
                    <a:pt x="16" y="791"/>
                  </a:lnTo>
                  <a:lnTo>
                    <a:pt x="24" y="731"/>
                  </a:lnTo>
                  <a:lnTo>
                    <a:pt x="36" y="675"/>
                  </a:lnTo>
                  <a:lnTo>
                    <a:pt x="48" y="621"/>
                  </a:lnTo>
                  <a:lnTo>
                    <a:pt x="62" y="571"/>
                  </a:lnTo>
                  <a:lnTo>
                    <a:pt x="78" y="521"/>
                  </a:lnTo>
                  <a:lnTo>
                    <a:pt x="98" y="475"/>
                  </a:lnTo>
                  <a:lnTo>
                    <a:pt x="118" y="432"/>
                  </a:lnTo>
                  <a:lnTo>
                    <a:pt x="140" y="390"/>
                  </a:lnTo>
                  <a:lnTo>
                    <a:pt x="166" y="350"/>
                  </a:lnTo>
                  <a:lnTo>
                    <a:pt x="192" y="314"/>
                  </a:lnTo>
                  <a:lnTo>
                    <a:pt x="222" y="278"/>
                  </a:lnTo>
                  <a:lnTo>
                    <a:pt x="254" y="246"/>
                  </a:lnTo>
                  <a:lnTo>
                    <a:pt x="286" y="214"/>
                  </a:lnTo>
                  <a:lnTo>
                    <a:pt x="322" y="186"/>
                  </a:lnTo>
                  <a:lnTo>
                    <a:pt x="360" y="160"/>
                  </a:lnTo>
                  <a:lnTo>
                    <a:pt x="400" y="136"/>
                  </a:lnTo>
                  <a:lnTo>
                    <a:pt x="444" y="114"/>
                  </a:lnTo>
                  <a:lnTo>
                    <a:pt x="488" y="94"/>
                  </a:lnTo>
                  <a:lnTo>
                    <a:pt x="534" y="76"/>
                  </a:lnTo>
                  <a:lnTo>
                    <a:pt x="584" y="60"/>
                  </a:lnTo>
                  <a:lnTo>
                    <a:pt x="636" y="46"/>
                  </a:lnTo>
                  <a:lnTo>
                    <a:pt x="690" y="34"/>
                  </a:lnTo>
                  <a:lnTo>
                    <a:pt x="746" y="22"/>
                  </a:lnTo>
                  <a:lnTo>
                    <a:pt x="806" y="14"/>
                  </a:lnTo>
                  <a:lnTo>
                    <a:pt x="866" y="8"/>
                  </a:lnTo>
                  <a:lnTo>
                    <a:pt x="930" y="4"/>
                  </a:lnTo>
                  <a:lnTo>
                    <a:pt x="996" y="0"/>
                  </a:lnTo>
                  <a:lnTo>
                    <a:pt x="1066" y="0"/>
                  </a:lnTo>
                  <a:lnTo>
                    <a:pt x="1066" y="0"/>
                  </a:lnTo>
                  <a:lnTo>
                    <a:pt x="1130" y="2"/>
                  </a:lnTo>
                  <a:lnTo>
                    <a:pt x="1190" y="4"/>
                  </a:lnTo>
                  <a:lnTo>
                    <a:pt x="1250" y="8"/>
                  </a:lnTo>
                  <a:lnTo>
                    <a:pt x="1306" y="16"/>
                  </a:lnTo>
                  <a:lnTo>
                    <a:pt x="1360" y="24"/>
                  </a:lnTo>
                  <a:lnTo>
                    <a:pt x="1410" y="34"/>
                  </a:lnTo>
                  <a:lnTo>
                    <a:pt x="1458" y="46"/>
                  </a:lnTo>
                  <a:lnTo>
                    <a:pt x="1506" y="62"/>
                  </a:lnTo>
                  <a:lnTo>
                    <a:pt x="1550" y="78"/>
                  </a:lnTo>
                  <a:lnTo>
                    <a:pt x="1590" y="96"/>
                  </a:lnTo>
                  <a:lnTo>
                    <a:pt x="1630" y="116"/>
                  </a:lnTo>
                  <a:lnTo>
                    <a:pt x="1668" y="140"/>
                  </a:lnTo>
                  <a:lnTo>
                    <a:pt x="1702" y="164"/>
                  </a:lnTo>
                  <a:lnTo>
                    <a:pt x="1734" y="192"/>
                  </a:lnTo>
                  <a:lnTo>
                    <a:pt x="1766" y="220"/>
                  </a:lnTo>
                  <a:lnTo>
                    <a:pt x="1794" y="252"/>
                  </a:lnTo>
                  <a:lnTo>
                    <a:pt x="1820" y="284"/>
                  </a:lnTo>
                  <a:lnTo>
                    <a:pt x="1844" y="320"/>
                  </a:lnTo>
                  <a:lnTo>
                    <a:pt x="1868" y="358"/>
                  </a:lnTo>
                  <a:lnTo>
                    <a:pt x="1888" y="398"/>
                  </a:lnTo>
                  <a:lnTo>
                    <a:pt x="1906" y="440"/>
                  </a:lnTo>
                  <a:lnTo>
                    <a:pt x="1924" y="485"/>
                  </a:lnTo>
                  <a:lnTo>
                    <a:pt x="1938" y="531"/>
                  </a:lnTo>
                  <a:lnTo>
                    <a:pt x="1952" y="581"/>
                  </a:lnTo>
                  <a:lnTo>
                    <a:pt x="1964" y="633"/>
                  </a:lnTo>
                  <a:lnTo>
                    <a:pt x="1974" y="687"/>
                  </a:lnTo>
                  <a:lnTo>
                    <a:pt x="1982" y="743"/>
                  </a:lnTo>
                  <a:lnTo>
                    <a:pt x="1988" y="801"/>
                  </a:lnTo>
                  <a:lnTo>
                    <a:pt x="1994" y="863"/>
                  </a:lnTo>
                  <a:lnTo>
                    <a:pt x="1998" y="927"/>
                  </a:lnTo>
                  <a:lnTo>
                    <a:pt x="2000" y="993"/>
                  </a:lnTo>
                  <a:lnTo>
                    <a:pt x="2000" y="1061"/>
                  </a:lnTo>
                  <a:lnTo>
                    <a:pt x="0" y="104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66">
              <a:extLst>
                <a:ext uri="{FF2B5EF4-FFF2-40B4-BE49-F238E27FC236}">
                  <a16:creationId xmlns:a16="http://schemas.microsoft.com/office/drawing/2014/main" id="{B83AB39C-F023-665A-88DD-214CAE077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88" y="3935413"/>
              <a:ext cx="3175000" cy="1684338"/>
            </a:xfrm>
            <a:custGeom>
              <a:avLst/>
              <a:gdLst>
                <a:gd name="T0" fmla="*/ 0 w 2000"/>
                <a:gd name="T1" fmla="*/ 1049 h 1061"/>
                <a:gd name="T2" fmla="*/ 4 w 2000"/>
                <a:gd name="T3" fmla="*/ 915 h 1061"/>
                <a:gd name="T4" fmla="*/ 16 w 2000"/>
                <a:gd name="T5" fmla="*/ 791 h 1061"/>
                <a:gd name="T6" fmla="*/ 36 w 2000"/>
                <a:gd name="T7" fmla="*/ 675 h 1061"/>
                <a:gd name="T8" fmla="*/ 62 w 2000"/>
                <a:gd name="T9" fmla="*/ 571 h 1061"/>
                <a:gd name="T10" fmla="*/ 98 w 2000"/>
                <a:gd name="T11" fmla="*/ 475 h 1061"/>
                <a:gd name="T12" fmla="*/ 140 w 2000"/>
                <a:gd name="T13" fmla="*/ 390 h 1061"/>
                <a:gd name="T14" fmla="*/ 192 w 2000"/>
                <a:gd name="T15" fmla="*/ 314 h 1061"/>
                <a:gd name="T16" fmla="*/ 254 w 2000"/>
                <a:gd name="T17" fmla="*/ 246 h 1061"/>
                <a:gd name="T18" fmla="*/ 322 w 2000"/>
                <a:gd name="T19" fmla="*/ 186 h 1061"/>
                <a:gd name="T20" fmla="*/ 400 w 2000"/>
                <a:gd name="T21" fmla="*/ 136 h 1061"/>
                <a:gd name="T22" fmla="*/ 488 w 2000"/>
                <a:gd name="T23" fmla="*/ 94 h 1061"/>
                <a:gd name="T24" fmla="*/ 584 w 2000"/>
                <a:gd name="T25" fmla="*/ 60 h 1061"/>
                <a:gd name="T26" fmla="*/ 690 w 2000"/>
                <a:gd name="T27" fmla="*/ 34 h 1061"/>
                <a:gd name="T28" fmla="*/ 806 w 2000"/>
                <a:gd name="T29" fmla="*/ 14 h 1061"/>
                <a:gd name="T30" fmla="*/ 930 w 2000"/>
                <a:gd name="T31" fmla="*/ 4 h 1061"/>
                <a:gd name="T32" fmla="*/ 1066 w 2000"/>
                <a:gd name="T33" fmla="*/ 0 h 1061"/>
                <a:gd name="T34" fmla="*/ 1130 w 2000"/>
                <a:gd name="T35" fmla="*/ 2 h 1061"/>
                <a:gd name="T36" fmla="*/ 1250 w 2000"/>
                <a:gd name="T37" fmla="*/ 8 h 1061"/>
                <a:gd name="T38" fmla="*/ 1360 w 2000"/>
                <a:gd name="T39" fmla="*/ 24 h 1061"/>
                <a:gd name="T40" fmla="*/ 1458 w 2000"/>
                <a:gd name="T41" fmla="*/ 46 h 1061"/>
                <a:gd name="T42" fmla="*/ 1550 w 2000"/>
                <a:gd name="T43" fmla="*/ 78 h 1061"/>
                <a:gd name="T44" fmla="*/ 1630 w 2000"/>
                <a:gd name="T45" fmla="*/ 116 h 1061"/>
                <a:gd name="T46" fmla="*/ 1702 w 2000"/>
                <a:gd name="T47" fmla="*/ 164 h 1061"/>
                <a:gd name="T48" fmla="*/ 1766 w 2000"/>
                <a:gd name="T49" fmla="*/ 220 h 1061"/>
                <a:gd name="T50" fmla="*/ 1820 w 2000"/>
                <a:gd name="T51" fmla="*/ 284 h 1061"/>
                <a:gd name="T52" fmla="*/ 1868 w 2000"/>
                <a:gd name="T53" fmla="*/ 358 h 1061"/>
                <a:gd name="T54" fmla="*/ 1906 w 2000"/>
                <a:gd name="T55" fmla="*/ 440 h 1061"/>
                <a:gd name="T56" fmla="*/ 1938 w 2000"/>
                <a:gd name="T57" fmla="*/ 531 h 1061"/>
                <a:gd name="T58" fmla="*/ 1964 w 2000"/>
                <a:gd name="T59" fmla="*/ 633 h 1061"/>
                <a:gd name="T60" fmla="*/ 1982 w 2000"/>
                <a:gd name="T61" fmla="*/ 743 h 1061"/>
                <a:gd name="T62" fmla="*/ 1994 w 2000"/>
                <a:gd name="T63" fmla="*/ 863 h 1061"/>
                <a:gd name="T64" fmla="*/ 2000 w 2000"/>
                <a:gd name="T65" fmla="*/ 993 h 1061"/>
                <a:gd name="T66" fmla="*/ 0 w 2000"/>
                <a:gd name="T67" fmla="*/ 104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0" h="1061">
                  <a:moveTo>
                    <a:pt x="0" y="1049"/>
                  </a:moveTo>
                  <a:lnTo>
                    <a:pt x="0" y="1049"/>
                  </a:lnTo>
                  <a:lnTo>
                    <a:pt x="2" y="981"/>
                  </a:lnTo>
                  <a:lnTo>
                    <a:pt x="4" y="915"/>
                  </a:lnTo>
                  <a:lnTo>
                    <a:pt x="10" y="851"/>
                  </a:lnTo>
                  <a:lnTo>
                    <a:pt x="16" y="791"/>
                  </a:lnTo>
                  <a:lnTo>
                    <a:pt x="24" y="731"/>
                  </a:lnTo>
                  <a:lnTo>
                    <a:pt x="36" y="675"/>
                  </a:lnTo>
                  <a:lnTo>
                    <a:pt x="48" y="621"/>
                  </a:lnTo>
                  <a:lnTo>
                    <a:pt x="62" y="571"/>
                  </a:lnTo>
                  <a:lnTo>
                    <a:pt x="78" y="521"/>
                  </a:lnTo>
                  <a:lnTo>
                    <a:pt x="98" y="475"/>
                  </a:lnTo>
                  <a:lnTo>
                    <a:pt x="118" y="432"/>
                  </a:lnTo>
                  <a:lnTo>
                    <a:pt x="140" y="390"/>
                  </a:lnTo>
                  <a:lnTo>
                    <a:pt x="166" y="350"/>
                  </a:lnTo>
                  <a:lnTo>
                    <a:pt x="192" y="314"/>
                  </a:lnTo>
                  <a:lnTo>
                    <a:pt x="222" y="278"/>
                  </a:lnTo>
                  <a:lnTo>
                    <a:pt x="254" y="246"/>
                  </a:lnTo>
                  <a:lnTo>
                    <a:pt x="286" y="214"/>
                  </a:lnTo>
                  <a:lnTo>
                    <a:pt x="322" y="186"/>
                  </a:lnTo>
                  <a:lnTo>
                    <a:pt x="360" y="160"/>
                  </a:lnTo>
                  <a:lnTo>
                    <a:pt x="400" y="136"/>
                  </a:lnTo>
                  <a:lnTo>
                    <a:pt x="444" y="114"/>
                  </a:lnTo>
                  <a:lnTo>
                    <a:pt x="488" y="94"/>
                  </a:lnTo>
                  <a:lnTo>
                    <a:pt x="534" y="76"/>
                  </a:lnTo>
                  <a:lnTo>
                    <a:pt x="584" y="60"/>
                  </a:lnTo>
                  <a:lnTo>
                    <a:pt x="636" y="46"/>
                  </a:lnTo>
                  <a:lnTo>
                    <a:pt x="690" y="34"/>
                  </a:lnTo>
                  <a:lnTo>
                    <a:pt x="746" y="22"/>
                  </a:lnTo>
                  <a:lnTo>
                    <a:pt x="806" y="14"/>
                  </a:lnTo>
                  <a:lnTo>
                    <a:pt x="866" y="8"/>
                  </a:lnTo>
                  <a:lnTo>
                    <a:pt x="930" y="4"/>
                  </a:lnTo>
                  <a:lnTo>
                    <a:pt x="996" y="0"/>
                  </a:lnTo>
                  <a:lnTo>
                    <a:pt x="1066" y="0"/>
                  </a:lnTo>
                  <a:lnTo>
                    <a:pt x="1066" y="0"/>
                  </a:lnTo>
                  <a:lnTo>
                    <a:pt x="1130" y="2"/>
                  </a:lnTo>
                  <a:lnTo>
                    <a:pt x="1190" y="4"/>
                  </a:lnTo>
                  <a:lnTo>
                    <a:pt x="1250" y="8"/>
                  </a:lnTo>
                  <a:lnTo>
                    <a:pt x="1306" y="16"/>
                  </a:lnTo>
                  <a:lnTo>
                    <a:pt x="1360" y="24"/>
                  </a:lnTo>
                  <a:lnTo>
                    <a:pt x="1410" y="34"/>
                  </a:lnTo>
                  <a:lnTo>
                    <a:pt x="1458" y="46"/>
                  </a:lnTo>
                  <a:lnTo>
                    <a:pt x="1506" y="62"/>
                  </a:lnTo>
                  <a:lnTo>
                    <a:pt x="1550" y="78"/>
                  </a:lnTo>
                  <a:lnTo>
                    <a:pt x="1590" y="96"/>
                  </a:lnTo>
                  <a:lnTo>
                    <a:pt x="1630" y="116"/>
                  </a:lnTo>
                  <a:lnTo>
                    <a:pt x="1668" y="140"/>
                  </a:lnTo>
                  <a:lnTo>
                    <a:pt x="1702" y="164"/>
                  </a:lnTo>
                  <a:lnTo>
                    <a:pt x="1734" y="192"/>
                  </a:lnTo>
                  <a:lnTo>
                    <a:pt x="1766" y="220"/>
                  </a:lnTo>
                  <a:lnTo>
                    <a:pt x="1794" y="252"/>
                  </a:lnTo>
                  <a:lnTo>
                    <a:pt x="1820" y="284"/>
                  </a:lnTo>
                  <a:lnTo>
                    <a:pt x="1844" y="320"/>
                  </a:lnTo>
                  <a:lnTo>
                    <a:pt x="1868" y="358"/>
                  </a:lnTo>
                  <a:lnTo>
                    <a:pt x="1888" y="398"/>
                  </a:lnTo>
                  <a:lnTo>
                    <a:pt x="1906" y="440"/>
                  </a:lnTo>
                  <a:lnTo>
                    <a:pt x="1924" y="485"/>
                  </a:lnTo>
                  <a:lnTo>
                    <a:pt x="1938" y="531"/>
                  </a:lnTo>
                  <a:lnTo>
                    <a:pt x="1952" y="581"/>
                  </a:lnTo>
                  <a:lnTo>
                    <a:pt x="1964" y="633"/>
                  </a:lnTo>
                  <a:lnTo>
                    <a:pt x="1974" y="687"/>
                  </a:lnTo>
                  <a:lnTo>
                    <a:pt x="1982" y="743"/>
                  </a:lnTo>
                  <a:lnTo>
                    <a:pt x="1988" y="801"/>
                  </a:lnTo>
                  <a:lnTo>
                    <a:pt x="1994" y="863"/>
                  </a:lnTo>
                  <a:lnTo>
                    <a:pt x="1998" y="927"/>
                  </a:lnTo>
                  <a:lnTo>
                    <a:pt x="2000" y="993"/>
                  </a:lnTo>
                  <a:lnTo>
                    <a:pt x="2000" y="1061"/>
                  </a:lnTo>
                  <a:lnTo>
                    <a:pt x="0" y="10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67">
              <a:extLst>
                <a:ext uri="{FF2B5EF4-FFF2-40B4-BE49-F238E27FC236}">
                  <a16:creationId xmlns:a16="http://schemas.microsoft.com/office/drawing/2014/main" id="{B84C52DF-A1DC-D8F7-09AF-3102EACC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509963"/>
              <a:ext cx="561975" cy="784225"/>
            </a:xfrm>
            <a:custGeom>
              <a:avLst/>
              <a:gdLst>
                <a:gd name="T0" fmla="*/ 0 w 354"/>
                <a:gd name="T1" fmla="*/ 178 h 494"/>
                <a:gd name="T2" fmla="*/ 0 w 354"/>
                <a:gd name="T3" fmla="*/ 406 h 494"/>
                <a:gd name="T4" fmla="*/ 4 w 354"/>
                <a:gd name="T5" fmla="*/ 438 h 494"/>
                <a:gd name="T6" fmla="*/ 14 w 354"/>
                <a:gd name="T7" fmla="*/ 460 h 494"/>
                <a:gd name="T8" fmla="*/ 32 w 354"/>
                <a:gd name="T9" fmla="*/ 476 h 494"/>
                <a:gd name="T10" fmla="*/ 54 w 354"/>
                <a:gd name="T11" fmla="*/ 486 h 494"/>
                <a:gd name="T12" fmla="*/ 80 w 354"/>
                <a:gd name="T13" fmla="*/ 492 h 494"/>
                <a:gd name="T14" fmla="*/ 178 w 354"/>
                <a:gd name="T15" fmla="*/ 494 h 494"/>
                <a:gd name="T16" fmla="*/ 246 w 354"/>
                <a:gd name="T17" fmla="*/ 494 h 494"/>
                <a:gd name="T18" fmla="*/ 290 w 354"/>
                <a:gd name="T19" fmla="*/ 490 h 494"/>
                <a:gd name="T20" fmla="*/ 314 w 354"/>
                <a:gd name="T21" fmla="*/ 482 h 494"/>
                <a:gd name="T22" fmla="*/ 334 w 354"/>
                <a:gd name="T23" fmla="*/ 470 h 494"/>
                <a:gd name="T24" fmla="*/ 346 w 354"/>
                <a:gd name="T25" fmla="*/ 450 h 494"/>
                <a:gd name="T26" fmla="*/ 354 w 354"/>
                <a:gd name="T27" fmla="*/ 422 h 494"/>
                <a:gd name="T28" fmla="*/ 354 w 354"/>
                <a:gd name="T29" fmla="*/ 406 h 494"/>
                <a:gd name="T30" fmla="*/ 354 w 354"/>
                <a:gd name="T31" fmla="*/ 178 h 494"/>
                <a:gd name="T32" fmla="*/ 352 w 354"/>
                <a:gd name="T33" fmla="*/ 142 h 494"/>
                <a:gd name="T34" fmla="*/ 340 w 354"/>
                <a:gd name="T35" fmla="*/ 110 h 494"/>
                <a:gd name="T36" fmla="*/ 324 w 354"/>
                <a:gd name="T37" fmla="*/ 80 h 494"/>
                <a:gd name="T38" fmla="*/ 302 w 354"/>
                <a:gd name="T39" fmla="*/ 52 h 494"/>
                <a:gd name="T40" fmla="*/ 276 w 354"/>
                <a:gd name="T41" fmla="*/ 30 h 494"/>
                <a:gd name="T42" fmla="*/ 246 w 354"/>
                <a:gd name="T43" fmla="*/ 14 h 494"/>
                <a:gd name="T44" fmla="*/ 214 w 354"/>
                <a:gd name="T45" fmla="*/ 4 h 494"/>
                <a:gd name="T46" fmla="*/ 178 w 354"/>
                <a:gd name="T47" fmla="*/ 0 h 494"/>
                <a:gd name="T48" fmla="*/ 160 w 354"/>
                <a:gd name="T49" fmla="*/ 0 h 494"/>
                <a:gd name="T50" fmla="*/ 126 w 354"/>
                <a:gd name="T51" fmla="*/ 8 h 494"/>
                <a:gd name="T52" fmla="*/ 94 w 354"/>
                <a:gd name="T53" fmla="*/ 22 h 494"/>
                <a:gd name="T54" fmla="*/ 66 w 354"/>
                <a:gd name="T55" fmla="*/ 40 h 494"/>
                <a:gd name="T56" fmla="*/ 42 w 354"/>
                <a:gd name="T57" fmla="*/ 66 h 494"/>
                <a:gd name="T58" fmla="*/ 22 w 354"/>
                <a:gd name="T59" fmla="*/ 94 h 494"/>
                <a:gd name="T60" fmla="*/ 8 w 354"/>
                <a:gd name="T61" fmla="*/ 126 h 494"/>
                <a:gd name="T62" fmla="*/ 2 w 354"/>
                <a:gd name="T63" fmla="*/ 16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4" h="494">
                  <a:moveTo>
                    <a:pt x="0" y="178"/>
                  </a:moveTo>
                  <a:lnTo>
                    <a:pt x="0" y="178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2" y="422"/>
                  </a:lnTo>
                  <a:lnTo>
                    <a:pt x="4" y="438"/>
                  </a:lnTo>
                  <a:lnTo>
                    <a:pt x="8" y="450"/>
                  </a:lnTo>
                  <a:lnTo>
                    <a:pt x="14" y="460"/>
                  </a:lnTo>
                  <a:lnTo>
                    <a:pt x="22" y="470"/>
                  </a:lnTo>
                  <a:lnTo>
                    <a:pt x="32" y="476"/>
                  </a:lnTo>
                  <a:lnTo>
                    <a:pt x="42" y="482"/>
                  </a:lnTo>
                  <a:lnTo>
                    <a:pt x="54" y="486"/>
                  </a:lnTo>
                  <a:lnTo>
                    <a:pt x="66" y="490"/>
                  </a:lnTo>
                  <a:lnTo>
                    <a:pt x="80" y="492"/>
                  </a:lnTo>
                  <a:lnTo>
                    <a:pt x="110" y="494"/>
                  </a:lnTo>
                  <a:lnTo>
                    <a:pt x="178" y="494"/>
                  </a:lnTo>
                  <a:lnTo>
                    <a:pt x="178" y="494"/>
                  </a:lnTo>
                  <a:lnTo>
                    <a:pt x="246" y="494"/>
                  </a:lnTo>
                  <a:lnTo>
                    <a:pt x="276" y="492"/>
                  </a:lnTo>
                  <a:lnTo>
                    <a:pt x="290" y="490"/>
                  </a:lnTo>
                  <a:lnTo>
                    <a:pt x="302" y="486"/>
                  </a:lnTo>
                  <a:lnTo>
                    <a:pt x="314" y="482"/>
                  </a:lnTo>
                  <a:lnTo>
                    <a:pt x="324" y="476"/>
                  </a:lnTo>
                  <a:lnTo>
                    <a:pt x="334" y="470"/>
                  </a:lnTo>
                  <a:lnTo>
                    <a:pt x="340" y="460"/>
                  </a:lnTo>
                  <a:lnTo>
                    <a:pt x="346" y="450"/>
                  </a:lnTo>
                  <a:lnTo>
                    <a:pt x="352" y="438"/>
                  </a:lnTo>
                  <a:lnTo>
                    <a:pt x="354" y="422"/>
                  </a:lnTo>
                  <a:lnTo>
                    <a:pt x="354" y="406"/>
                  </a:lnTo>
                  <a:lnTo>
                    <a:pt x="354" y="406"/>
                  </a:lnTo>
                  <a:lnTo>
                    <a:pt x="354" y="178"/>
                  </a:lnTo>
                  <a:lnTo>
                    <a:pt x="354" y="178"/>
                  </a:lnTo>
                  <a:lnTo>
                    <a:pt x="354" y="160"/>
                  </a:lnTo>
                  <a:lnTo>
                    <a:pt x="352" y="142"/>
                  </a:lnTo>
                  <a:lnTo>
                    <a:pt x="346" y="126"/>
                  </a:lnTo>
                  <a:lnTo>
                    <a:pt x="340" y="110"/>
                  </a:lnTo>
                  <a:lnTo>
                    <a:pt x="334" y="94"/>
                  </a:lnTo>
                  <a:lnTo>
                    <a:pt x="324" y="80"/>
                  </a:lnTo>
                  <a:lnTo>
                    <a:pt x="314" y="66"/>
                  </a:lnTo>
                  <a:lnTo>
                    <a:pt x="302" y="52"/>
                  </a:lnTo>
                  <a:lnTo>
                    <a:pt x="290" y="40"/>
                  </a:lnTo>
                  <a:lnTo>
                    <a:pt x="276" y="30"/>
                  </a:lnTo>
                  <a:lnTo>
                    <a:pt x="262" y="22"/>
                  </a:lnTo>
                  <a:lnTo>
                    <a:pt x="246" y="14"/>
                  </a:lnTo>
                  <a:lnTo>
                    <a:pt x="230" y="8"/>
                  </a:lnTo>
                  <a:lnTo>
                    <a:pt x="214" y="4"/>
                  </a:lnTo>
                  <a:lnTo>
                    <a:pt x="19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60" y="0"/>
                  </a:lnTo>
                  <a:lnTo>
                    <a:pt x="142" y="4"/>
                  </a:lnTo>
                  <a:lnTo>
                    <a:pt x="126" y="8"/>
                  </a:lnTo>
                  <a:lnTo>
                    <a:pt x="110" y="14"/>
                  </a:lnTo>
                  <a:lnTo>
                    <a:pt x="94" y="22"/>
                  </a:lnTo>
                  <a:lnTo>
                    <a:pt x="80" y="30"/>
                  </a:lnTo>
                  <a:lnTo>
                    <a:pt x="66" y="40"/>
                  </a:lnTo>
                  <a:lnTo>
                    <a:pt x="54" y="52"/>
                  </a:lnTo>
                  <a:lnTo>
                    <a:pt x="42" y="66"/>
                  </a:lnTo>
                  <a:lnTo>
                    <a:pt x="32" y="80"/>
                  </a:lnTo>
                  <a:lnTo>
                    <a:pt x="22" y="94"/>
                  </a:lnTo>
                  <a:lnTo>
                    <a:pt x="14" y="110"/>
                  </a:lnTo>
                  <a:lnTo>
                    <a:pt x="8" y="126"/>
                  </a:lnTo>
                  <a:lnTo>
                    <a:pt x="4" y="142"/>
                  </a:lnTo>
                  <a:lnTo>
                    <a:pt x="2" y="160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F5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68">
              <a:extLst>
                <a:ext uri="{FF2B5EF4-FFF2-40B4-BE49-F238E27FC236}">
                  <a16:creationId xmlns:a16="http://schemas.microsoft.com/office/drawing/2014/main" id="{17748DC5-D6D4-799B-AD77-9539CAE90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509963"/>
              <a:ext cx="561975" cy="784225"/>
            </a:xfrm>
            <a:custGeom>
              <a:avLst/>
              <a:gdLst>
                <a:gd name="T0" fmla="*/ 0 w 354"/>
                <a:gd name="T1" fmla="*/ 178 h 494"/>
                <a:gd name="T2" fmla="*/ 0 w 354"/>
                <a:gd name="T3" fmla="*/ 406 h 494"/>
                <a:gd name="T4" fmla="*/ 4 w 354"/>
                <a:gd name="T5" fmla="*/ 438 h 494"/>
                <a:gd name="T6" fmla="*/ 14 w 354"/>
                <a:gd name="T7" fmla="*/ 460 h 494"/>
                <a:gd name="T8" fmla="*/ 32 w 354"/>
                <a:gd name="T9" fmla="*/ 476 h 494"/>
                <a:gd name="T10" fmla="*/ 54 w 354"/>
                <a:gd name="T11" fmla="*/ 486 h 494"/>
                <a:gd name="T12" fmla="*/ 80 w 354"/>
                <a:gd name="T13" fmla="*/ 492 h 494"/>
                <a:gd name="T14" fmla="*/ 178 w 354"/>
                <a:gd name="T15" fmla="*/ 494 h 494"/>
                <a:gd name="T16" fmla="*/ 246 w 354"/>
                <a:gd name="T17" fmla="*/ 494 h 494"/>
                <a:gd name="T18" fmla="*/ 290 w 354"/>
                <a:gd name="T19" fmla="*/ 490 h 494"/>
                <a:gd name="T20" fmla="*/ 314 w 354"/>
                <a:gd name="T21" fmla="*/ 482 h 494"/>
                <a:gd name="T22" fmla="*/ 334 w 354"/>
                <a:gd name="T23" fmla="*/ 470 h 494"/>
                <a:gd name="T24" fmla="*/ 346 w 354"/>
                <a:gd name="T25" fmla="*/ 450 h 494"/>
                <a:gd name="T26" fmla="*/ 354 w 354"/>
                <a:gd name="T27" fmla="*/ 422 h 494"/>
                <a:gd name="T28" fmla="*/ 354 w 354"/>
                <a:gd name="T29" fmla="*/ 406 h 494"/>
                <a:gd name="T30" fmla="*/ 354 w 354"/>
                <a:gd name="T31" fmla="*/ 178 h 494"/>
                <a:gd name="T32" fmla="*/ 352 w 354"/>
                <a:gd name="T33" fmla="*/ 142 h 494"/>
                <a:gd name="T34" fmla="*/ 340 w 354"/>
                <a:gd name="T35" fmla="*/ 110 h 494"/>
                <a:gd name="T36" fmla="*/ 324 w 354"/>
                <a:gd name="T37" fmla="*/ 80 h 494"/>
                <a:gd name="T38" fmla="*/ 302 w 354"/>
                <a:gd name="T39" fmla="*/ 52 h 494"/>
                <a:gd name="T40" fmla="*/ 276 w 354"/>
                <a:gd name="T41" fmla="*/ 30 h 494"/>
                <a:gd name="T42" fmla="*/ 246 w 354"/>
                <a:gd name="T43" fmla="*/ 14 h 494"/>
                <a:gd name="T44" fmla="*/ 214 w 354"/>
                <a:gd name="T45" fmla="*/ 4 h 494"/>
                <a:gd name="T46" fmla="*/ 178 w 354"/>
                <a:gd name="T47" fmla="*/ 0 h 494"/>
                <a:gd name="T48" fmla="*/ 160 w 354"/>
                <a:gd name="T49" fmla="*/ 0 h 494"/>
                <a:gd name="T50" fmla="*/ 126 w 354"/>
                <a:gd name="T51" fmla="*/ 8 h 494"/>
                <a:gd name="T52" fmla="*/ 94 w 354"/>
                <a:gd name="T53" fmla="*/ 22 h 494"/>
                <a:gd name="T54" fmla="*/ 66 w 354"/>
                <a:gd name="T55" fmla="*/ 40 h 494"/>
                <a:gd name="T56" fmla="*/ 42 w 354"/>
                <a:gd name="T57" fmla="*/ 66 h 494"/>
                <a:gd name="T58" fmla="*/ 22 w 354"/>
                <a:gd name="T59" fmla="*/ 94 h 494"/>
                <a:gd name="T60" fmla="*/ 8 w 354"/>
                <a:gd name="T61" fmla="*/ 126 h 494"/>
                <a:gd name="T62" fmla="*/ 2 w 354"/>
                <a:gd name="T63" fmla="*/ 16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4" h="494">
                  <a:moveTo>
                    <a:pt x="0" y="178"/>
                  </a:moveTo>
                  <a:lnTo>
                    <a:pt x="0" y="178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2" y="422"/>
                  </a:lnTo>
                  <a:lnTo>
                    <a:pt x="4" y="438"/>
                  </a:lnTo>
                  <a:lnTo>
                    <a:pt x="8" y="450"/>
                  </a:lnTo>
                  <a:lnTo>
                    <a:pt x="14" y="460"/>
                  </a:lnTo>
                  <a:lnTo>
                    <a:pt x="22" y="470"/>
                  </a:lnTo>
                  <a:lnTo>
                    <a:pt x="32" y="476"/>
                  </a:lnTo>
                  <a:lnTo>
                    <a:pt x="42" y="482"/>
                  </a:lnTo>
                  <a:lnTo>
                    <a:pt x="54" y="486"/>
                  </a:lnTo>
                  <a:lnTo>
                    <a:pt x="66" y="490"/>
                  </a:lnTo>
                  <a:lnTo>
                    <a:pt x="80" y="492"/>
                  </a:lnTo>
                  <a:lnTo>
                    <a:pt x="110" y="494"/>
                  </a:lnTo>
                  <a:lnTo>
                    <a:pt x="178" y="494"/>
                  </a:lnTo>
                  <a:lnTo>
                    <a:pt x="178" y="494"/>
                  </a:lnTo>
                  <a:lnTo>
                    <a:pt x="246" y="494"/>
                  </a:lnTo>
                  <a:lnTo>
                    <a:pt x="276" y="492"/>
                  </a:lnTo>
                  <a:lnTo>
                    <a:pt x="290" y="490"/>
                  </a:lnTo>
                  <a:lnTo>
                    <a:pt x="302" y="486"/>
                  </a:lnTo>
                  <a:lnTo>
                    <a:pt x="314" y="482"/>
                  </a:lnTo>
                  <a:lnTo>
                    <a:pt x="324" y="476"/>
                  </a:lnTo>
                  <a:lnTo>
                    <a:pt x="334" y="470"/>
                  </a:lnTo>
                  <a:lnTo>
                    <a:pt x="340" y="460"/>
                  </a:lnTo>
                  <a:lnTo>
                    <a:pt x="346" y="450"/>
                  </a:lnTo>
                  <a:lnTo>
                    <a:pt x="352" y="438"/>
                  </a:lnTo>
                  <a:lnTo>
                    <a:pt x="354" y="422"/>
                  </a:lnTo>
                  <a:lnTo>
                    <a:pt x="354" y="406"/>
                  </a:lnTo>
                  <a:lnTo>
                    <a:pt x="354" y="406"/>
                  </a:lnTo>
                  <a:lnTo>
                    <a:pt x="354" y="178"/>
                  </a:lnTo>
                  <a:lnTo>
                    <a:pt x="354" y="178"/>
                  </a:lnTo>
                  <a:lnTo>
                    <a:pt x="354" y="160"/>
                  </a:lnTo>
                  <a:lnTo>
                    <a:pt x="352" y="142"/>
                  </a:lnTo>
                  <a:lnTo>
                    <a:pt x="346" y="126"/>
                  </a:lnTo>
                  <a:lnTo>
                    <a:pt x="340" y="110"/>
                  </a:lnTo>
                  <a:lnTo>
                    <a:pt x="334" y="94"/>
                  </a:lnTo>
                  <a:lnTo>
                    <a:pt x="324" y="80"/>
                  </a:lnTo>
                  <a:lnTo>
                    <a:pt x="314" y="66"/>
                  </a:lnTo>
                  <a:lnTo>
                    <a:pt x="302" y="52"/>
                  </a:lnTo>
                  <a:lnTo>
                    <a:pt x="290" y="40"/>
                  </a:lnTo>
                  <a:lnTo>
                    <a:pt x="276" y="30"/>
                  </a:lnTo>
                  <a:lnTo>
                    <a:pt x="262" y="22"/>
                  </a:lnTo>
                  <a:lnTo>
                    <a:pt x="246" y="14"/>
                  </a:lnTo>
                  <a:lnTo>
                    <a:pt x="230" y="8"/>
                  </a:lnTo>
                  <a:lnTo>
                    <a:pt x="214" y="4"/>
                  </a:lnTo>
                  <a:lnTo>
                    <a:pt x="19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60" y="0"/>
                  </a:lnTo>
                  <a:lnTo>
                    <a:pt x="142" y="4"/>
                  </a:lnTo>
                  <a:lnTo>
                    <a:pt x="126" y="8"/>
                  </a:lnTo>
                  <a:lnTo>
                    <a:pt x="110" y="14"/>
                  </a:lnTo>
                  <a:lnTo>
                    <a:pt x="94" y="22"/>
                  </a:lnTo>
                  <a:lnTo>
                    <a:pt x="80" y="30"/>
                  </a:lnTo>
                  <a:lnTo>
                    <a:pt x="66" y="40"/>
                  </a:lnTo>
                  <a:lnTo>
                    <a:pt x="54" y="52"/>
                  </a:lnTo>
                  <a:lnTo>
                    <a:pt x="42" y="66"/>
                  </a:lnTo>
                  <a:lnTo>
                    <a:pt x="32" y="80"/>
                  </a:lnTo>
                  <a:lnTo>
                    <a:pt x="22" y="94"/>
                  </a:lnTo>
                  <a:lnTo>
                    <a:pt x="14" y="110"/>
                  </a:lnTo>
                  <a:lnTo>
                    <a:pt x="8" y="126"/>
                  </a:lnTo>
                  <a:lnTo>
                    <a:pt x="4" y="142"/>
                  </a:lnTo>
                  <a:lnTo>
                    <a:pt x="2" y="160"/>
                  </a:lnTo>
                  <a:lnTo>
                    <a:pt x="0" y="1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69">
              <a:extLst>
                <a:ext uri="{FF2B5EF4-FFF2-40B4-BE49-F238E27FC236}">
                  <a16:creationId xmlns:a16="http://schemas.microsoft.com/office/drawing/2014/main" id="{5390B6AF-B3E5-B128-5E67-A666916EC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973513"/>
              <a:ext cx="561975" cy="323850"/>
            </a:xfrm>
            <a:custGeom>
              <a:avLst/>
              <a:gdLst>
                <a:gd name="T0" fmla="*/ 354 w 354"/>
                <a:gd name="T1" fmla="*/ 0 h 204"/>
                <a:gd name="T2" fmla="*/ 354 w 354"/>
                <a:gd name="T3" fmla="*/ 0 h 204"/>
                <a:gd name="T4" fmla="*/ 292 w 354"/>
                <a:gd name="T5" fmla="*/ 10 h 204"/>
                <a:gd name="T6" fmla="*/ 228 w 354"/>
                <a:gd name="T7" fmla="*/ 18 h 204"/>
                <a:gd name="T8" fmla="*/ 158 w 354"/>
                <a:gd name="T9" fmla="*/ 22 h 204"/>
                <a:gd name="T10" fmla="*/ 86 w 354"/>
                <a:gd name="T11" fmla="*/ 24 h 204"/>
                <a:gd name="T12" fmla="*/ 86 w 354"/>
                <a:gd name="T13" fmla="*/ 24 h 204"/>
                <a:gd name="T14" fmla="*/ 42 w 354"/>
                <a:gd name="T15" fmla="*/ 22 h 204"/>
                <a:gd name="T16" fmla="*/ 0 w 354"/>
                <a:gd name="T17" fmla="*/ 20 h 204"/>
                <a:gd name="T18" fmla="*/ 0 w 354"/>
                <a:gd name="T19" fmla="*/ 20 h 204"/>
                <a:gd name="T20" fmla="*/ 0 w 354"/>
                <a:gd name="T21" fmla="*/ 114 h 204"/>
                <a:gd name="T22" fmla="*/ 0 w 354"/>
                <a:gd name="T23" fmla="*/ 114 h 204"/>
                <a:gd name="T24" fmla="*/ 2 w 354"/>
                <a:gd name="T25" fmla="*/ 128 h 204"/>
                <a:gd name="T26" fmla="*/ 4 w 354"/>
                <a:gd name="T27" fmla="*/ 142 h 204"/>
                <a:gd name="T28" fmla="*/ 6 w 354"/>
                <a:gd name="T29" fmla="*/ 152 h 204"/>
                <a:gd name="T30" fmla="*/ 12 w 354"/>
                <a:gd name="T31" fmla="*/ 162 h 204"/>
                <a:gd name="T32" fmla="*/ 16 w 354"/>
                <a:gd name="T33" fmla="*/ 172 h 204"/>
                <a:gd name="T34" fmla="*/ 24 w 354"/>
                <a:gd name="T35" fmla="*/ 178 h 204"/>
                <a:gd name="T36" fmla="*/ 32 w 354"/>
                <a:gd name="T37" fmla="*/ 184 h 204"/>
                <a:gd name="T38" fmla="*/ 40 w 354"/>
                <a:gd name="T39" fmla="*/ 190 h 204"/>
                <a:gd name="T40" fmla="*/ 60 w 354"/>
                <a:gd name="T41" fmla="*/ 196 h 204"/>
                <a:gd name="T42" fmla="*/ 84 w 354"/>
                <a:gd name="T43" fmla="*/ 200 h 204"/>
                <a:gd name="T44" fmla="*/ 110 w 354"/>
                <a:gd name="T45" fmla="*/ 202 h 204"/>
                <a:gd name="T46" fmla="*/ 138 w 354"/>
                <a:gd name="T47" fmla="*/ 204 h 204"/>
                <a:gd name="T48" fmla="*/ 138 w 354"/>
                <a:gd name="T49" fmla="*/ 204 h 204"/>
                <a:gd name="T50" fmla="*/ 178 w 354"/>
                <a:gd name="T51" fmla="*/ 202 h 204"/>
                <a:gd name="T52" fmla="*/ 178 w 354"/>
                <a:gd name="T53" fmla="*/ 202 h 204"/>
                <a:gd name="T54" fmla="*/ 218 w 354"/>
                <a:gd name="T55" fmla="*/ 204 h 204"/>
                <a:gd name="T56" fmla="*/ 218 w 354"/>
                <a:gd name="T57" fmla="*/ 204 h 204"/>
                <a:gd name="T58" fmla="*/ 246 w 354"/>
                <a:gd name="T59" fmla="*/ 202 h 204"/>
                <a:gd name="T60" fmla="*/ 272 w 354"/>
                <a:gd name="T61" fmla="*/ 200 h 204"/>
                <a:gd name="T62" fmla="*/ 296 w 354"/>
                <a:gd name="T63" fmla="*/ 196 h 204"/>
                <a:gd name="T64" fmla="*/ 316 w 354"/>
                <a:gd name="T65" fmla="*/ 190 h 204"/>
                <a:gd name="T66" fmla="*/ 324 w 354"/>
                <a:gd name="T67" fmla="*/ 184 h 204"/>
                <a:gd name="T68" fmla="*/ 332 w 354"/>
                <a:gd name="T69" fmla="*/ 178 h 204"/>
                <a:gd name="T70" fmla="*/ 338 w 354"/>
                <a:gd name="T71" fmla="*/ 172 h 204"/>
                <a:gd name="T72" fmla="*/ 344 w 354"/>
                <a:gd name="T73" fmla="*/ 162 h 204"/>
                <a:gd name="T74" fmla="*/ 348 w 354"/>
                <a:gd name="T75" fmla="*/ 152 h 204"/>
                <a:gd name="T76" fmla="*/ 352 w 354"/>
                <a:gd name="T77" fmla="*/ 142 h 204"/>
                <a:gd name="T78" fmla="*/ 354 w 354"/>
                <a:gd name="T79" fmla="*/ 128 h 204"/>
                <a:gd name="T80" fmla="*/ 354 w 354"/>
                <a:gd name="T81" fmla="*/ 114 h 204"/>
                <a:gd name="T82" fmla="*/ 354 w 354"/>
                <a:gd name="T83" fmla="*/ 114 h 204"/>
                <a:gd name="T84" fmla="*/ 354 w 354"/>
                <a:gd name="T8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4" h="204">
                  <a:moveTo>
                    <a:pt x="354" y="0"/>
                  </a:moveTo>
                  <a:lnTo>
                    <a:pt x="354" y="0"/>
                  </a:lnTo>
                  <a:lnTo>
                    <a:pt x="292" y="10"/>
                  </a:lnTo>
                  <a:lnTo>
                    <a:pt x="228" y="18"/>
                  </a:lnTo>
                  <a:lnTo>
                    <a:pt x="158" y="22"/>
                  </a:lnTo>
                  <a:lnTo>
                    <a:pt x="86" y="24"/>
                  </a:lnTo>
                  <a:lnTo>
                    <a:pt x="86" y="24"/>
                  </a:lnTo>
                  <a:lnTo>
                    <a:pt x="42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4" y="142"/>
                  </a:lnTo>
                  <a:lnTo>
                    <a:pt x="6" y="152"/>
                  </a:lnTo>
                  <a:lnTo>
                    <a:pt x="12" y="162"/>
                  </a:lnTo>
                  <a:lnTo>
                    <a:pt x="16" y="172"/>
                  </a:lnTo>
                  <a:lnTo>
                    <a:pt x="24" y="178"/>
                  </a:lnTo>
                  <a:lnTo>
                    <a:pt x="32" y="184"/>
                  </a:lnTo>
                  <a:lnTo>
                    <a:pt x="40" y="190"/>
                  </a:lnTo>
                  <a:lnTo>
                    <a:pt x="60" y="196"/>
                  </a:lnTo>
                  <a:lnTo>
                    <a:pt x="84" y="200"/>
                  </a:lnTo>
                  <a:lnTo>
                    <a:pt x="110" y="202"/>
                  </a:lnTo>
                  <a:lnTo>
                    <a:pt x="138" y="204"/>
                  </a:lnTo>
                  <a:lnTo>
                    <a:pt x="138" y="20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46" y="202"/>
                  </a:lnTo>
                  <a:lnTo>
                    <a:pt x="272" y="200"/>
                  </a:lnTo>
                  <a:lnTo>
                    <a:pt x="296" y="196"/>
                  </a:lnTo>
                  <a:lnTo>
                    <a:pt x="316" y="190"/>
                  </a:lnTo>
                  <a:lnTo>
                    <a:pt x="324" y="184"/>
                  </a:lnTo>
                  <a:lnTo>
                    <a:pt x="332" y="178"/>
                  </a:lnTo>
                  <a:lnTo>
                    <a:pt x="338" y="172"/>
                  </a:lnTo>
                  <a:lnTo>
                    <a:pt x="344" y="162"/>
                  </a:lnTo>
                  <a:lnTo>
                    <a:pt x="348" y="152"/>
                  </a:lnTo>
                  <a:lnTo>
                    <a:pt x="352" y="142"/>
                  </a:lnTo>
                  <a:lnTo>
                    <a:pt x="354" y="128"/>
                  </a:lnTo>
                  <a:lnTo>
                    <a:pt x="354" y="114"/>
                  </a:lnTo>
                  <a:lnTo>
                    <a:pt x="354" y="114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E5B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70">
              <a:extLst>
                <a:ext uri="{FF2B5EF4-FFF2-40B4-BE49-F238E27FC236}">
                  <a16:creationId xmlns:a16="http://schemas.microsoft.com/office/drawing/2014/main" id="{9871F574-0C42-EE21-2865-EE3BEDAC3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973513"/>
              <a:ext cx="561975" cy="323850"/>
            </a:xfrm>
            <a:custGeom>
              <a:avLst/>
              <a:gdLst>
                <a:gd name="T0" fmla="*/ 354 w 354"/>
                <a:gd name="T1" fmla="*/ 0 h 204"/>
                <a:gd name="T2" fmla="*/ 354 w 354"/>
                <a:gd name="T3" fmla="*/ 0 h 204"/>
                <a:gd name="T4" fmla="*/ 292 w 354"/>
                <a:gd name="T5" fmla="*/ 10 h 204"/>
                <a:gd name="T6" fmla="*/ 228 w 354"/>
                <a:gd name="T7" fmla="*/ 18 h 204"/>
                <a:gd name="T8" fmla="*/ 158 w 354"/>
                <a:gd name="T9" fmla="*/ 22 h 204"/>
                <a:gd name="T10" fmla="*/ 86 w 354"/>
                <a:gd name="T11" fmla="*/ 24 h 204"/>
                <a:gd name="T12" fmla="*/ 86 w 354"/>
                <a:gd name="T13" fmla="*/ 24 h 204"/>
                <a:gd name="T14" fmla="*/ 42 w 354"/>
                <a:gd name="T15" fmla="*/ 22 h 204"/>
                <a:gd name="T16" fmla="*/ 0 w 354"/>
                <a:gd name="T17" fmla="*/ 20 h 204"/>
                <a:gd name="T18" fmla="*/ 0 w 354"/>
                <a:gd name="T19" fmla="*/ 20 h 204"/>
                <a:gd name="T20" fmla="*/ 0 w 354"/>
                <a:gd name="T21" fmla="*/ 114 h 204"/>
                <a:gd name="T22" fmla="*/ 0 w 354"/>
                <a:gd name="T23" fmla="*/ 114 h 204"/>
                <a:gd name="T24" fmla="*/ 2 w 354"/>
                <a:gd name="T25" fmla="*/ 128 h 204"/>
                <a:gd name="T26" fmla="*/ 4 w 354"/>
                <a:gd name="T27" fmla="*/ 142 h 204"/>
                <a:gd name="T28" fmla="*/ 6 w 354"/>
                <a:gd name="T29" fmla="*/ 152 h 204"/>
                <a:gd name="T30" fmla="*/ 12 w 354"/>
                <a:gd name="T31" fmla="*/ 162 h 204"/>
                <a:gd name="T32" fmla="*/ 16 w 354"/>
                <a:gd name="T33" fmla="*/ 172 h 204"/>
                <a:gd name="T34" fmla="*/ 24 w 354"/>
                <a:gd name="T35" fmla="*/ 178 h 204"/>
                <a:gd name="T36" fmla="*/ 32 w 354"/>
                <a:gd name="T37" fmla="*/ 184 h 204"/>
                <a:gd name="T38" fmla="*/ 40 w 354"/>
                <a:gd name="T39" fmla="*/ 190 h 204"/>
                <a:gd name="T40" fmla="*/ 60 w 354"/>
                <a:gd name="T41" fmla="*/ 196 h 204"/>
                <a:gd name="T42" fmla="*/ 84 w 354"/>
                <a:gd name="T43" fmla="*/ 200 h 204"/>
                <a:gd name="T44" fmla="*/ 110 w 354"/>
                <a:gd name="T45" fmla="*/ 202 h 204"/>
                <a:gd name="T46" fmla="*/ 138 w 354"/>
                <a:gd name="T47" fmla="*/ 204 h 204"/>
                <a:gd name="T48" fmla="*/ 138 w 354"/>
                <a:gd name="T49" fmla="*/ 204 h 204"/>
                <a:gd name="T50" fmla="*/ 178 w 354"/>
                <a:gd name="T51" fmla="*/ 202 h 204"/>
                <a:gd name="T52" fmla="*/ 178 w 354"/>
                <a:gd name="T53" fmla="*/ 202 h 204"/>
                <a:gd name="T54" fmla="*/ 218 w 354"/>
                <a:gd name="T55" fmla="*/ 204 h 204"/>
                <a:gd name="T56" fmla="*/ 218 w 354"/>
                <a:gd name="T57" fmla="*/ 204 h 204"/>
                <a:gd name="T58" fmla="*/ 246 w 354"/>
                <a:gd name="T59" fmla="*/ 202 h 204"/>
                <a:gd name="T60" fmla="*/ 272 w 354"/>
                <a:gd name="T61" fmla="*/ 200 h 204"/>
                <a:gd name="T62" fmla="*/ 296 w 354"/>
                <a:gd name="T63" fmla="*/ 196 h 204"/>
                <a:gd name="T64" fmla="*/ 316 w 354"/>
                <a:gd name="T65" fmla="*/ 190 h 204"/>
                <a:gd name="T66" fmla="*/ 324 w 354"/>
                <a:gd name="T67" fmla="*/ 184 h 204"/>
                <a:gd name="T68" fmla="*/ 332 w 354"/>
                <a:gd name="T69" fmla="*/ 178 h 204"/>
                <a:gd name="T70" fmla="*/ 338 w 354"/>
                <a:gd name="T71" fmla="*/ 172 h 204"/>
                <a:gd name="T72" fmla="*/ 344 w 354"/>
                <a:gd name="T73" fmla="*/ 162 h 204"/>
                <a:gd name="T74" fmla="*/ 348 w 354"/>
                <a:gd name="T75" fmla="*/ 152 h 204"/>
                <a:gd name="T76" fmla="*/ 352 w 354"/>
                <a:gd name="T77" fmla="*/ 142 h 204"/>
                <a:gd name="T78" fmla="*/ 354 w 354"/>
                <a:gd name="T79" fmla="*/ 128 h 204"/>
                <a:gd name="T80" fmla="*/ 354 w 354"/>
                <a:gd name="T81" fmla="*/ 114 h 204"/>
                <a:gd name="T82" fmla="*/ 354 w 354"/>
                <a:gd name="T83" fmla="*/ 114 h 204"/>
                <a:gd name="T84" fmla="*/ 354 w 354"/>
                <a:gd name="T8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4" h="204">
                  <a:moveTo>
                    <a:pt x="354" y="0"/>
                  </a:moveTo>
                  <a:lnTo>
                    <a:pt x="354" y="0"/>
                  </a:lnTo>
                  <a:lnTo>
                    <a:pt x="292" y="10"/>
                  </a:lnTo>
                  <a:lnTo>
                    <a:pt x="228" y="18"/>
                  </a:lnTo>
                  <a:lnTo>
                    <a:pt x="158" y="22"/>
                  </a:lnTo>
                  <a:lnTo>
                    <a:pt x="86" y="24"/>
                  </a:lnTo>
                  <a:lnTo>
                    <a:pt x="86" y="24"/>
                  </a:lnTo>
                  <a:lnTo>
                    <a:pt x="42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4" y="142"/>
                  </a:lnTo>
                  <a:lnTo>
                    <a:pt x="6" y="152"/>
                  </a:lnTo>
                  <a:lnTo>
                    <a:pt x="12" y="162"/>
                  </a:lnTo>
                  <a:lnTo>
                    <a:pt x="16" y="172"/>
                  </a:lnTo>
                  <a:lnTo>
                    <a:pt x="24" y="178"/>
                  </a:lnTo>
                  <a:lnTo>
                    <a:pt x="32" y="184"/>
                  </a:lnTo>
                  <a:lnTo>
                    <a:pt x="40" y="190"/>
                  </a:lnTo>
                  <a:lnTo>
                    <a:pt x="60" y="196"/>
                  </a:lnTo>
                  <a:lnTo>
                    <a:pt x="84" y="200"/>
                  </a:lnTo>
                  <a:lnTo>
                    <a:pt x="110" y="202"/>
                  </a:lnTo>
                  <a:lnTo>
                    <a:pt x="138" y="204"/>
                  </a:lnTo>
                  <a:lnTo>
                    <a:pt x="138" y="20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46" y="202"/>
                  </a:lnTo>
                  <a:lnTo>
                    <a:pt x="272" y="200"/>
                  </a:lnTo>
                  <a:lnTo>
                    <a:pt x="296" y="196"/>
                  </a:lnTo>
                  <a:lnTo>
                    <a:pt x="316" y="190"/>
                  </a:lnTo>
                  <a:lnTo>
                    <a:pt x="324" y="184"/>
                  </a:lnTo>
                  <a:lnTo>
                    <a:pt x="332" y="178"/>
                  </a:lnTo>
                  <a:lnTo>
                    <a:pt x="338" y="172"/>
                  </a:lnTo>
                  <a:lnTo>
                    <a:pt x="344" y="162"/>
                  </a:lnTo>
                  <a:lnTo>
                    <a:pt x="348" y="152"/>
                  </a:lnTo>
                  <a:lnTo>
                    <a:pt x="352" y="142"/>
                  </a:lnTo>
                  <a:lnTo>
                    <a:pt x="354" y="128"/>
                  </a:lnTo>
                  <a:lnTo>
                    <a:pt x="354" y="114"/>
                  </a:lnTo>
                  <a:lnTo>
                    <a:pt x="354" y="114"/>
                  </a:lnTo>
                  <a:lnTo>
                    <a:pt x="3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1">
              <a:extLst>
                <a:ext uri="{FF2B5EF4-FFF2-40B4-BE49-F238E27FC236}">
                  <a16:creationId xmlns:a16="http://schemas.microsoft.com/office/drawing/2014/main" id="{5AA3A289-A46B-1BA1-1937-7C1BAFEE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088" y="4135438"/>
              <a:ext cx="952500" cy="184150"/>
            </a:xfrm>
            <a:custGeom>
              <a:avLst/>
              <a:gdLst>
                <a:gd name="T0" fmla="*/ 0 w 600"/>
                <a:gd name="T1" fmla="*/ 0 h 116"/>
                <a:gd name="T2" fmla="*/ 0 w 600"/>
                <a:gd name="T3" fmla="*/ 0 h 116"/>
                <a:gd name="T4" fmla="*/ 32 w 600"/>
                <a:gd name="T5" fmla="*/ 22 h 116"/>
                <a:gd name="T6" fmla="*/ 68 w 600"/>
                <a:gd name="T7" fmla="*/ 40 h 116"/>
                <a:gd name="T8" fmla="*/ 104 w 600"/>
                <a:gd name="T9" fmla="*/ 54 h 116"/>
                <a:gd name="T10" fmla="*/ 140 w 600"/>
                <a:gd name="T11" fmla="*/ 66 h 116"/>
                <a:gd name="T12" fmla="*/ 140 w 600"/>
                <a:gd name="T13" fmla="*/ 66 h 116"/>
                <a:gd name="T14" fmla="*/ 178 w 600"/>
                <a:gd name="T15" fmla="*/ 74 h 116"/>
                <a:gd name="T16" fmla="*/ 216 w 600"/>
                <a:gd name="T17" fmla="*/ 78 h 116"/>
                <a:gd name="T18" fmla="*/ 256 w 600"/>
                <a:gd name="T19" fmla="*/ 82 h 116"/>
                <a:gd name="T20" fmla="*/ 294 w 600"/>
                <a:gd name="T21" fmla="*/ 82 h 116"/>
                <a:gd name="T22" fmla="*/ 294 w 600"/>
                <a:gd name="T23" fmla="*/ 82 h 116"/>
                <a:gd name="T24" fmla="*/ 332 w 600"/>
                <a:gd name="T25" fmla="*/ 82 h 116"/>
                <a:gd name="T26" fmla="*/ 372 w 600"/>
                <a:gd name="T27" fmla="*/ 80 h 116"/>
                <a:gd name="T28" fmla="*/ 410 w 600"/>
                <a:gd name="T29" fmla="*/ 74 h 116"/>
                <a:gd name="T30" fmla="*/ 448 w 600"/>
                <a:gd name="T31" fmla="*/ 68 h 116"/>
                <a:gd name="T32" fmla="*/ 448 w 600"/>
                <a:gd name="T33" fmla="*/ 68 h 116"/>
                <a:gd name="T34" fmla="*/ 488 w 600"/>
                <a:gd name="T35" fmla="*/ 60 h 116"/>
                <a:gd name="T36" fmla="*/ 526 w 600"/>
                <a:gd name="T37" fmla="*/ 50 h 116"/>
                <a:gd name="T38" fmla="*/ 562 w 600"/>
                <a:gd name="T39" fmla="*/ 38 h 116"/>
                <a:gd name="T40" fmla="*/ 600 w 600"/>
                <a:gd name="T41" fmla="*/ 24 h 116"/>
                <a:gd name="T42" fmla="*/ 600 w 600"/>
                <a:gd name="T43" fmla="*/ 24 h 116"/>
                <a:gd name="T44" fmla="*/ 566 w 600"/>
                <a:gd name="T45" fmla="*/ 46 h 116"/>
                <a:gd name="T46" fmla="*/ 530 w 600"/>
                <a:gd name="T47" fmla="*/ 66 h 116"/>
                <a:gd name="T48" fmla="*/ 494 w 600"/>
                <a:gd name="T49" fmla="*/ 80 h 116"/>
                <a:gd name="T50" fmla="*/ 454 w 600"/>
                <a:gd name="T51" fmla="*/ 94 h 116"/>
                <a:gd name="T52" fmla="*/ 454 w 600"/>
                <a:gd name="T53" fmla="*/ 94 h 116"/>
                <a:gd name="T54" fmla="*/ 416 w 600"/>
                <a:gd name="T55" fmla="*/ 102 h 116"/>
                <a:gd name="T56" fmla="*/ 376 w 600"/>
                <a:gd name="T57" fmla="*/ 110 h 116"/>
                <a:gd name="T58" fmla="*/ 334 w 600"/>
                <a:gd name="T59" fmla="*/ 114 h 116"/>
                <a:gd name="T60" fmla="*/ 294 w 600"/>
                <a:gd name="T61" fmla="*/ 116 h 116"/>
                <a:gd name="T62" fmla="*/ 294 w 600"/>
                <a:gd name="T63" fmla="*/ 116 h 116"/>
                <a:gd name="T64" fmla="*/ 254 w 600"/>
                <a:gd name="T65" fmla="*/ 114 h 116"/>
                <a:gd name="T66" fmla="*/ 212 w 600"/>
                <a:gd name="T67" fmla="*/ 110 h 116"/>
                <a:gd name="T68" fmla="*/ 172 w 600"/>
                <a:gd name="T69" fmla="*/ 102 h 116"/>
                <a:gd name="T70" fmla="*/ 134 w 600"/>
                <a:gd name="T71" fmla="*/ 90 h 116"/>
                <a:gd name="T72" fmla="*/ 134 w 600"/>
                <a:gd name="T73" fmla="*/ 90 h 116"/>
                <a:gd name="T74" fmla="*/ 96 w 600"/>
                <a:gd name="T75" fmla="*/ 74 h 116"/>
                <a:gd name="T76" fmla="*/ 76 w 600"/>
                <a:gd name="T77" fmla="*/ 64 h 116"/>
                <a:gd name="T78" fmla="*/ 60 w 600"/>
                <a:gd name="T79" fmla="*/ 54 h 116"/>
                <a:gd name="T80" fmla="*/ 42 w 600"/>
                <a:gd name="T81" fmla="*/ 42 h 116"/>
                <a:gd name="T82" fmla="*/ 26 w 600"/>
                <a:gd name="T83" fmla="*/ 30 h 116"/>
                <a:gd name="T84" fmla="*/ 12 w 600"/>
                <a:gd name="T85" fmla="*/ 16 h 116"/>
                <a:gd name="T86" fmla="*/ 0 w 600"/>
                <a:gd name="T87" fmla="*/ 0 h 116"/>
                <a:gd name="T88" fmla="*/ 0 w 600"/>
                <a:gd name="T8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0" h="116">
                  <a:moveTo>
                    <a:pt x="0" y="0"/>
                  </a:moveTo>
                  <a:lnTo>
                    <a:pt x="0" y="0"/>
                  </a:lnTo>
                  <a:lnTo>
                    <a:pt x="32" y="22"/>
                  </a:lnTo>
                  <a:lnTo>
                    <a:pt x="68" y="40"/>
                  </a:lnTo>
                  <a:lnTo>
                    <a:pt x="104" y="54"/>
                  </a:lnTo>
                  <a:lnTo>
                    <a:pt x="140" y="66"/>
                  </a:lnTo>
                  <a:lnTo>
                    <a:pt x="140" y="66"/>
                  </a:lnTo>
                  <a:lnTo>
                    <a:pt x="178" y="74"/>
                  </a:lnTo>
                  <a:lnTo>
                    <a:pt x="216" y="78"/>
                  </a:lnTo>
                  <a:lnTo>
                    <a:pt x="256" y="82"/>
                  </a:lnTo>
                  <a:lnTo>
                    <a:pt x="294" y="82"/>
                  </a:lnTo>
                  <a:lnTo>
                    <a:pt x="294" y="82"/>
                  </a:lnTo>
                  <a:lnTo>
                    <a:pt x="332" y="82"/>
                  </a:lnTo>
                  <a:lnTo>
                    <a:pt x="372" y="80"/>
                  </a:lnTo>
                  <a:lnTo>
                    <a:pt x="410" y="74"/>
                  </a:lnTo>
                  <a:lnTo>
                    <a:pt x="448" y="68"/>
                  </a:lnTo>
                  <a:lnTo>
                    <a:pt x="448" y="68"/>
                  </a:lnTo>
                  <a:lnTo>
                    <a:pt x="488" y="60"/>
                  </a:lnTo>
                  <a:lnTo>
                    <a:pt x="526" y="50"/>
                  </a:lnTo>
                  <a:lnTo>
                    <a:pt x="562" y="38"/>
                  </a:lnTo>
                  <a:lnTo>
                    <a:pt x="600" y="24"/>
                  </a:lnTo>
                  <a:lnTo>
                    <a:pt x="600" y="24"/>
                  </a:lnTo>
                  <a:lnTo>
                    <a:pt x="566" y="46"/>
                  </a:lnTo>
                  <a:lnTo>
                    <a:pt x="530" y="66"/>
                  </a:lnTo>
                  <a:lnTo>
                    <a:pt x="494" y="80"/>
                  </a:lnTo>
                  <a:lnTo>
                    <a:pt x="454" y="94"/>
                  </a:lnTo>
                  <a:lnTo>
                    <a:pt x="454" y="94"/>
                  </a:lnTo>
                  <a:lnTo>
                    <a:pt x="416" y="102"/>
                  </a:lnTo>
                  <a:lnTo>
                    <a:pt x="376" y="110"/>
                  </a:lnTo>
                  <a:lnTo>
                    <a:pt x="334" y="114"/>
                  </a:lnTo>
                  <a:lnTo>
                    <a:pt x="294" y="116"/>
                  </a:lnTo>
                  <a:lnTo>
                    <a:pt x="294" y="116"/>
                  </a:lnTo>
                  <a:lnTo>
                    <a:pt x="254" y="114"/>
                  </a:lnTo>
                  <a:lnTo>
                    <a:pt x="212" y="110"/>
                  </a:lnTo>
                  <a:lnTo>
                    <a:pt x="172" y="102"/>
                  </a:lnTo>
                  <a:lnTo>
                    <a:pt x="134" y="90"/>
                  </a:lnTo>
                  <a:lnTo>
                    <a:pt x="134" y="90"/>
                  </a:lnTo>
                  <a:lnTo>
                    <a:pt x="96" y="74"/>
                  </a:lnTo>
                  <a:lnTo>
                    <a:pt x="76" y="64"/>
                  </a:lnTo>
                  <a:lnTo>
                    <a:pt x="60" y="54"/>
                  </a:lnTo>
                  <a:lnTo>
                    <a:pt x="42" y="42"/>
                  </a:lnTo>
                  <a:lnTo>
                    <a:pt x="26" y="30"/>
                  </a:lnTo>
                  <a:lnTo>
                    <a:pt x="12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72">
              <a:extLst>
                <a:ext uri="{FF2B5EF4-FFF2-40B4-BE49-F238E27FC236}">
                  <a16:creationId xmlns:a16="http://schemas.microsoft.com/office/drawing/2014/main" id="{8BB85DDA-E39B-D7EC-9982-E9A947F6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1568450"/>
              <a:ext cx="2755900" cy="2443163"/>
            </a:xfrm>
            <a:custGeom>
              <a:avLst/>
              <a:gdLst>
                <a:gd name="T0" fmla="*/ 754 w 1736"/>
                <a:gd name="T1" fmla="*/ 4 h 1539"/>
                <a:gd name="T2" fmla="*/ 616 w 1736"/>
                <a:gd name="T3" fmla="*/ 22 h 1539"/>
                <a:gd name="T4" fmla="*/ 490 w 1736"/>
                <a:gd name="T5" fmla="*/ 58 h 1539"/>
                <a:gd name="T6" fmla="*/ 378 w 1736"/>
                <a:gd name="T7" fmla="*/ 110 h 1539"/>
                <a:gd name="T8" fmla="*/ 282 w 1736"/>
                <a:gd name="T9" fmla="*/ 176 h 1539"/>
                <a:gd name="T10" fmla="*/ 198 w 1736"/>
                <a:gd name="T11" fmla="*/ 252 h 1539"/>
                <a:gd name="T12" fmla="*/ 130 w 1736"/>
                <a:gd name="T13" fmla="*/ 338 h 1539"/>
                <a:gd name="T14" fmla="*/ 76 w 1736"/>
                <a:gd name="T15" fmla="*/ 431 h 1539"/>
                <a:gd name="T16" fmla="*/ 36 w 1736"/>
                <a:gd name="T17" fmla="*/ 531 h 1539"/>
                <a:gd name="T18" fmla="*/ 10 w 1736"/>
                <a:gd name="T19" fmla="*/ 637 h 1539"/>
                <a:gd name="T20" fmla="*/ 0 w 1736"/>
                <a:gd name="T21" fmla="*/ 743 h 1539"/>
                <a:gd name="T22" fmla="*/ 4 w 1736"/>
                <a:gd name="T23" fmla="*/ 849 h 1539"/>
                <a:gd name="T24" fmla="*/ 22 w 1736"/>
                <a:gd name="T25" fmla="*/ 955 h 1539"/>
                <a:gd name="T26" fmla="*/ 54 w 1736"/>
                <a:gd name="T27" fmla="*/ 1059 h 1539"/>
                <a:gd name="T28" fmla="*/ 102 w 1736"/>
                <a:gd name="T29" fmla="*/ 1155 h 1539"/>
                <a:gd name="T30" fmla="*/ 164 w 1736"/>
                <a:gd name="T31" fmla="*/ 1247 h 1539"/>
                <a:gd name="T32" fmla="*/ 242 w 1736"/>
                <a:gd name="T33" fmla="*/ 1327 h 1539"/>
                <a:gd name="T34" fmla="*/ 334 w 1736"/>
                <a:gd name="T35" fmla="*/ 1399 h 1539"/>
                <a:gd name="T36" fmla="*/ 442 w 1736"/>
                <a:gd name="T37" fmla="*/ 1457 h 1539"/>
                <a:gd name="T38" fmla="*/ 564 w 1736"/>
                <a:gd name="T39" fmla="*/ 1501 h 1539"/>
                <a:gd name="T40" fmla="*/ 700 w 1736"/>
                <a:gd name="T41" fmla="*/ 1529 h 1539"/>
                <a:gd name="T42" fmla="*/ 852 w 1736"/>
                <a:gd name="T43" fmla="*/ 1539 h 1539"/>
                <a:gd name="T44" fmla="*/ 974 w 1736"/>
                <a:gd name="T45" fmla="*/ 1535 h 1539"/>
                <a:gd name="T46" fmla="*/ 1136 w 1736"/>
                <a:gd name="T47" fmla="*/ 1511 h 1539"/>
                <a:gd name="T48" fmla="*/ 1278 w 1736"/>
                <a:gd name="T49" fmla="*/ 1473 h 1539"/>
                <a:gd name="T50" fmla="*/ 1400 w 1736"/>
                <a:gd name="T51" fmla="*/ 1417 h 1539"/>
                <a:gd name="T52" fmla="*/ 1502 w 1736"/>
                <a:gd name="T53" fmla="*/ 1349 h 1539"/>
                <a:gd name="T54" fmla="*/ 1586 w 1736"/>
                <a:gd name="T55" fmla="*/ 1271 h 1539"/>
                <a:gd name="T56" fmla="*/ 1650 w 1736"/>
                <a:gd name="T57" fmla="*/ 1181 h 1539"/>
                <a:gd name="T58" fmla="*/ 1696 w 1736"/>
                <a:gd name="T59" fmla="*/ 1085 h 1539"/>
                <a:gd name="T60" fmla="*/ 1724 w 1736"/>
                <a:gd name="T61" fmla="*/ 983 h 1539"/>
                <a:gd name="T62" fmla="*/ 1736 w 1736"/>
                <a:gd name="T63" fmla="*/ 877 h 1539"/>
                <a:gd name="T64" fmla="*/ 1730 w 1736"/>
                <a:gd name="T65" fmla="*/ 769 h 1539"/>
                <a:gd name="T66" fmla="*/ 1708 w 1736"/>
                <a:gd name="T67" fmla="*/ 661 h 1539"/>
                <a:gd name="T68" fmla="*/ 1672 w 1736"/>
                <a:gd name="T69" fmla="*/ 555 h 1539"/>
                <a:gd name="T70" fmla="*/ 1622 w 1736"/>
                <a:gd name="T71" fmla="*/ 453 h 1539"/>
                <a:gd name="T72" fmla="*/ 1556 w 1736"/>
                <a:gd name="T73" fmla="*/ 358 h 1539"/>
                <a:gd name="T74" fmla="*/ 1478 w 1736"/>
                <a:gd name="T75" fmla="*/ 268 h 1539"/>
                <a:gd name="T76" fmla="*/ 1386 w 1736"/>
                <a:gd name="T77" fmla="*/ 190 h 1539"/>
                <a:gd name="T78" fmla="*/ 1282 w 1736"/>
                <a:gd name="T79" fmla="*/ 122 h 1539"/>
                <a:gd name="T80" fmla="*/ 1166 w 1736"/>
                <a:gd name="T81" fmla="*/ 66 h 1539"/>
                <a:gd name="T82" fmla="*/ 1040 w 1736"/>
                <a:gd name="T83" fmla="*/ 28 h 1539"/>
                <a:gd name="T84" fmla="*/ 902 w 1736"/>
                <a:gd name="T85" fmla="*/ 6 h 1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36" h="1539">
                  <a:moveTo>
                    <a:pt x="804" y="0"/>
                  </a:moveTo>
                  <a:lnTo>
                    <a:pt x="804" y="0"/>
                  </a:lnTo>
                  <a:lnTo>
                    <a:pt x="754" y="4"/>
                  </a:lnTo>
                  <a:lnTo>
                    <a:pt x="706" y="8"/>
                  </a:lnTo>
                  <a:lnTo>
                    <a:pt x="660" y="14"/>
                  </a:lnTo>
                  <a:lnTo>
                    <a:pt x="616" y="22"/>
                  </a:lnTo>
                  <a:lnTo>
                    <a:pt x="572" y="32"/>
                  </a:lnTo>
                  <a:lnTo>
                    <a:pt x="530" y="44"/>
                  </a:lnTo>
                  <a:lnTo>
                    <a:pt x="490" y="58"/>
                  </a:lnTo>
                  <a:lnTo>
                    <a:pt x="452" y="74"/>
                  </a:lnTo>
                  <a:lnTo>
                    <a:pt x="414" y="92"/>
                  </a:lnTo>
                  <a:lnTo>
                    <a:pt x="378" y="110"/>
                  </a:lnTo>
                  <a:lnTo>
                    <a:pt x="344" y="130"/>
                  </a:lnTo>
                  <a:lnTo>
                    <a:pt x="312" y="152"/>
                  </a:lnTo>
                  <a:lnTo>
                    <a:pt x="282" y="176"/>
                  </a:lnTo>
                  <a:lnTo>
                    <a:pt x="252" y="200"/>
                  </a:lnTo>
                  <a:lnTo>
                    <a:pt x="224" y="226"/>
                  </a:lnTo>
                  <a:lnTo>
                    <a:pt x="198" y="252"/>
                  </a:lnTo>
                  <a:lnTo>
                    <a:pt x="174" y="280"/>
                  </a:lnTo>
                  <a:lnTo>
                    <a:pt x="152" y="308"/>
                  </a:lnTo>
                  <a:lnTo>
                    <a:pt x="130" y="338"/>
                  </a:lnTo>
                  <a:lnTo>
                    <a:pt x="110" y="368"/>
                  </a:lnTo>
                  <a:lnTo>
                    <a:pt x="92" y="399"/>
                  </a:lnTo>
                  <a:lnTo>
                    <a:pt x="76" y="431"/>
                  </a:lnTo>
                  <a:lnTo>
                    <a:pt x="62" y="465"/>
                  </a:lnTo>
                  <a:lnTo>
                    <a:pt x="48" y="497"/>
                  </a:lnTo>
                  <a:lnTo>
                    <a:pt x="36" y="531"/>
                  </a:lnTo>
                  <a:lnTo>
                    <a:pt x="26" y="567"/>
                  </a:lnTo>
                  <a:lnTo>
                    <a:pt x="18" y="601"/>
                  </a:lnTo>
                  <a:lnTo>
                    <a:pt x="10" y="637"/>
                  </a:lnTo>
                  <a:lnTo>
                    <a:pt x="6" y="671"/>
                  </a:lnTo>
                  <a:lnTo>
                    <a:pt x="2" y="707"/>
                  </a:lnTo>
                  <a:lnTo>
                    <a:pt x="0" y="743"/>
                  </a:lnTo>
                  <a:lnTo>
                    <a:pt x="0" y="779"/>
                  </a:lnTo>
                  <a:lnTo>
                    <a:pt x="0" y="815"/>
                  </a:lnTo>
                  <a:lnTo>
                    <a:pt x="4" y="849"/>
                  </a:lnTo>
                  <a:lnTo>
                    <a:pt x="8" y="885"/>
                  </a:lnTo>
                  <a:lnTo>
                    <a:pt x="14" y="921"/>
                  </a:lnTo>
                  <a:lnTo>
                    <a:pt x="22" y="955"/>
                  </a:lnTo>
                  <a:lnTo>
                    <a:pt x="32" y="991"/>
                  </a:lnTo>
                  <a:lnTo>
                    <a:pt x="42" y="1025"/>
                  </a:lnTo>
                  <a:lnTo>
                    <a:pt x="54" y="1059"/>
                  </a:lnTo>
                  <a:lnTo>
                    <a:pt x="68" y="1091"/>
                  </a:lnTo>
                  <a:lnTo>
                    <a:pt x="84" y="1123"/>
                  </a:lnTo>
                  <a:lnTo>
                    <a:pt x="102" y="1155"/>
                  </a:lnTo>
                  <a:lnTo>
                    <a:pt x="122" y="1187"/>
                  </a:lnTo>
                  <a:lnTo>
                    <a:pt x="142" y="1217"/>
                  </a:lnTo>
                  <a:lnTo>
                    <a:pt x="164" y="1247"/>
                  </a:lnTo>
                  <a:lnTo>
                    <a:pt x="188" y="1275"/>
                  </a:lnTo>
                  <a:lnTo>
                    <a:pt x="214" y="1301"/>
                  </a:lnTo>
                  <a:lnTo>
                    <a:pt x="242" y="1327"/>
                  </a:lnTo>
                  <a:lnTo>
                    <a:pt x="272" y="1353"/>
                  </a:lnTo>
                  <a:lnTo>
                    <a:pt x="302" y="1377"/>
                  </a:lnTo>
                  <a:lnTo>
                    <a:pt x="334" y="1399"/>
                  </a:lnTo>
                  <a:lnTo>
                    <a:pt x="368" y="1419"/>
                  </a:lnTo>
                  <a:lnTo>
                    <a:pt x="404" y="1439"/>
                  </a:lnTo>
                  <a:lnTo>
                    <a:pt x="442" y="1457"/>
                  </a:lnTo>
                  <a:lnTo>
                    <a:pt x="480" y="1473"/>
                  </a:lnTo>
                  <a:lnTo>
                    <a:pt x="520" y="1489"/>
                  </a:lnTo>
                  <a:lnTo>
                    <a:pt x="564" y="1501"/>
                  </a:lnTo>
                  <a:lnTo>
                    <a:pt x="608" y="1513"/>
                  </a:lnTo>
                  <a:lnTo>
                    <a:pt x="652" y="1521"/>
                  </a:lnTo>
                  <a:lnTo>
                    <a:pt x="700" y="1529"/>
                  </a:lnTo>
                  <a:lnTo>
                    <a:pt x="750" y="1535"/>
                  </a:lnTo>
                  <a:lnTo>
                    <a:pt x="800" y="1537"/>
                  </a:lnTo>
                  <a:lnTo>
                    <a:pt x="852" y="1539"/>
                  </a:lnTo>
                  <a:lnTo>
                    <a:pt x="852" y="1539"/>
                  </a:lnTo>
                  <a:lnTo>
                    <a:pt x="914" y="1537"/>
                  </a:lnTo>
                  <a:lnTo>
                    <a:pt x="974" y="1535"/>
                  </a:lnTo>
                  <a:lnTo>
                    <a:pt x="1030" y="1529"/>
                  </a:lnTo>
                  <a:lnTo>
                    <a:pt x="1084" y="1521"/>
                  </a:lnTo>
                  <a:lnTo>
                    <a:pt x="1136" y="1511"/>
                  </a:lnTo>
                  <a:lnTo>
                    <a:pt x="1186" y="1501"/>
                  </a:lnTo>
                  <a:lnTo>
                    <a:pt x="1234" y="1487"/>
                  </a:lnTo>
                  <a:lnTo>
                    <a:pt x="1278" y="1473"/>
                  </a:lnTo>
                  <a:lnTo>
                    <a:pt x="1322" y="1455"/>
                  </a:lnTo>
                  <a:lnTo>
                    <a:pt x="1362" y="1437"/>
                  </a:lnTo>
                  <a:lnTo>
                    <a:pt x="1400" y="1417"/>
                  </a:lnTo>
                  <a:lnTo>
                    <a:pt x="1436" y="1397"/>
                  </a:lnTo>
                  <a:lnTo>
                    <a:pt x="1470" y="1373"/>
                  </a:lnTo>
                  <a:lnTo>
                    <a:pt x="1502" y="1349"/>
                  </a:lnTo>
                  <a:lnTo>
                    <a:pt x="1532" y="1325"/>
                  </a:lnTo>
                  <a:lnTo>
                    <a:pt x="1560" y="1299"/>
                  </a:lnTo>
                  <a:lnTo>
                    <a:pt x="1586" y="1271"/>
                  </a:lnTo>
                  <a:lnTo>
                    <a:pt x="1608" y="1241"/>
                  </a:lnTo>
                  <a:lnTo>
                    <a:pt x="1630" y="1213"/>
                  </a:lnTo>
                  <a:lnTo>
                    <a:pt x="1650" y="1181"/>
                  </a:lnTo>
                  <a:lnTo>
                    <a:pt x="1666" y="1151"/>
                  </a:lnTo>
                  <a:lnTo>
                    <a:pt x="1682" y="1119"/>
                  </a:lnTo>
                  <a:lnTo>
                    <a:pt x="1696" y="1085"/>
                  </a:lnTo>
                  <a:lnTo>
                    <a:pt x="1706" y="1051"/>
                  </a:lnTo>
                  <a:lnTo>
                    <a:pt x="1716" y="1017"/>
                  </a:lnTo>
                  <a:lnTo>
                    <a:pt x="1724" y="983"/>
                  </a:lnTo>
                  <a:lnTo>
                    <a:pt x="1730" y="947"/>
                  </a:lnTo>
                  <a:lnTo>
                    <a:pt x="1734" y="913"/>
                  </a:lnTo>
                  <a:lnTo>
                    <a:pt x="1736" y="877"/>
                  </a:lnTo>
                  <a:lnTo>
                    <a:pt x="1736" y="841"/>
                  </a:lnTo>
                  <a:lnTo>
                    <a:pt x="1734" y="805"/>
                  </a:lnTo>
                  <a:lnTo>
                    <a:pt x="1730" y="769"/>
                  </a:lnTo>
                  <a:lnTo>
                    <a:pt x="1724" y="733"/>
                  </a:lnTo>
                  <a:lnTo>
                    <a:pt x="1718" y="697"/>
                  </a:lnTo>
                  <a:lnTo>
                    <a:pt x="1708" y="661"/>
                  </a:lnTo>
                  <a:lnTo>
                    <a:pt x="1698" y="625"/>
                  </a:lnTo>
                  <a:lnTo>
                    <a:pt x="1686" y="591"/>
                  </a:lnTo>
                  <a:lnTo>
                    <a:pt x="1672" y="555"/>
                  </a:lnTo>
                  <a:lnTo>
                    <a:pt x="1658" y="521"/>
                  </a:lnTo>
                  <a:lnTo>
                    <a:pt x="1640" y="487"/>
                  </a:lnTo>
                  <a:lnTo>
                    <a:pt x="1622" y="453"/>
                  </a:lnTo>
                  <a:lnTo>
                    <a:pt x="1602" y="421"/>
                  </a:lnTo>
                  <a:lnTo>
                    <a:pt x="1580" y="389"/>
                  </a:lnTo>
                  <a:lnTo>
                    <a:pt x="1556" y="358"/>
                  </a:lnTo>
                  <a:lnTo>
                    <a:pt x="1532" y="328"/>
                  </a:lnTo>
                  <a:lnTo>
                    <a:pt x="1506" y="298"/>
                  </a:lnTo>
                  <a:lnTo>
                    <a:pt x="1478" y="268"/>
                  </a:lnTo>
                  <a:lnTo>
                    <a:pt x="1450" y="242"/>
                  </a:lnTo>
                  <a:lnTo>
                    <a:pt x="1418" y="214"/>
                  </a:lnTo>
                  <a:lnTo>
                    <a:pt x="1386" y="190"/>
                  </a:lnTo>
                  <a:lnTo>
                    <a:pt x="1354" y="166"/>
                  </a:lnTo>
                  <a:lnTo>
                    <a:pt x="1318" y="142"/>
                  </a:lnTo>
                  <a:lnTo>
                    <a:pt x="1282" y="122"/>
                  </a:lnTo>
                  <a:lnTo>
                    <a:pt x="1246" y="102"/>
                  </a:lnTo>
                  <a:lnTo>
                    <a:pt x="1206" y="84"/>
                  </a:lnTo>
                  <a:lnTo>
                    <a:pt x="1166" y="66"/>
                  </a:lnTo>
                  <a:lnTo>
                    <a:pt x="1126" y="52"/>
                  </a:lnTo>
                  <a:lnTo>
                    <a:pt x="1084" y="38"/>
                  </a:lnTo>
                  <a:lnTo>
                    <a:pt x="1040" y="28"/>
                  </a:lnTo>
                  <a:lnTo>
                    <a:pt x="994" y="18"/>
                  </a:lnTo>
                  <a:lnTo>
                    <a:pt x="950" y="10"/>
                  </a:lnTo>
                  <a:lnTo>
                    <a:pt x="902" y="6"/>
                  </a:lnTo>
                  <a:lnTo>
                    <a:pt x="854" y="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F5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73">
              <a:extLst>
                <a:ext uri="{FF2B5EF4-FFF2-40B4-BE49-F238E27FC236}">
                  <a16:creationId xmlns:a16="http://schemas.microsoft.com/office/drawing/2014/main" id="{F54F2B9A-EDF9-4C18-B79A-295E175AC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1568450"/>
              <a:ext cx="2755900" cy="2443163"/>
            </a:xfrm>
            <a:custGeom>
              <a:avLst/>
              <a:gdLst>
                <a:gd name="T0" fmla="*/ 754 w 1736"/>
                <a:gd name="T1" fmla="*/ 4 h 1539"/>
                <a:gd name="T2" fmla="*/ 616 w 1736"/>
                <a:gd name="T3" fmla="*/ 22 h 1539"/>
                <a:gd name="T4" fmla="*/ 490 w 1736"/>
                <a:gd name="T5" fmla="*/ 58 h 1539"/>
                <a:gd name="T6" fmla="*/ 378 w 1736"/>
                <a:gd name="T7" fmla="*/ 110 h 1539"/>
                <a:gd name="T8" fmla="*/ 282 w 1736"/>
                <a:gd name="T9" fmla="*/ 176 h 1539"/>
                <a:gd name="T10" fmla="*/ 198 w 1736"/>
                <a:gd name="T11" fmla="*/ 252 h 1539"/>
                <a:gd name="T12" fmla="*/ 130 w 1736"/>
                <a:gd name="T13" fmla="*/ 338 h 1539"/>
                <a:gd name="T14" fmla="*/ 76 w 1736"/>
                <a:gd name="T15" fmla="*/ 431 h 1539"/>
                <a:gd name="T16" fmla="*/ 36 w 1736"/>
                <a:gd name="T17" fmla="*/ 531 h 1539"/>
                <a:gd name="T18" fmla="*/ 10 w 1736"/>
                <a:gd name="T19" fmla="*/ 637 h 1539"/>
                <a:gd name="T20" fmla="*/ 0 w 1736"/>
                <a:gd name="T21" fmla="*/ 743 h 1539"/>
                <a:gd name="T22" fmla="*/ 4 w 1736"/>
                <a:gd name="T23" fmla="*/ 849 h 1539"/>
                <a:gd name="T24" fmla="*/ 22 w 1736"/>
                <a:gd name="T25" fmla="*/ 955 h 1539"/>
                <a:gd name="T26" fmla="*/ 54 w 1736"/>
                <a:gd name="T27" fmla="*/ 1059 h 1539"/>
                <a:gd name="T28" fmla="*/ 102 w 1736"/>
                <a:gd name="T29" fmla="*/ 1155 h 1539"/>
                <a:gd name="T30" fmla="*/ 164 w 1736"/>
                <a:gd name="T31" fmla="*/ 1247 h 1539"/>
                <a:gd name="T32" fmla="*/ 242 w 1736"/>
                <a:gd name="T33" fmla="*/ 1327 h 1539"/>
                <a:gd name="T34" fmla="*/ 334 w 1736"/>
                <a:gd name="T35" fmla="*/ 1399 h 1539"/>
                <a:gd name="T36" fmla="*/ 442 w 1736"/>
                <a:gd name="T37" fmla="*/ 1457 h 1539"/>
                <a:gd name="T38" fmla="*/ 564 w 1736"/>
                <a:gd name="T39" fmla="*/ 1501 h 1539"/>
                <a:gd name="T40" fmla="*/ 700 w 1736"/>
                <a:gd name="T41" fmla="*/ 1529 h 1539"/>
                <a:gd name="T42" fmla="*/ 852 w 1736"/>
                <a:gd name="T43" fmla="*/ 1539 h 1539"/>
                <a:gd name="T44" fmla="*/ 974 w 1736"/>
                <a:gd name="T45" fmla="*/ 1535 h 1539"/>
                <a:gd name="T46" fmla="*/ 1136 w 1736"/>
                <a:gd name="T47" fmla="*/ 1511 h 1539"/>
                <a:gd name="T48" fmla="*/ 1278 w 1736"/>
                <a:gd name="T49" fmla="*/ 1473 h 1539"/>
                <a:gd name="T50" fmla="*/ 1400 w 1736"/>
                <a:gd name="T51" fmla="*/ 1417 h 1539"/>
                <a:gd name="T52" fmla="*/ 1502 w 1736"/>
                <a:gd name="T53" fmla="*/ 1349 h 1539"/>
                <a:gd name="T54" fmla="*/ 1586 w 1736"/>
                <a:gd name="T55" fmla="*/ 1271 h 1539"/>
                <a:gd name="T56" fmla="*/ 1650 w 1736"/>
                <a:gd name="T57" fmla="*/ 1181 h 1539"/>
                <a:gd name="T58" fmla="*/ 1696 w 1736"/>
                <a:gd name="T59" fmla="*/ 1085 h 1539"/>
                <a:gd name="T60" fmla="*/ 1724 w 1736"/>
                <a:gd name="T61" fmla="*/ 983 h 1539"/>
                <a:gd name="T62" fmla="*/ 1736 w 1736"/>
                <a:gd name="T63" fmla="*/ 877 h 1539"/>
                <a:gd name="T64" fmla="*/ 1730 w 1736"/>
                <a:gd name="T65" fmla="*/ 769 h 1539"/>
                <a:gd name="T66" fmla="*/ 1708 w 1736"/>
                <a:gd name="T67" fmla="*/ 661 h 1539"/>
                <a:gd name="T68" fmla="*/ 1672 w 1736"/>
                <a:gd name="T69" fmla="*/ 555 h 1539"/>
                <a:gd name="T70" fmla="*/ 1622 w 1736"/>
                <a:gd name="T71" fmla="*/ 453 h 1539"/>
                <a:gd name="T72" fmla="*/ 1556 w 1736"/>
                <a:gd name="T73" fmla="*/ 358 h 1539"/>
                <a:gd name="T74" fmla="*/ 1478 w 1736"/>
                <a:gd name="T75" fmla="*/ 268 h 1539"/>
                <a:gd name="T76" fmla="*/ 1386 w 1736"/>
                <a:gd name="T77" fmla="*/ 190 h 1539"/>
                <a:gd name="T78" fmla="*/ 1282 w 1736"/>
                <a:gd name="T79" fmla="*/ 122 h 1539"/>
                <a:gd name="T80" fmla="*/ 1166 w 1736"/>
                <a:gd name="T81" fmla="*/ 66 h 1539"/>
                <a:gd name="T82" fmla="*/ 1040 w 1736"/>
                <a:gd name="T83" fmla="*/ 28 h 1539"/>
                <a:gd name="T84" fmla="*/ 902 w 1736"/>
                <a:gd name="T85" fmla="*/ 6 h 1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36" h="1539">
                  <a:moveTo>
                    <a:pt x="804" y="0"/>
                  </a:moveTo>
                  <a:lnTo>
                    <a:pt x="804" y="0"/>
                  </a:lnTo>
                  <a:lnTo>
                    <a:pt x="754" y="4"/>
                  </a:lnTo>
                  <a:lnTo>
                    <a:pt x="706" y="8"/>
                  </a:lnTo>
                  <a:lnTo>
                    <a:pt x="660" y="14"/>
                  </a:lnTo>
                  <a:lnTo>
                    <a:pt x="616" y="22"/>
                  </a:lnTo>
                  <a:lnTo>
                    <a:pt x="572" y="32"/>
                  </a:lnTo>
                  <a:lnTo>
                    <a:pt x="530" y="44"/>
                  </a:lnTo>
                  <a:lnTo>
                    <a:pt x="490" y="58"/>
                  </a:lnTo>
                  <a:lnTo>
                    <a:pt x="452" y="74"/>
                  </a:lnTo>
                  <a:lnTo>
                    <a:pt x="414" y="92"/>
                  </a:lnTo>
                  <a:lnTo>
                    <a:pt x="378" y="110"/>
                  </a:lnTo>
                  <a:lnTo>
                    <a:pt x="344" y="130"/>
                  </a:lnTo>
                  <a:lnTo>
                    <a:pt x="312" y="152"/>
                  </a:lnTo>
                  <a:lnTo>
                    <a:pt x="282" y="176"/>
                  </a:lnTo>
                  <a:lnTo>
                    <a:pt x="252" y="200"/>
                  </a:lnTo>
                  <a:lnTo>
                    <a:pt x="224" y="226"/>
                  </a:lnTo>
                  <a:lnTo>
                    <a:pt x="198" y="252"/>
                  </a:lnTo>
                  <a:lnTo>
                    <a:pt x="174" y="280"/>
                  </a:lnTo>
                  <a:lnTo>
                    <a:pt x="152" y="308"/>
                  </a:lnTo>
                  <a:lnTo>
                    <a:pt x="130" y="338"/>
                  </a:lnTo>
                  <a:lnTo>
                    <a:pt x="110" y="368"/>
                  </a:lnTo>
                  <a:lnTo>
                    <a:pt x="92" y="399"/>
                  </a:lnTo>
                  <a:lnTo>
                    <a:pt x="76" y="431"/>
                  </a:lnTo>
                  <a:lnTo>
                    <a:pt x="62" y="465"/>
                  </a:lnTo>
                  <a:lnTo>
                    <a:pt x="48" y="497"/>
                  </a:lnTo>
                  <a:lnTo>
                    <a:pt x="36" y="531"/>
                  </a:lnTo>
                  <a:lnTo>
                    <a:pt x="26" y="567"/>
                  </a:lnTo>
                  <a:lnTo>
                    <a:pt x="18" y="601"/>
                  </a:lnTo>
                  <a:lnTo>
                    <a:pt x="10" y="637"/>
                  </a:lnTo>
                  <a:lnTo>
                    <a:pt x="6" y="671"/>
                  </a:lnTo>
                  <a:lnTo>
                    <a:pt x="2" y="707"/>
                  </a:lnTo>
                  <a:lnTo>
                    <a:pt x="0" y="743"/>
                  </a:lnTo>
                  <a:lnTo>
                    <a:pt x="0" y="779"/>
                  </a:lnTo>
                  <a:lnTo>
                    <a:pt x="0" y="815"/>
                  </a:lnTo>
                  <a:lnTo>
                    <a:pt x="4" y="849"/>
                  </a:lnTo>
                  <a:lnTo>
                    <a:pt x="8" y="885"/>
                  </a:lnTo>
                  <a:lnTo>
                    <a:pt x="14" y="921"/>
                  </a:lnTo>
                  <a:lnTo>
                    <a:pt x="22" y="955"/>
                  </a:lnTo>
                  <a:lnTo>
                    <a:pt x="32" y="991"/>
                  </a:lnTo>
                  <a:lnTo>
                    <a:pt x="42" y="1025"/>
                  </a:lnTo>
                  <a:lnTo>
                    <a:pt x="54" y="1059"/>
                  </a:lnTo>
                  <a:lnTo>
                    <a:pt x="68" y="1091"/>
                  </a:lnTo>
                  <a:lnTo>
                    <a:pt x="84" y="1123"/>
                  </a:lnTo>
                  <a:lnTo>
                    <a:pt x="102" y="1155"/>
                  </a:lnTo>
                  <a:lnTo>
                    <a:pt x="122" y="1187"/>
                  </a:lnTo>
                  <a:lnTo>
                    <a:pt x="142" y="1217"/>
                  </a:lnTo>
                  <a:lnTo>
                    <a:pt x="164" y="1247"/>
                  </a:lnTo>
                  <a:lnTo>
                    <a:pt x="188" y="1275"/>
                  </a:lnTo>
                  <a:lnTo>
                    <a:pt x="214" y="1301"/>
                  </a:lnTo>
                  <a:lnTo>
                    <a:pt x="242" y="1327"/>
                  </a:lnTo>
                  <a:lnTo>
                    <a:pt x="272" y="1353"/>
                  </a:lnTo>
                  <a:lnTo>
                    <a:pt x="302" y="1377"/>
                  </a:lnTo>
                  <a:lnTo>
                    <a:pt x="334" y="1399"/>
                  </a:lnTo>
                  <a:lnTo>
                    <a:pt x="368" y="1419"/>
                  </a:lnTo>
                  <a:lnTo>
                    <a:pt x="404" y="1439"/>
                  </a:lnTo>
                  <a:lnTo>
                    <a:pt x="442" y="1457"/>
                  </a:lnTo>
                  <a:lnTo>
                    <a:pt x="480" y="1473"/>
                  </a:lnTo>
                  <a:lnTo>
                    <a:pt x="520" y="1489"/>
                  </a:lnTo>
                  <a:lnTo>
                    <a:pt x="564" y="1501"/>
                  </a:lnTo>
                  <a:lnTo>
                    <a:pt x="608" y="1513"/>
                  </a:lnTo>
                  <a:lnTo>
                    <a:pt x="652" y="1521"/>
                  </a:lnTo>
                  <a:lnTo>
                    <a:pt x="700" y="1529"/>
                  </a:lnTo>
                  <a:lnTo>
                    <a:pt x="750" y="1535"/>
                  </a:lnTo>
                  <a:lnTo>
                    <a:pt x="800" y="1537"/>
                  </a:lnTo>
                  <a:lnTo>
                    <a:pt x="852" y="1539"/>
                  </a:lnTo>
                  <a:lnTo>
                    <a:pt x="852" y="1539"/>
                  </a:lnTo>
                  <a:lnTo>
                    <a:pt x="914" y="1537"/>
                  </a:lnTo>
                  <a:lnTo>
                    <a:pt x="974" y="1535"/>
                  </a:lnTo>
                  <a:lnTo>
                    <a:pt x="1030" y="1529"/>
                  </a:lnTo>
                  <a:lnTo>
                    <a:pt x="1084" y="1521"/>
                  </a:lnTo>
                  <a:lnTo>
                    <a:pt x="1136" y="1511"/>
                  </a:lnTo>
                  <a:lnTo>
                    <a:pt x="1186" y="1501"/>
                  </a:lnTo>
                  <a:lnTo>
                    <a:pt x="1234" y="1487"/>
                  </a:lnTo>
                  <a:lnTo>
                    <a:pt x="1278" y="1473"/>
                  </a:lnTo>
                  <a:lnTo>
                    <a:pt x="1322" y="1455"/>
                  </a:lnTo>
                  <a:lnTo>
                    <a:pt x="1362" y="1437"/>
                  </a:lnTo>
                  <a:lnTo>
                    <a:pt x="1400" y="1417"/>
                  </a:lnTo>
                  <a:lnTo>
                    <a:pt x="1436" y="1397"/>
                  </a:lnTo>
                  <a:lnTo>
                    <a:pt x="1470" y="1373"/>
                  </a:lnTo>
                  <a:lnTo>
                    <a:pt x="1502" y="1349"/>
                  </a:lnTo>
                  <a:lnTo>
                    <a:pt x="1532" y="1325"/>
                  </a:lnTo>
                  <a:lnTo>
                    <a:pt x="1560" y="1299"/>
                  </a:lnTo>
                  <a:lnTo>
                    <a:pt x="1586" y="1271"/>
                  </a:lnTo>
                  <a:lnTo>
                    <a:pt x="1608" y="1241"/>
                  </a:lnTo>
                  <a:lnTo>
                    <a:pt x="1630" y="1213"/>
                  </a:lnTo>
                  <a:lnTo>
                    <a:pt x="1650" y="1181"/>
                  </a:lnTo>
                  <a:lnTo>
                    <a:pt x="1666" y="1151"/>
                  </a:lnTo>
                  <a:lnTo>
                    <a:pt x="1682" y="1119"/>
                  </a:lnTo>
                  <a:lnTo>
                    <a:pt x="1696" y="1085"/>
                  </a:lnTo>
                  <a:lnTo>
                    <a:pt x="1706" y="1051"/>
                  </a:lnTo>
                  <a:lnTo>
                    <a:pt x="1716" y="1017"/>
                  </a:lnTo>
                  <a:lnTo>
                    <a:pt x="1724" y="983"/>
                  </a:lnTo>
                  <a:lnTo>
                    <a:pt x="1730" y="947"/>
                  </a:lnTo>
                  <a:lnTo>
                    <a:pt x="1734" y="913"/>
                  </a:lnTo>
                  <a:lnTo>
                    <a:pt x="1736" y="877"/>
                  </a:lnTo>
                  <a:lnTo>
                    <a:pt x="1736" y="841"/>
                  </a:lnTo>
                  <a:lnTo>
                    <a:pt x="1734" y="805"/>
                  </a:lnTo>
                  <a:lnTo>
                    <a:pt x="1730" y="769"/>
                  </a:lnTo>
                  <a:lnTo>
                    <a:pt x="1724" y="733"/>
                  </a:lnTo>
                  <a:lnTo>
                    <a:pt x="1718" y="697"/>
                  </a:lnTo>
                  <a:lnTo>
                    <a:pt x="1708" y="661"/>
                  </a:lnTo>
                  <a:lnTo>
                    <a:pt x="1698" y="625"/>
                  </a:lnTo>
                  <a:lnTo>
                    <a:pt x="1686" y="591"/>
                  </a:lnTo>
                  <a:lnTo>
                    <a:pt x="1672" y="555"/>
                  </a:lnTo>
                  <a:lnTo>
                    <a:pt x="1658" y="521"/>
                  </a:lnTo>
                  <a:lnTo>
                    <a:pt x="1640" y="487"/>
                  </a:lnTo>
                  <a:lnTo>
                    <a:pt x="1622" y="453"/>
                  </a:lnTo>
                  <a:lnTo>
                    <a:pt x="1602" y="421"/>
                  </a:lnTo>
                  <a:lnTo>
                    <a:pt x="1580" y="389"/>
                  </a:lnTo>
                  <a:lnTo>
                    <a:pt x="1556" y="358"/>
                  </a:lnTo>
                  <a:lnTo>
                    <a:pt x="1532" y="328"/>
                  </a:lnTo>
                  <a:lnTo>
                    <a:pt x="1506" y="298"/>
                  </a:lnTo>
                  <a:lnTo>
                    <a:pt x="1478" y="268"/>
                  </a:lnTo>
                  <a:lnTo>
                    <a:pt x="1450" y="242"/>
                  </a:lnTo>
                  <a:lnTo>
                    <a:pt x="1418" y="214"/>
                  </a:lnTo>
                  <a:lnTo>
                    <a:pt x="1386" y="190"/>
                  </a:lnTo>
                  <a:lnTo>
                    <a:pt x="1354" y="166"/>
                  </a:lnTo>
                  <a:lnTo>
                    <a:pt x="1318" y="142"/>
                  </a:lnTo>
                  <a:lnTo>
                    <a:pt x="1282" y="122"/>
                  </a:lnTo>
                  <a:lnTo>
                    <a:pt x="1246" y="102"/>
                  </a:lnTo>
                  <a:lnTo>
                    <a:pt x="1206" y="84"/>
                  </a:lnTo>
                  <a:lnTo>
                    <a:pt x="1166" y="66"/>
                  </a:lnTo>
                  <a:lnTo>
                    <a:pt x="1126" y="52"/>
                  </a:lnTo>
                  <a:lnTo>
                    <a:pt x="1084" y="38"/>
                  </a:lnTo>
                  <a:lnTo>
                    <a:pt x="1040" y="28"/>
                  </a:lnTo>
                  <a:lnTo>
                    <a:pt x="994" y="18"/>
                  </a:lnTo>
                  <a:lnTo>
                    <a:pt x="950" y="10"/>
                  </a:lnTo>
                  <a:lnTo>
                    <a:pt x="902" y="6"/>
                  </a:lnTo>
                  <a:lnTo>
                    <a:pt x="854" y="2"/>
                  </a:lnTo>
                  <a:lnTo>
                    <a:pt x="8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4">
              <a:extLst>
                <a:ext uri="{FF2B5EF4-FFF2-40B4-BE49-F238E27FC236}">
                  <a16:creationId xmlns:a16="http://schemas.microsoft.com/office/drawing/2014/main" id="{E6B4B028-D6E4-A9B7-00D5-D18255129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238" y="3059113"/>
              <a:ext cx="63500" cy="66675"/>
            </a:xfrm>
            <a:custGeom>
              <a:avLst/>
              <a:gdLst>
                <a:gd name="T0" fmla="*/ 20 w 40"/>
                <a:gd name="T1" fmla="*/ 42 h 42"/>
                <a:gd name="T2" fmla="*/ 20 w 40"/>
                <a:gd name="T3" fmla="*/ 42 h 42"/>
                <a:gd name="T4" fmla="*/ 28 w 40"/>
                <a:gd name="T5" fmla="*/ 40 h 42"/>
                <a:gd name="T6" fmla="*/ 34 w 40"/>
                <a:gd name="T7" fmla="*/ 36 h 42"/>
                <a:gd name="T8" fmla="*/ 38 w 40"/>
                <a:gd name="T9" fmla="*/ 28 h 42"/>
                <a:gd name="T10" fmla="*/ 40 w 40"/>
                <a:gd name="T11" fmla="*/ 20 h 42"/>
                <a:gd name="T12" fmla="*/ 38 w 40"/>
                <a:gd name="T13" fmla="*/ 14 h 42"/>
                <a:gd name="T14" fmla="*/ 34 w 40"/>
                <a:gd name="T15" fmla="*/ 6 h 42"/>
                <a:gd name="T16" fmla="*/ 28 w 40"/>
                <a:gd name="T17" fmla="*/ 2 h 42"/>
                <a:gd name="T18" fmla="*/ 20 w 40"/>
                <a:gd name="T19" fmla="*/ 0 h 42"/>
                <a:gd name="T20" fmla="*/ 20 w 40"/>
                <a:gd name="T21" fmla="*/ 0 h 42"/>
                <a:gd name="T22" fmla="*/ 10 w 40"/>
                <a:gd name="T23" fmla="*/ 2 h 42"/>
                <a:gd name="T24" fmla="*/ 4 w 40"/>
                <a:gd name="T25" fmla="*/ 6 h 42"/>
                <a:gd name="T26" fmla="*/ 0 w 40"/>
                <a:gd name="T27" fmla="*/ 14 h 42"/>
                <a:gd name="T28" fmla="*/ 0 w 40"/>
                <a:gd name="T29" fmla="*/ 20 h 42"/>
                <a:gd name="T30" fmla="*/ 0 w 40"/>
                <a:gd name="T31" fmla="*/ 28 h 42"/>
                <a:gd name="T32" fmla="*/ 4 w 40"/>
                <a:gd name="T33" fmla="*/ 36 h 42"/>
                <a:gd name="T34" fmla="*/ 10 w 40"/>
                <a:gd name="T35" fmla="*/ 40 h 42"/>
                <a:gd name="T36" fmla="*/ 20 w 40"/>
                <a:gd name="T37" fmla="*/ 42 h 42"/>
                <a:gd name="T38" fmla="*/ 20 w 40"/>
                <a:gd name="T3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2">
                  <a:moveTo>
                    <a:pt x="20" y="42"/>
                  </a:moveTo>
                  <a:lnTo>
                    <a:pt x="20" y="42"/>
                  </a:lnTo>
                  <a:lnTo>
                    <a:pt x="28" y="40"/>
                  </a:lnTo>
                  <a:lnTo>
                    <a:pt x="34" y="36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8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20" y="42"/>
                  </a:lnTo>
                  <a:lnTo>
                    <a:pt x="20" y="42"/>
                  </a:lnTo>
                  <a:close/>
                </a:path>
              </a:pathLst>
            </a:custGeom>
            <a:solidFill>
              <a:srgbClr val="3A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5">
              <a:extLst>
                <a:ext uri="{FF2B5EF4-FFF2-40B4-BE49-F238E27FC236}">
                  <a16:creationId xmlns:a16="http://schemas.microsoft.com/office/drawing/2014/main" id="{B19C592C-FFEA-DBEE-72EA-2536DE51C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413" y="2919413"/>
              <a:ext cx="63500" cy="66675"/>
            </a:xfrm>
            <a:custGeom>
              <a:avLst/>
              <a:gdLst>
                <a:gd name="T0" fmla="*/ 20 w 40"/>
                <a:gd name="T1" fmla="*/ 42 h 42"/>
                <a:gd name="T2" fmla="*/ 20 w 40"/>
                <a:gd name="T3" fmla="*/ 42 h 42"/>
                <a:gd name="T4" fmla="*/ 28 w 40"/>
                <a:gd name="T5" fmla="*/ 40 h 42"/>
                <a:gd name="T6" fmla="*/ 34 w 40"/>
                <a:gd name="T7" fmla="*/ 36 h 42"/>
                <a:gd name="T8" fmla="*/ 38 w 40"/>
                <a:gd name="T9" fmla="*/ 28 h 42"/>
                <a:gd name="T10" fmla="*/ 40 w 40"/>
                <a:gd name="T11" fmla="*/ 22 h 42"/>
                <a:gd name="T12" fmla="*/ 38 w 40"/>
                <a:gd name="T13" fmla="*/ 14 h 42"/>
                <a:gd name="T14" fmla="*/ 34 w 40"/>
                <a:gd name="T15" fmla="*/ 6 h 42"/>
                <a:gd name="T16" fmla="*/ 28 w 40"/>
                <a:gd name="T17" fmla="*/ 2 h 42"/>
                <a:gd name="T18" fmla="*/ 20 w 40"/>
                <a:gd name="T19" fmla="*/ 0 h 42"/>
                <a:gd name="T20" fmla="*/ 20 w 40"/>
                <a:gd name="T21" fmla="*/ 0 h 42"/>
                <a:gd name="T22" fmla="*/ 12 w 40"/>
                <a:gd name="T23" fmla="*/ 2 h 42"/>
                <a:gd name="T24" fmla="*/ 6 w 40"/>
                <a:gd name="T25" fmla="*/ 6 h 42"/>
                <a:gd name="T26" fmla="*/ 2 w 40"/>
                <a:gd name="T27" fmla="*/ 14 h 42"/>
                <a:gd name="T28" fmla="*/ 0 w 40"/>
                <a:gd name="T29" fmla="*/ 22 h 42"/>
                <a:gd name="T30" fmla="*/ 2 w 40"/>
                <a:gd name="T31" fmla="*/ 28 h 42"/>
                <a:gd name="T32" fmla="*/ 6 w 40"/>
                <a:gd name="T33" fmla="*/ 36 h 42"/>
                <a:gd name="T34" fmla="*/ 12 w 40"/>
                <a:gd name="T35" fmla="*/ 40 h 42"/>
                <a:gd name="T36" fmla="*/ 20 w 40"/>
                <a:gd name="T37" fmla="*/ 42 h 42"/>
                <a:gd name="T38" fmla="*/ 20 w 40"/>
                <a:gd name="T3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2">
                  <a:moveTo>
                    <a:pt x="20" y="42"/>
                  </a:moveTo>
                  <a:lnTo>
                    <a:pt x="20" y="42"/>
                  </a:lnTo>
                  <a:lnTo>
                    <a:pt x="28" y="40"/>
                  </a:lnTo>
                  <a:lnTo>
                    <a:pt x="34" y="36"/>
                  </a:lnTo>
                  <a:lnTo>
                    <a:pt x="38" y="28"/>
                  </a:lnTo>
                  <a:lnTo>
                    <a:pt x="40" y="22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2" y="40"/>
                  </a:lnTo>
                  <a:lnTo>
                    <a:pt x="20" y="42"/>
                  </a:lnTo>
                  <a:lnTo>
                    <a:pt x="20" y="42"/>
                  </a:lnTo>
                  <a:close/>
                </a:path>
              </a:pathLst>
            </a:custGeom>
            <a:solidFill>
              <a:srgbClr val="3A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76">
              <a:extLst>
                <a:ext uri="{FF2B5EF4-FFF2-40B4-BE49-F238E27FC236}">
                  <a16:creationId xmlns:a16="http://schemas.microsoft.com/office/drawing/2014/main" id="{0D041FF5-4CAB-A4B5-0CAE-1059F564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3227388"/>
              <a:ext cx="396875" cy="212725"/>
            </a:xfrm>
            <a:custGeom>
              <a:avLst/>
              <a:gdLst>
                <a:gd name="T0" fmla="*/ 0 w 250"/>
                <a:gd name="T1" fmla="*/ 64 h 134"/>
                <a:gd name="T2" fmla="*/ 0 w 250"/>
                <a:gd name="T3" fmla="*/ 64 h 134"/>
                <a:gd name="T4" fmla="*/ 6 w 250"/>
                <a:gd name="T5" fmla="*/ 74 h 134"/>
                <a:gd name="T6" fmla="*/ 12 w 250"/>
                <a:gd name="T7" fmla="*/ 84 h 134"/>
                <a:gd name="T8" fmla="*/ 26 w 250"/>
                <a:gd name="T9" fmla="*/ 100 h 134"/>
                <a:gd name="T10" fmla="*/ 44 w 250"/>
                <a:gd name="T11" fmla="*/ 114 h 134"/>
                <a:gd name="T12" fmla="*/ 64 w 250"/>
                <a:gd name="T13" fmla="*/ 124 h 134"/>
                <a:gd name="T14" fmla="*/ 84 w 250"/>
                <a:gd name="T15" fmla="*/ 130 h 134"/>
                <a:gd name="T16" fmla="*/ 106 w 250"/>
                <a:gd name="T17" fmla="*/ 134 h 134"/>
                <a:gd name="T18" fmla="*/ 128 w 250"/>
                <a:gd name="T19" fmla="*/ 134 h 134"/>
                <a:gd name="T20" fmla="*/ 150 w 250"/>
                <a:gd name="T21" fmla="*/ 130 h 134"/>
                <a:gd name="T22" fmla="*/ 172 w 250"/>
                <a:gd name="T23" fmla="*/ 124 h 134"/>
                <a:gd name="T24" fmla="*/ 192 w 250"/>
                <a:gd name="T25" fmla="*/ 116 h 134"/>
                <a:gd name="T26" fmla="*/ 210 w 250"/>
                <a:gd name="T27" fmla="*/ 104 h 134"/>
                <a:gd name="T28" fmla="*/ 224 w 250"/>
                <a:gd name="T29" fmla="*/ 88 h 134"/>
                <a:gd name="T30" fmla="*/ 236 w 250"/>
                <a:gd name="T31" fmla="*/ 72 h 134"/>
                <a:gd name="T32" fmla="*/ 246 w 250"/>
                <a:gd name="T33" fmla="*/ 52 h 134"/>
                <a:gd name="T34" fmla="*/ 248 w 250"/>
                <a:gd name="T35" fmla="*/ 42 h 134"/>
                <a:gd name="T36" fmla="*/ 250 w 250"/>
                <a:gd name="T37" fmla="*/ 30 h 134"/>
                <a:gd name="T38" fmla="*/ 250 w 250"/>
                <a:gd name="T39" fmla="*/ 18 h 134"/>
                <a:gd name="T40" fmla="*/ 250 w 250"/>
                <a:gd name="T41" fmla="*/ 6 h 134"/>
                <a:gd name="T42" fmla="*/ 250 w 250"/>
                <a:gd name="T43" fmla="*/ 6 h 134"/>
                <a:gd name="T44" fmla="*/ 248 w 250"/>
                <a:gd name="T45" fmla="*/ 2 h 134"/>
                <a:gd name="T46" fmla="*/ 246 w 250"/>
                <a:gd name="T47" fmla="*/ 0 h 134"/>
                <a:gd name="T48" fmla="*/ 242 w 250"/>
                <a:gd name="T49" fmla="*/ 0 h 134"/>
                <a:gd name="T50" fmla="*/ 238 w 250"/>
                <a:gd name="T51" fmla="*/ 0 h 134"/>
                <a:gd name="T52" fmla="*/ 236 w 250"/>
                <a:gd name="T53" fmla="*/ 2 h 134"/>
                <a:gd name="T54" fmla="*/ 236 w 250"/>
                <a:gd name="T55" fmla="*/ 6 h 134"/>
                <a:gd name="T56" fmla="*/ 236 w 250"/>
                <a:gd name="T57" fmla="*/ 6 h 134"/>
                <a:gd name="T58" fmla="*/ 236 w 250"/>
                <a:gd name="T59" fmla="*/ 28 h 134"/>
                <a:gd name="T60" fmla="*/ 232 w 250"/>
                <a:gd name="T61" fmla="*/ 48 h 134"/>
                <a:gd name="T62" fmla="*/ 224 w 250"/>
                <a:gd name="T63" fmla="*/ 66 h 134"/>
                <a:gd name="T64" fmla="*/ 214 w 250"/>
                <a:gd name="T65" fmla="*/ 80 h 134"/>
                <a:gd name="T66" fmla="*/ 200 w 250"/>
                <a:gd name="T67" fmla="*/ 94 h 134"/>
                <a:gd name="T68" fmla="*/ 184 w 250"/>
                <a:gd name="T69" fmla="*/ 104 h 134"/>
                <a:gd name="T70" fmla="*/ 166 w 250"/>
                <a:gd name="T71" fmla="*/ 112 h 134"/>
                <a:gd name="T72" fmla="*/ 146 w 250"/>
                <a:gd name="T73" fmla="*/ 118 h 134"/>
                <a:gd name="T74" fmla="*/ 128 w 250"/>
                <a:gd name="T75" fmla="*/ 120 h 134"/>
                <a:gd name="T76" fmla="*/ 108 w 250"/>
                <a:gd name="T77" fmla="*/ 120 h 134"/>
                <a:gd name="T78" fmla="*/ 88 w 250"/>
                <a:gd name="T79" fmla="*/ 116 h 134"/>
                <a:gd name="T80" fmla="*/ 68 w 250"/>
                <a:gd name="T81" fmla="*/ 110 h 134"/>
                <a:gd name="T82" fmla="*/ 52 w 250"/>
                <a:gd name="T83" fmla="*/ 102 h 134"/>
                <a:gd name="T84" fmla="*/ 36 w 250"/>
                <a:gd name="T85" fmla="*/ 90 h 134"/>
                <a:gd name="T86" fmla="*/ 22 w 250"/>
                <a:gd name="T87" fmla="*/ 74 h 134"/>
                <a:gd name="T88" fmla="*/ 12 w 250"/>
                <a:gd name="T89" fmla="*/ 56 h 134"/>
                <a:gd name="T90" fmla="*/ 12 w 250"/>
                <a:gd name="T91" fmla="*/ 56 h 134"/>
                <a:gd name="T92" fmla="*/ 10 w 250"/>
                <a:gd name="T93" fmla="*/ 54 h 134"/>
                <a:gd name="T94" fmla="*/ 8 w 250"/>
                <a:gd name="T95" fmla="*/ 54 h 134"/>
                <a:gd name="T96" fmla="*/ 4 w 250"/>
                <a:gd name="T97" fmla="*/ 54 h 134"/>
                <a:gd name="T98" fmla="*/ 0 w 250"/>
                <a:gd name="T99" fmla="*/ 58 h 134"/>
                <a:gd name="T100" fmla="*/ 0 w 250"/>
                <a:gd name="T101" fmla="*/ 60 h 134"/>
                <a:gd name="T102" fmla="*/ 0 w 250"/>
                <a:gd name="T103" fmla="*/ 64 h 134"/>
                <a:gd name="T104" fmla="*/ 0 w 250"/>
                <a:gd name="T105" fmla="*/ 6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" h="134">
                  <a:moveTo>
                    <a:pt x="0" y="64"/>
                  </a:moveTo>
                  <a:lnTo>
                    <a:pt x="0" y="64"/>
                  </a:lnTo>
                  <a:lnTo>
                    <a:pt x="6" y="74"/>
                  </a:lnTo>
                  <a:lnTo>
                    <a:pt x="12" y="84"/>
                  </a:lnTo>
                  <a:lnTo>
                    <a:pt x="26" y="100"/>
                  </a:lnTo>
                  <a:lnTo>
                    <a:pt x="44" y="114"/>
                  </a:lnTo>
                  <a:lnTo>
                    <a:pt x="64" y="124"/>
                  </a:lnTo>
                  <a:lnTo>
                    <a:pt x="84" y="130"/>
                  </a:lnTo>
                  <a:lnTo>
                    <a:pt x="106" y="134"/>
                  </a:lnTo>
                  <a:lnTo>
                    <a:pt x="128" y="134"/>
                  </a:lnTo>
                  <a:lnTo>
                    <a:pt x="150" y="130"/>
                  </a:lnTo>
                  <a:lnTo>
                    <a:pt x="172" y="124"/>
                  </a:lnTo>
                  <a:lnTo>
                    <a:pt x="192" y="116"/>
                  </a:lnTo>
                  <a:lnTo>
                    <a:pt x="210" y="104"/>
                  </a:lnTo>
                  <a:lnTo>
                    <a:pt x="224" y="88"/>
                  </a:lnTo>
                  <a:lnTo>
                    <a:pt x="236" y="72"/>
                  </a:lnTo>
                  <a:lnTo>
                    <a:pt x="246" y="52"/>
                  </a:lnTo>
                  <a:lnTo>
                    <a:pt x="248" y="42"/>
                  </a:lnTo>
                  <a:lnTo>
                    <a:pt x="250" y="30"/>
                  </a:lnTo>
                  <a:lnTo>
                    <a:pt x="250" y="18"/>
                  </a:lnTo>
                  <a:lnTo>
                    <a:pt x="250" y="6"/>
                  </a:lnTo>
                  <a:lnTo>
                    <a:pt x="250" y="6"/>
                  </a:lnTo>
                  <a:lnTo>
                    <a:pt x="248" y="2"/>
                  </a:lnTo>
                  <a:lnTo>
                    <a:pt x="246" y="0"/>
                  </a:lnTo>
                  <a:lnTo>
                    <a:pt x="242" y="0"/>
                  </a:lnTo>
                  <a:lnTo>
                    <a:pt x="238" y="0"/>
                  </a:lnTo>
                  <a:lnTo>
                    <a:pt x="236" y="2"/>
                  </a:lnTo>
                  <a:lnTo>
                    <a:pt x="236" y="6"/>
                  </a:lnTo>
                  <a:lnTo>
                    <a:pt x="236" y="6"/>
                  </a:lnTo>
                  <a:lnTo>
                    <a:pt x="236" y="28"/>
                  </a:lnTo>
                  <a:lnTo>
                    <a:pt x="232" y="48"/>
                  </a:lnTo>
                  <a:lnTo>
                    <a:pt x="224" y="66"/>
                  </a:lnTo>
                  <a:lnTo>
                    <a:pt x="214" y="80"/>
                  </a:lnTo>
                  <a:lnTo>
                    <a:pt x="200" y="94"/>
                  </a:lnTo>
                  <a:lnTo>
                    <a:pt x="184" y="104"/>
                  </a:lnTo>
                  <a:lnTo>
                    <a:pt x="166" y="112"/>
                  </a:lnTo>
                  <a:lnTo>
                    <a:pt x="146" y="118"/>
                  </a:lnTo>
                  <a:lnTo>
                    <a:pt x="128" y="120"/>
                  </a:lnTo>
                  <a:lnTo>
                    <a:pt x="108" y="120"/>
                  </a:lnTo>
                  <a:lnTo>
                    <a:pt x="88" y="116"/>
                  </a:lnTo>
                  <a:lnTo>
                    <a:pt x="68" y="110"/>
                  </a:lnTo>
                  <a:lnTo>
                    <a:pt x="52" y="102"/>
                  </a:lnTo>
                  <a:lnTo>
                    <a:pt x="36" y="90"/>
                  </a:lnTo>
                  <a:lnTo>
                    <a:pt x="22" y="74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0" y="54"/>
                  </a:lnTo>
                  <a:lnTo>
                    <a:pt x="8" y="54"/>
                  </a:lnTo>
                  <a:lnTo>
                    <a:pt x="4" y="54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3A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77">
              <a:extLst>
                <a:ext uri="{FF2B5EF4-FFF2-40B4-BE49-F238E27FC236}">
                  <a16:creationId xmlns:a16="http://schemas.microsoft.com/office/drawing/2014/main" id="{382A6DE4-481A-F97A-879D-E9C1E30EE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3027363"/>
              <a:ext cx="88900" cy="155575"/>
            </a:xfrm>
            <a:custGeom>
              <a:avLst/>
              <a:gdLst>
                <a:gd name="T0" fmla="*/ 22 w 56"/>
                <a:gd name="T1" fmla="*/ 0 h 98"/>
                <a:gd name="T2" fmla="*/ 22 w 56"/>
                <a:gd name="T3" fmla="*/ 0 h 98"/>
                <a:gd name="T4" fmla="*/ 12 w 56"/>
                <a:gd name="T5" fmla="*/ 0 h 98"/>
                <a:gd name="T6" fmla="*/ 6 w 56"/>
                <a:gd name="T7" fmla="*/ 6 h 98"/>
                <a:gd name="T8" fmla="*/ 2 w 56"/>
                <a:gd name="T9" fmla="*/ 10 h 98"/>
                <a:gd name="T10" fmla="*/ 0 w 56"/>
                <a:gd name="T11" fmla="*/ 14 h 98"/>
                <a:gd name="T12" fmla="*/ 0 w 56"/>
                <a:gd name="T13" fmla="*/ 20 h 98"/>
                <a:gd name="T14" fmla="*/ 0 w 56"/>
                <a:gd name="T15" fmla="*/ 24 h 98"/>
                <a:gd name="T16" fmla="*/ 0 w 56"/>
                <a:gd name="T17" fmla="*/ 24 h 98"/>
                <a:gd name="T18" fmla="*/ 16 w 56"/>
                <a:gd name="T19" fmla="*/ 82 h 98"/>
                <a:gd name="T20" fmla="*/ 16 w 56"/>
                <a:gd name="T21" fmla="*/ 82 h 98"/>
                <a:gd name="T22" fmla="*/ 18 w 56"/>
                <a:gd name="T23" fmla="*/ 90 h 98"/>
                <a:gd name="T24" fmla="*/ 24 w 56"/>
                <a:gd name="T25" fmla="*/ 94 h 98"/>
                <a:gd name="T26" fmla="*/ 28 w 56"/>
                <a:gd name="T27" fmla="*/ 96 h 98"/>
                <a:gd name="T28" fmla="*/ 34 w 56"/>
                <a:gd name="T29" fmla="*/ 98 h 98"/>
                <a:gd name="T30" fmla="*/ 34 w 56"/>
                <a:gd name="T31" fmla="*/ 98 h 98"/>
                <a:gd name="T32" fmla="*/ 44 w 56"/>
                <a:gd name="T33" fmla="*/ 96 h 98"/>
                <a:gd name="T34" fmla="*/ 52 w 56"/>
                <a:gd name="T35" fmla="*/ 90 h 98"/>
                <a:gd name="T36" fmla="*/ 54 w 56"/>
                <a:gd name="T37" fmla="*/ 86 h 98"/>
                <a:gd name="T38" fmla="*/ 56 w 56"/>
                <a:gd name="T39" fmla="*/ 82 h 98"/>
                <a:gd name="T40" fmla="*/ 56 w 56"/>
                <a:gd name="T41" fmla="*/ 78 h 98"/>
                <a:gd name="T42" fmla="*/ 56 w 56"/>
                <a:gd name="T43" fmla="*/ 72 h 98"/>
                <a:gd name="T44" fmla="*/ 56 w 56"/>
                <a:gd name="T45" fmla="*/ 72 h 98"/>
                <a:gd name="T46" fmla="*/ 40 w 56"/>
                <a:gd name="T47" fmla="*/ 14 h 98"/>
                <a:gd name="T48" fmla="*/ 40 w 56"/>
                <a:gd name="T49" fmla="*/ 14 h 98"/>
                <a:gd name="T50" fmla="*/ 38 w 56"/>
                <a:gd name="T51" fmla="*/ 8 h 98"/>
                <a:gd name="T52" fmla="*/ 32 w 56"/>
                <a:gd name="T53" fmla="*/ 2 h 98"/>
                <a:gd name="T54" fmla="*/ 28 w 56"/>
                <a:gd name="T55" fmla="*/ 0 h 98"/>
                <a:gd name="T56" fmla="*/ 22 w 56"/>
                <a:gd name="T5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98">
                  <a:moveTo>
                    <a:pt x="22" y="0"/>
                  </a:moveTo>
                  <a:lnTo>
                    <a:pt x="22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8" y="90"/>
                  </a:lnTo>
                  <a:lnTo>
                    <a:pt x="24" y="94"/>
                  </a:lnTo>
                  <a:lnTo>
                    <a:pt x="28" y="96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44" y="96"/>
                  </a:lnTo>
                  <a:lnTo>
                    <a:pt x="52" y="90"/>
                  </a:lnTo>
                  <a:lnTo>
                    <a:pt x="54" y="86"/>
                  </a:lnTo>
                  <a:lnTo>
                    <a:pt x="56" y="82"/>
                  </a:lnTo>
                  <a:lnTo>
                    <a:pt x="56" y="78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C9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78">
              <a:extLst>
                <a:ext uri="{FF2B5EF4-FFF2-40B4-BE49-F238E27FC236}">
                  <a16:creationId xmlns:a16="http://schemas.microsoft.com/office/drawing/2014/main" id="{41AF3F77-B8E1-0753-1BDB-3B1FC0B4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3027363"/>
              <a:ext cx="88900" cy="155575"/>
            </a:xfrm>
            <a:custGeom>
              <a:avLst/>
              <a:gdLst>
                <a:gd name="T0" fmla="*/ 22 w 56"/>
                <a:gd name="T1" fmla="*/ 0 h 98"/>
                <a:gd name="T2" fmla="*/ 22 w 56"/>
                <a:gd name="T3" fmla="*/ 0 h 98"/>
                <a:gd name="T4" fmla="*/ 12 w 56"/>
                <a:gd name="T5" fmla="*/ 0 h 98"/>
                <a:gd name="T6" fmla="*/ 6 w 56"/>
                <a:gd name="T7" fmla="*/ 6 h 98"/>
                <a:gd name="T8" fmla="*/ 2 w 56"/>
                <a:gd name="T9" fmla="*/ 10 h 98"/>
                <a:gd name="T10" fmla="*/ 0 w 56"/>
                <a:gd name="T11" fmla="*/ 14 h 98"/>
                <a:gd name="T12" fmla="*/ 0 w 56"/>
                <a:gd name="T13" fmla="*/ 20 h 98"/>
                <a:gd name="T14" fmla="*/ 0 w 56"/>
                <a:gd name="T15" fmla="*/ 24 h 98"/>
                <a:gd name="T16" fmla="*/ 0 w 56"/>
                <a:gd name="T17" fmla="*/ 24 h 98"/>
                <a:gd name="T18" fmla="*/ 16 w 56"/>
                <a:gd name="T19" fmla="*/ 82 h 98"/>
                <a:gd name="T20" fmla="*/ 16 w 56"/>
                <a:gd name="T21" fmla="*/ 82 h 98"/>
                <a:gd name="T22" fmla="*/ 18 w 56"/>
                <a:gd name="T23" fmla="*/ 90 h 98"/>
                <a:gd name="T24" fmla="*/ 24 w 56"/>
                <a:gd name="T25" fmla="*/ 94 h 98"/>
                <a:gd name="T26" fmla="*/ 28 w 56"/>
                <a:gd name="T27" fmla="*/ 96 h 98"/>
                <a:gd name="T28" fmla="*/ 34 w 56"/>
                <a:gd name="T29" fmla="*/ 98 h 98"/>
                <a:gd name="T30" fmla="*/ 34 w 56"/>
                <a:gd name="T31" fmla="*/ 98 h 98"/>
                <a:gd name="T32" fmla="*/ 44 w 56"/>
                <a:gd name="T33" fmla="*/ 96 h 98"/>
                <a:gd name="T34" fmla="*/ 52 w 56"/>
                <a:gd name="T35" fmla="*/ 90 h 98"/>
                <a:gd name="T36" fmla="*/ 54 w 56"/>
                <a:gd name="T37" fmla="*/ 86 h 98"/>
                <a:gd name="T38" fmla="*/ 56 w 56"/>
                <a:gd name="T39" fmla="*/ 82 h 98"/>
                <a:gd name="T40" fmla="*/ 56 w 56"/>
                <a:gd name="T41" fmla="*/ 78 h 98"/>
                <a:gd name="T42" fmla="*/ 56 w 56"/>
                <a:gd name="T43" fmla="*/ 72 h 98"/>
                <a:gd name="T44" fmla="*/ 56 w 56"/>
                <a:gd name="T45" fmla="*/ 72 h 98"/>
                <a:gd name="T46" fmla="*/ 40 w 56"/>
                <a:gd name="T47" fmla="*/ 14 h 98"/>
                <a:gd name="T48" fmla="*/ 40 w 56"/>
                <a:gd name="T49" fmla="*/ 14 h 98"/>
                <a:gd name="T50" fmla="*/ 38 w 56"/>
                <a:gd name="T51" fmla="*/ 8 h 98"/>
                <a:gd name="T52" fmla="*/ 32 w 56"/>
                <a:gd name="T53" fmla="*/ 2 h 98"/>
                <a:gd name="T54" fmla="*/ 28 w 56"/>
                <a:gd name="T55" fmla="*/ 0 h 98"/>
                <a:gd name="T56" fmla="*/ 22 w 56"/>
                <a:gd name="T5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98">
                  <a:moveTo>
                    <a:pt x="22" y="0"/>
                  </a:moveTo>
                  <a:lnTo>
                    <a:pt x="22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8" y="90"/>
                  </a:lnTo>
                  <a:lnTo>
                    <a:pt x="24" y="94"/>
                  </a:lnTo>
                  <a:lnTo>
                    <a:pt x="28" y="96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44" y="96"/>
                  </a:lnTo>
                  <a:lnTo>
                    <a:pt x="52" y="90"/>
                  </a:lnTo>
                  <a:lnTo>
                    <a:pt x="54" y="86"/>
                  </a:lnTo>
                  <a:lnTo>
                    <a:pt x="56" y="82"/>
                  </a:lnTo>
                  <a:lnTo>
                    <a:pt x="56" y="78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8" y="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79">
              <a:extLst>
                <a:ext uri="{FF2B5EF4-FFF2-40B4-BE49-F238E27FC236}">
                  <a16:creationId xmlns:a16="http://schemas.microsoft.com/office/drawing/2014/main" id="{0155CD92-BA8E-3970-F02C-5EE3453AC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113" y="3363913"/>
              <a:ext cx="127000" cy="130175"/>
            </a:xfrm>
            <a:custGeom>
              <a:avLst/>
              <a:gdLst>
                <a:gd name="T0" fmla="*/ 40 w 80"/>
                <a:gd name="T1" fmla="*/ 0 h 82"/>
                <a:gd name="T2" fmla="*/ 40 w 80"/>
                <a:gd name="T3" fmla="*/ 0 h 82"/>
                <a:gd name="T4" fmla="*/ 32 w 80"/>
                <a:gd name="T5" fmla="*/ 0 h 82"/>
                <a:gd name="T6" fmla="*/ 24 w 80"/>
                <a:gd name="T7" fmla="*/ 4 h 82"/>
                <a:gd name="T8" fmla="*/ 16 w 80"/>
                <a:gd name="T9" fmla="*/ 8 h 82"/>
                <a:gd name="T10" fmla="*/ 10 w 80"/>
                <a:gd name="T11" fmla="*/ 12 h 82"/>
                <a:gd name="T12" fmla="*/ 6 w 80"/>
                <a:gd name="T13" fmla="*/ 18 h 82"/>
                <a:gd name="T14" fmla="*/ 4 w 80"/>
                <a:gd name="T15" fmla="*/ 26 h 82"/>
                <a:gd name="T16" fmla="*/ 2 w 80"/>
                <a:gd name="T17" fmla="*/ 32 h 82"/>
                <a:gd name="T18" fmla="*/ 0 w 80"/>
                <a:gd name="T19" fmla="*/ 40 h 82"/>
                <a:gd name="T20" fmla="*/ 2 w 80"/>
                <a:gd name="T21" fmla="*/ 48 h 82"/>
                <a:gd name="T22" fmla="*/ 4 w 80"/>
                <a:gd name="T23" fmla="*/ 56 h 82"/>
                <a:gd name="T24" fmla="*/ 6 w 80"/>
                <a:gd name="T25" fmla="*/ 62 h 82"/>
                <a:gd name="T26" fmla="*/ 10 w 80"/>
                <a:gd name="T27" fmla="*/ 68 h 82"/>
                <a:gd name="T28" fmla="*/ 16 w 80"/>
                <a:gd name="T29" fmla="*/ 74 h 82"/>
                <a:gd name="T30" fmla="*/ 24 w 80"/>
                <a:gd name="T31" fmla="*/ 78 h 82"/>
                <a:gd name="T32" fmla="*/ 32 w 80"/>
                <a:gd name="T33" fmla="*/ 80 h 82"/>
                <a:gd name="T34" fmla="*/ 40 w 80"/>
                <a:gd name="T35" fmla="*/ 82 h 82"/>
                <a:gd name="T36" fmla="*/ 40 w 80"/>
                <a:gd name="T37" fmla="*/ 82 h 82"/>
                <a:gd name="T38" fmla="*/ 50 w 80"/>
                <a:gd name="T39" fmla="*/ 80 h 82"/>
                <a:gd name="T40" fmla="*/ 58 w 80"/>
                <a:gd name="T41" fmla="*/ 78 h 82"/>
                <a:gd name="T42" fmla="*/ 64 w 80"/>
                <a:gd name="T43" fmla="*/ 74 h 82"/>
                <a:gd name="T44" fmla="*/ 70 w 80"/>
                <a:gd name="T45" fmla="*/ 68 h 82"/>
                <a:gd name="T46" fmla="*/ 74 w 80"/>
                <a:gd name="T47" fmla="*/ 62 h 82"/>
                <a:gd name="T48" fmla="*/ 78 w 80"/>
                <a:gd name="T49" fmla="*/ 56 h 82"/>
                <a:gd name="T50" fmla="*/ 80 w 80"/>
                <a:gd name="T51" fmla="*/ 48 h 82"/>
                <a:gd name="T52" fmla="*/ 80 w 80"/>
                <a:gd name="T53" fmla="*/ 40 h 82"/>
                <a:gd name="T54" fmla="*/ 80 w 80"/>
                <a:gd name="T55" fmla="*/ 32 h 82"/>
                <a:gd name="T56" fmla="*/ 78 w 80"/>
                <a:gd name="T57" fmla="*/ 26 h 82"/>
                <a:gd name="T58" fmla="*/ 74 w 80"/>
                <a:gd name="T59" fmla="*/ 18 h 82"/>
                <a:gd name="T60" fmla="*/ 70 w 80"/>
                <a:gd name="T61" fmla="*/ 12 h 82"/>
                <a:gd name="T62" fmla="*/ 64 w 80"/>
                <a:gd name="T63" fmla="*/ 8 h 82"/>
                <a:gd name="T64" fmla="*/ 58 w 80"/>
                <a:gd name="T65" fmla="*/ 4 h 82"/>
                <a:gd name="T66" fmla="*/ 50 w 80"/>
                <a:gd name="T67" fmla="*/ 0 h 82"/>
                <a:gd name="T68" fmla="*/ 40 w 80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0" h="82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6" y="62"/>
                  </a:lnTo>
                  <a:lnTo>
                    <a:pt x="10" y="68"/>
                  </a:lnTo>
                  <a:lnTo>
                    <a:pt x="16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39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80">
              <a:extLst>
                <a:ext uri="{FF2B5EF4-FFF2-40B4-BE49-F238E27FC236}">
                  <a16:creationId xmlns:a16="http://schemas.microsoft.com/office/drawing/2014/main" id="{EEDBF656-F5AB-F436-F0F8-272654ED1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113" y="3363913"/>
              <a:ext cx="127000" cy="130175"/>
            </a:xfrm>
            <a:custGeom>
              <a:avLst/>
              <a:gdLst>
                <a:gd name="T0" fmla="*/ 40 w 80"/>
                <a:gd name="T1" fmla="*/ 0 h 82"/>
                <a:gd name="T2" fmla="*/ 40 w 80"/>
                <a:gd name="T3" fmla="*/ 0 h 82"/>
                <a:gd name="T4" fmla="*/ 32 w 80"/>
                <a:gd name="T5" fmla="*/ 0 h 82"/>
                <a:gd name="T6" fmla="*/ 24 w 80"/>
                <a:gd name="T7" fmla="*/ 4 h 82"/>
                <a:gd name="T8" fmla="*/ 16 w 80"/>
                <a:gd name="T9" fmla="*/ 8 h 82"/>
                <a:gd name="T10" fmla="*/ 10 w 80"/>
                <a:gd name="T11" fmla="*/ 12 h 82"/>
                <a:gd name="T12" fmla="*/ 6 w 80"/>
                <a:gd name="T13" fmla="*/ 18 h 82"/>
                <a:gd name="T14" fmla="*/ 4 w 80"/>
                <a:gd name="T15" fmla="*/ 26 h 82"/>
                <a:gd name="T16" fmla="*/ 2 w 80"/>
                <a:gd name="T17" fmla="*/ 32 h 82"/>
                <a:gd name="T18" fmla="*/ 0 w 80"/>
                <a:gd name="T19" fmla="*/ 40 h 82"/>
                <a:gd name="T20" fmla="*/ 2 w 80"/>
                <a:gd name="T21" fmla="*/ 48 h 82"/>
                <a:gd name="T22" fmla="*/ 4 w 80"/>
                <a:gd name="T23" fmla="*/ 56 h 82"/>
                <a:gd name="T24" fmla="*/ 6 w 80"/>
                <a:gd name="T25" fmla="*/ 62 h 82"/>
                <a:gd name="T26" fmla="*/ 10 w 80"/>
                <a:gd name="T27" fmla="*/ 68 h 82"/>
                <a:gd name="T28" fmla="*/ 16 w 80"/>
                <a:gd name="T29" fmla="*/ 74 h 82"/>
                <a:gd name="T30" fmla="*/ 24 w 80"/>
                <a:gd name="T31" fmla="*/ 78 h 82"/>
                <a:gd name="T32" fmla="*/ 32 w 80"/>
                <a:gd name="T33" fmla="*/ 80 h 82"/>
                <a:gd name="T34" fmla="*/ 40 w 80"/>
                <a:gd name="T35" fmla="*/ 82 h 82"/>
                <a:gd name="T36" fmla="*/ 40 w 80"/>
                <a:gd name="T37" fmla="*/ 82 h 82"/>
                <a:gd name="T38" fmla="*/ 50 w 80"/>
                <a:gd name="T39" fmla="*/ 80 h 82"/>
                <a:gd name="T40" fmla="*/ 58 w 80"/>
                <a:gd name="T41" fmla="*/ 78 h 82"/>
                <a:gd name="T42" fmla="*/ 64 w 80"/>
                <a:gd name="T43" fmla="*/ 74 h 82"/>
                <a:gd name="T44" fmla="*/ 70 w 80"/>
                <a:gd name="T45" fmla="*/ 68 h 82"/>
                <a:gd name="T46" fmla="*/ 74 w 80"/>
                <a:gd name="T47" fmla="*/ 62 h 82"/>
                <a:gd name="T48" fmla="*/ 78 w 80"/>
                <a:gd name="T49" fmla="*/ 56 h 82"/>
                <a:gd name="T50" fmla="*/ 80 w 80"/>
                <a:gd name="T51" fmla="*/ 48 h 82"/>
                <a:gd name="T52" fmla="*/ 80 w 80"/>
                <a:gd name="T53" fmla="*/ 40 h 82"/>
                <a:gd name="T54" fmla="*/ 80 w 80"/>
                <a:gd name="T55" fmla="*/ 32 h 82"/>
                <a:gd name="T56" fmla="*/ 78 w 80"/>
                <a:gd name="T57" fmla="*/ 26 h 82"/>
                <a:gd name="T58" fmla="*/ 74 w 80"/>
                <a:gd name="T59" fmla="*/ 18 h 82"/>
                <a:gd name="T60" fmla="*/ 70 w 80"/>
                <a:gd name="T61" fmla="*/ 12 h 82"/>
                <a:gd name="T62" fmla="*/ 64 w 80"/>
                <a:gd name="T63" fmla="*/ 8 h 82"/>
                <a:gd name="T64" fmla="*/ 58 w 80"/>
                <a:gd name="T65" fmla="*/ 4 h 82"/>
                <a:gd name="T66" fmla="*/ 50 w 80"/>
                <a:gd name="T67" fmla="*/ 0 h 82"/>
                <a:gd name="T68" fmla="*/ 40 w 80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0" h="82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6" y="62"/>
                  </a:lnTo>
                  <a:lnTo>
                    <a:pt x="10" y="68"/>
                  </a:lnTo>
                  <a:lnTo>
                    <a:pt x="16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81">
              <a:extLst>
                <a:ext uri="{FF2B5EF4-FFF2-40B4-BE49-F238E27FC236}">
                  <a16:creationId xmlns:a16="http://schemas.microsoft.com/office/drawing/2014/main" id="{B2E95436-A342-A579-23BD-E71D480B3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063" y="3170238"/>
              <a:ext cx="123825" cy="130175"/>
            </a:xfrm>
            <a:custGeom>
              <a:avLst/>
              <a:gdLst>
                <a:gd name="T0" fmla="*/ 38 w 78"/>
                <a:gd name="T1" fmla="*/ 0 h 82"/>
                <a:gd name="T2" fmla="*/ 38 w 78"/>
                <a:gd name="T3" fmla="*/ 0 h 82"/>
                <a:gd name="T4" fmla="*/ 30 w 78"/>
                <a:gd name="T5" fmla="*/ 0 h 82"/>
                <a:gd name="T6" fmla="*/ 22 w 78"/>
                <a:gd name="T7" fmla="*/ 2 h 82"/>
                <a:gd name="T8" fmla="*/ 14 w 78"/>
                <a:gd name="T9" fmla="*/ 6 h 82"/>
                <a:gd name="T10" fmla="*/ 8 w 78"/>
                <a:gd name="T11" fmla="*/ 12 h 82"/>
                <a:gd name="T12" fmla="*/ 4 w 78"/>
                <a:gd name="T13" fmla="*/ 18 h 82"/>
                <a:gd name="T14" fmla="*/ 2 w 78"/>
                <a:gd name="T15" fmla="*/ 26 h 82"/>
                <a:gd name="T16" fmla="*/ 0 w 78"/>
                <a:gd name="T17" fmla="*/ 32 h 82"/>
                <a:gd name="T18" fmla="*/ 0 w 78"/>
                <a:gd name="T19" fmla="*/ 40 h 82"/>
                <a:gd name="T20" fmla="*/ 0 w 78"/>
                <a:gd name="T21" fmla="*/ 48 h 82"/>
                <a:gd name="T22" fmla="*/ 2 w 78"/>
                <a:gd name="T23" fmla="*/ 56 h 82"/>
                <a:gd name="T24" fmla="*/ 4 w 78"/>
                <a:gd name="T25" fmla="*/ 62 h 82"/>
                <a:gd name="T26" fmla="*/ 8 w 78"/>
                <a:gd name="T27" fmla="*/ 68 h 82"/>
                <a:gd name="T28" fmla="*/ 14 w 78"/>
                <a:gd name="T29" fmla="*/ 74 h 82"/>
                <a:gd name="T30" fmla="*/ 22 w 78"/>
                <a:gd name="T31" fmla="*/ 78 h 82"/>
                <a:gd name="T32" fmla="*/ 30 w 78"/>
                <a:gd name="T33" fmla="*/ 80 h 82"/>
                <a:gd name="T34" fmla="*/ 38 w 78"/>
                <a:gd name="T35" fmla="*/ 82 h 82"/>
                <a:gd name="T36" fmla="*/ 38 w 78"/>
                <a:gd name="T37" fmla="*/ 82 h 82"/>
                <a:gd name="T38" fmla="*/ 48 w 78"/>
                <a:gd name="T39" fmla="*/ 80 h 82"/>
                <a:gd name="T40" fmla="*/ 56 w 78"/>
                <a:gd name="T41" fmla="*/ 78 h 82"/>
                <a:gd name="T42" fmla="*/ 62 w 78"/>
                <a:gd name="T43" fmla="*/ 74 h 82"/>
                <a:gd name="T44" fmla="*/ 68 w 78"/>
                <a:gd name="T45" fmla="*/ 68 h 82"/>
                <a:gd name="T46" fmla="*/ 72 w 78"/>
                <a:gd name="T47" fmla="*/ 62 h 82"/>
                <a:gd name="T48" fmla="*/ 76 w 78"/>
                <a:gd name="T49" fmla="*/ 56 h 82"/>
                <a:gd name="T50" fmla="*/ 78 w 78"/>
                <a:gd name="T51" fmla="*/ 48 h 82"/>
                <a:gd name="T52" fmla="*/ 78 w 78"/>
                <a:gd name="T53" fmla="*/ 40 h 82"/>
                <a:gd name="T54" fmla="*/ 78 w 78"/>
                <a:gd name="T55" fmla="*/ 32 h 82"/>
                <a:gd name="T56" fmla="*/ 76 w 78"/>
                <a:gd name="T57" fmla="*/ 26 h 82"/>
                <a:gd name="T58" fmla="*/ 72 w 78"/>
                <a:gd name="T59" fmla="*/ 18 h 82"/>
                <a:gd name="T60" fmla="*/ 68 w 78"/>
                <a:gd name="T61" fmla="*/ 12 h 82"/>
                <a:gd name="T62" fmla="*/ 62 w 78"/>
                <a:gd name="T63" fmla="*/ 6 h 82"/>
                <a:gd name="T64" fmla="*/ 56 w 78"/>
                <a:gd name="T65" fmla="*/ 2 h 82"/>
                <a:gd name="T66" fmla="*/ 48 w 78"/>
                <a:gd name="T67" fmla="*/ 0 h 82"/>
                <a:gd name="T68" fmla="*/ 38 w 7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8" h="82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8" y="12"/>
                  </a:lnTo>
                  <a:lnTo>
                    <a:pt x="4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4" y="62"/>
                  </a:lnTo>
                  <a:lnTo>
                    <a:pt x="8" y="68"/>
                  </a:lnTo>
                  <a:lnTo>
                    <a:pt x="14" y="74"/>
                  </a:lnTo>
                  <a:lnTo>
                    <a:pt x="22" y="78"/>
                  </a:lnTo>
                  <a:lnTo>
                    <a:pt x="30" y="80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68" y="68"/>
                  </a:lnTo>
                  <a:lnTo>
                    <a:pt x="72" y="62"/>
                  </a:lnTo>
                  <a:lnTo>
                    <a:pt x="76" y="56"/>
                  </a:lnTo>
                  <a:lnTo>
                    <a:pt x="78" y="48"/>
                  </a:lnTo>
                  <a:lnTo>
                    <a:pt x="78" y="40"/>
                  </a:lnTo>
                  <a:lnTo>
                    <a:pt x="78" y="32"/>
                  </a:lnTo>
                  <a:lnTo>
                    <a:pt x="76" y="26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39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82">
              <a:extLst>
                <a:ext uri="{FF2B5EF4-FFF2-40B4-BE49-F238E27FC236}">
                  <a16:creationId xmlns:a16="http://schemas.microsoft.com/office/drawing/2014/main" id="{1F818AA7-9198-86CF-8D27-9919885EE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063" y="3170238"/>
              <a:ext cx="123825" cy="130175"/>
            </a:xfrm>
            <a:custGeom>
              <a:avLst/>
              <a:gdLst>
                <a:gd name="T0" fmla="*/ 38 w 78"/>
                <a:gd name="T1" fmla="*/ 0 h 82"/>
                <a:gd name="T2" fmla="*/ 38 w 78"/>
                <a:gd name="T3" fmla="*/ 0 h 82"/>
                <a:gd name="T4" fmla="*/ 30 w 78"/>
                <a:gd name="T5" fmla="*/ 0 h 82"/>
                <a:gd name="T6" fmla="*/ 22 w 78"/>
                <a:gd name="T7" fmla="*/ 2 h 82"/>
                <a:gd name="T8" fmla="*/ 14 w 78"/>
                <a:gd name="T9" fmla="*/ 6 h 82"/>
                <a:gd name="T10" fmla="*/ 8 w 78"/>
                <a:gd name="T11" fmla="*/ 12 h 82"/>
                <a:gd name="T12" fmla="*/ 4 w 78"/>
                <a:gd name="T13" fmla="*/ 18 h 82"/>
                <a:gd name="T14" fmla="*/ 2 w 78"/>
                <a:gd name="T15" fmla="*/ 26 h 82"/>
                <a:gd name="T16" fmla="*/ 0 w 78"/>
                <a:gd name="T17" fmla="*/ 32 h 82"/>
                <a:gd name="T18" fmla="*/ 0 w 78"/>
                <a:gd name="T19" fmla="*/ 40 h 82"/>
                <a:gd name="T20" fmla="*/ 0 w 78"/>
                <a:gd name="T21" fmla="*/ 48 h 82"/>
                <a:gd name="T22" fmla="*/ 2 w 78"/>
                <a:gd name="T23" fmla="*/ 56 h 82"/>
                <a:gd name="T24" fmla="*/ 4 w 78"/>
                <a:gd name="T25" fmla="*/ 62 h 82"/>
                <a:gd name="T26" fmla="*/ 8 w 78"/>
                <a:gd name="T27" fmla="*/ 68 h 82"/>
                <a:gd name="T28" fmla="*/ 14 w 78"/>
                <a:gd name="T29" fmla="*/ 74 h 82"/>
                <a:gd name="T30" fmla="*/ 22 w 78"/>
                <a:gd name="T31" fmla="*/ 78 h 82"/>
                <a:gd name="T32" fmla="*/ 30 w 78"/>
                <a:gd name="T33" fmla="*/ 80 h 82"/>
                <a:gd name="T34" fmla="*/ 38 w 78"/>
                <a:gd name="T35" fmla="*/ 82 h 82"/>
                <a:gd name="T36" fmla="*/ 38 w 78"/>
                <a:gd name="T37" fmla="*/ 82 h 82"/>
                <a:gd name="T38" fmla="*/ 48 w 78"/>
                <a:gd name="T39" fmla="*/ 80 h 82"/>
                <a:gd name="T40" fmla="*/ 56 w 78"/>
                <a:gd name="T41" fmla="*/ 78 h 82"/>
                <a:gd name="T42" fmla="*/ 62 w 78"/>
                <a:gd name="T43" fmla="*/ 74 h 82"/>
                <a:gd name="T44" fmla="*/ 68 w 78"/>
                <a:gd name="T45" fmla="*/ 68 h 82"/>
                <a:gd name="T46" fmla="*/ 72 w 78"/>
                <a:gd name="T47" fmla="*/ 62 h 82"/>
                <a:gd name="T48" fmla="*/ 76 w 78"/>
                <a:gd name="T49" fmla="*/ 56 h 82"/>
                <a:gd name="T50" fmla="*/ 78 w 78"/>
                <a:gd name="T51" fmla="*/ 48 h 82"/>
                <a:gd name="T52" fmla="*/ 78 w 78"/>
                <a:gd name="T53" fmla="*/ 40 h 82"/>
                <a:gd name="T54" fmla="*/ 78 w 78"/>
                <a:gd name="T55" fmla="*/ 32 h 82"/>
                <a:gd name="T56" fmla="*/ 76 w 78"/>
                <a:gd name="T57" fmla="*/ 26 h 82"/>
                <a:gd name="T58" fmla="*/ 72 w 78"/>
                <a:gd name="T59" fmla="*/ 18 h 82"/>
                <a:gd name="T60" fmla="*/ 68 w 78"/>
                <a:gd name="T61" fmla="*/ 12 h 82"/>
                <a:gd name="T62" fmla="*/ 62 w 78"/>
                <a:gd name="T63" fmla="*/ 6 h 82"/>
                <a:gd name="T64" fmla="*/ 56 w 78"/>
                <a:gd name="T65" fmla="*/ 2 h 82"/>
                <a:gd name="T66" fmla="*/ 48 w 78"/>
                <a:gd name="T67" fmla="*/ 0 h 82"/>
                <a:gd name="T68" fmla="*/ 38 w 7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8" h="82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8" y="12"/>
                  </a:lnTo>
                  <a:lnTo>
                    <a:pt x="4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4" y="62"/>
                  </a:lnTo>
                  <a:lnTo>
                    <a:pt x="8" y="68"/>
                  </a:lnTo>
                  <a:lnTo>
                    <a:pt x="14" y="74"/>
                  </a:lnTo>
                  <a:lnTo>
                    <a:pt x="22" y="78"/>
                  </a:lnTo>
                  <a:lnTo>
                    <a:pt x="30" y="80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68" y="68"/>
                  </a:lnTo>
                  <a:lnTo>
                    <a:pt x="72" y="62"/>
                  </a:lnTo>
                  <a:lnTo>
                    <a:pt x="76" y="56"/>
                  </a:lnTo>
                  <a:lnTo>
                    <a:pt x="78" y="48"/>
                  </a:lnTo>
                  <a:lnTo>
                    <a:pt x="78" y="40"/>
                  </a:lnTo>
                  <a:lnTo>
                    <a:pt x="78" y="32"/>
                  </a:lnTo>
                  <a:lnTo>
                    <a:pt x="76" y="26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83">
              <a:extLst>
                <a:ext uri="{FF2B5EF4-FFF2-40B4-BE49-F238E27FC236}">
                  <a16:creationId xmlns:a16="http://schemas.microsoft.com/office/drawing/2014/main" id="{B2B1DF6C-CB4A-D005-6D18-52B99E95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38" y="1397000"/>
              <a:ext cx="3070225" cy="2459038"/>
            </a:xfrm>
            <a:custGeom>
              <a:avLst/>
              <a:gdLst>
                <a:gd name="T0" fmla="*/ 1272 w 1934"/>
                <a:gd name="T1" fmla="*/ 607 h 1549"/>
                <a:gd name="T2" fmla="*/ 1254 w 1934"/>
                <a:gd name="T3" fmla="*/ 671 h 1549"/>
                <a:gd name="T4" fmla="*/ 1220 w 1934"/>
                <a:gd name="T5" fmla="*/ 727 h 1549"/>
                <a:gd name="T6" fmla="*/ 1172 w 1934"/>
                <a:gd name="T7" fmla="*/ 779 h 1549"/>
                <a:gd name="T8" fmla="*/ 1052 w 1934"/>
                <a:gd name="T9" fmla="*/ 871 h 1549"/>
                <a:gd name="T10" fmla="*/ 870 w 1934"/>
                <a:gd name="T11" fmla="*/ 973 h 1549"/>
                <a:gd name="T12" fmla="*/ 710 w 1934"/>
                <a:gd name="T13" fmla="*/ 1061 h 1549"/>
                <a:gd name="T14" fmla="*/ 612 w 1934"/>
                <a:gd name="T15" fmla="*/ 1137 h 1549"/>
                <a:gd name="T16" fmla="*/ 536 w 1934"/>
                <a:gd name="T17" fmla="*/ 1213 h 1549"/>
                <a:gd name="T18" fmla="*/ 490 w 1934"/>
                <a:gd name="T19" fmla="*/ 1295 h 1549"/>
                <a:gd name="T20" fmla="*/ 474 w 1934"/>
                <a:gd name="T21" fmla="*/ 1389 h 1549"/>
                <a:gd name="T22" fmla="*/ 494 w 1934"/>
                <a:gd name="T23" fmla="*/ 1505 h 1549"/>
                <a:gd name="T24" fmla="*/ 478 w 1934"/>
                <a:gd name="T25" fmla="*/ 1545 h 1549"/>
                <a:gd name="T26" fmla="*/ 392 w 1934"/>
                <a:gd name="T27" fmla="*/ 1523 h 1549"/>
                <a:gd name="T28" fmla="*/ 314 w 1934"/>
                <a:gd name="T29" fmla="*/ 1491 h 1549"/>
                <a:gd name="T30" fmla="*/ 244 w 1934"/>
                <a:gd name="T31" fmla="*/ 1449 h 1549"/>
                <a:gd name="T32" fmla="*/ 182 w 1934"/>
                <a:gd name="T33" fmla="*/ 1399 h 1549"/>
                <a:gd name="T34" fmla="*/ 130 w 1934"/>
                <a:gd name="T35" fmla="*/ 1343 h 1549"/>
                <a:gd name="T36" fmla="*/ 88 w 1934"/>
                <a:gd name="T37" fmla="*/ 1277 h 1549"/>
                <a:gd name="T38" fmla="*/ 34 w 1934"/>
                <a:gd name="T39" fmla="*/ 1153 h 1549"/>
                <a:gd name="T40" fmla="*/ 4 w 1934"/>
                <a:gd name="T41" fmla="*/ 987 h 1549"/>
                <a:gd name="T42" fmla="*/ 2 w 1934"/>
                <a:gd name="T43" fmla="*/ 871 h 1549"/>
                <a:gd name="T44" fmla="*/ 14 w 1934"/>
                <a:gd name="T45" fmla="*/ 721 h 1549"/>
                <a:gd name="T46" fmla="*/ 40 w 1934"/>
                <a:gd name="T47" fmla="*/ 587 h 1549"/>
                <a:gd name="T48" fmla="*/ 82 w 1934"/>
                <a:gd name="T49" fmla="*/ 474 h 1549"/>
                <a:gd name="T50" fmla="*/ 134 w 1934"/>
                <a:gd name="T51" fmla="*/ 376 h 1549"/>
                <a:gd name="T52" fmla="*/ 196 w 1934"/>
                <a:gd name="T53" fmla="*/ 292 h 1549"/>
                <a:gd name="T54" fmla="*/ 268 w 1934"/>
                <a:gd name="T55" fmla="*/ 222 h 1549"/>
                <a:gd name="T56" fmla="*/ 346 w 1934"/>
                <a:gd name="T57" fmla="*/ 164 h 1549"/>
                <a:gd name="T58" fmla="*/ 432 w 1934"/>
                <a:gd name="T59" fmla="*/ 118 h 1549"/>
                <a:gd name="T60" fmla="*/ 580 w 1934"/>
                <a:gd name="T61" fmla="*/ 64 h 1549"/>
                <a:gd name="T62" fmla="*/ 744 w 1934"/>
                <a:gd name="T63" fmla="*/ 28 h 1549"/>
                <a:gd name="T64" fmla="*/ 922 w 1934"/>
                <a:gd name="T65" fmla="*/ 2 h 1549"/>
                <a:gd name="T66" fmla="*/ 1042 w 1934"/>
                <a:gd name="T67" fmla="*/ 0 h 1549"/>
                <a:gd name="T68" fmla="*/ 1164 w 1934"/>
                <a:gd name="T69" fmla="*/ 12 h 1549"/>
                <a:gd name="T70" fmla="*/ 1344 w 1934"/>
                <a:gd name="T71" fmla="*/ 50 h 1549"/>
                <a:gd name="T72" fmla="*/ 1444 w 1934"/>
                <a:gd name="T73" fmla="*/ 82 h 1549"/>
                <a:gd name="T74" fmla="*/ 1576 w 1934"/>
                <a:gd name="T75" fmla="*/ 156 h 1549"/>
                <a:gd name="T76" fmla="*/ 1690 w 1934"/>
                <a:gd name="T77" fmla="*/ 254 h 1549"/>
                <a:gd name="T78" fmla="*/ 1784 w 1934"/>
                <a:gd name="T79" fmla="*/ 372 h 1549"/>
                <a:gd name="T80" fmla="*/ 1856 w 1934"/>
                <a:gd name="T81" fmla="*/ 503 h 1549"/>
                <a:gd name="T82" fmla="*/ 1906 w 1934"/>
                <a:gd name="T83" fmla="*/ 645 h 1549"/>
                <a:gd name="T84" fmla="*/ 1932 w 1934"/>
                <a:gd name="T85" fmla="*/ 791 h 1549"/>
                <a:gd name="T86" fmla="*/ 1932 w 1934"/>
                <a:gd name="T87" fmla="*/ 939 h 1549"/>
                <a:gd name="T88" fmla="*/ 1904 w 1934"/>
                <a:gd name="T89" fmla="*/ 1081 h 1549"/>
                <a:gd name="T90" fmla="*/ 1850 w 1934"/>
                <a:gd name="T91" fmla="*/ 1215 h 1549"/>
                <a:gd name="T92" fmla="*/ 1766 w 1934"/>
                <a:gd name="T93" fmla="*/ 1335 h 1549"/>
                <a:gd name="T94" fmla="*/ 1710 w 1934"/>
                <a:gd name="T95" fmla="*/ 1395 h 1549"/>
                <a:gd name="T96" fmla="*/ 1632 w 1934"/>
                <a:gd name="T97" fmla="*/ 1459 h 1549"/>
                <a:gd name="T98" fmla="*/ 1540 w 1934"/>
                <a:gd name="T99" fmla="*/ 1501 h 1549"/>
                <a:gd name="T100" fmla="*/ 1590 w 1934"/>
                <a:gd name="T101" fmla="*/ 1457 h 1549"/>
                <a:gd name="T102" fmla="*/ 1650 w 1934"/>
                <a:gd name="T103" fmla="*/ 1389 h 1549"/>
                <a:gd name="T104" fmla="*/ 1694 w 1934"/>
                <a:gd name="T105" fmla="*/ 1317 h 1549"/>
                <a:gd name="T106" fmla="*/ 1724 w 1934"/>
                <a:gd name="T107" fmla="*/ 1239 h 1549"/>
                <a:gd name="T108" fmla="*/ 1738 w 1934"/>
                <a:gd name="T109" fmla="*/ 1151 h 1549"/>
                <a:gd name="T110" fmla="*/ 1740 w 1934"/>
                <a:gd name="T111" fmla="*/ 1085 h 1549"/>
                <a:gd name="T112" fmla="*/ 1734 w 1934"/>
                <a:gd name="T113" fmla="*/ 1013 h 1549"/>
                <a:gd name="T114" fmla="*/ 1716 w 1934"/>
                <a:gd name="T115" fmla="*/ 947 h 1549"/>
                <a:gd name="T116" fmla="*/ 1676 w 1934"/>
                <a:gd name="T117" fmla="*/ 869 h 1549"/>
                <a:gd name="T118" fmla="*/ 1590 w 1934"/>
                <a:gd name="T119" fmla="*/ 769 h 1549"/>
                <a:gd name="T120" fmla="*/ 1480 w 1934"/>
                <a:gd name="T121" fmla="*/ 687 h 1549"/>
                <a:gd name="T122" fmla="*/ 1356 w 1934"/>
                <a:gd name="T123" fmla="*/ 621 h 1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4" h="1549">
                  <a:moveTo>
                    <a:pt x="1274" y="585"/>
                  </a:moveTo>
                  <a:lnTo>
                    <a:pt x="1274" y="585"/>
                  </a:lnTo>
                  <a:lnTo>
                    <a:pt x="1272" y="607"/>
                  </a:lnTo>
                  <a:lnTo>
                    <a:pt x="1268" y="629"/>
                  </a:lnTo>
                  <a:lnTo>
                    <a:pt x="1262" y="649"/>
                  </a:lnTo>
                  <a:lnTo>
                    <a:pt x="1254" y="671"/>
                  </a:lnTo>
                  <a:lnTo>
                    <a:pt x="1244" y="691"/>
                  </a:lnTo>
                  <a:lnTo>
                    <a:pt x="1232" y="709"/>
                  </a:lnTo>
                  <a:lnTo>
                    <a:pt x="1220" y="727"/>
                  </a:lnTo>
                  <a:lnTo>
                    <a:pt x="1206" y="745"/>
                  </a:lnTo>
                  <a:lnTo>
                    <a:pt x="1190" y="763"/>
                  </a:lnTo>
                  <a:lnTo>
                    <a:pt x="1172" y="779"/>
                  </a:lnTo>
                  <a:lnTo>
                    <a:pt x="1136" y="813"/>
                  </a:lnTo>
                  <a:lnTo>
                    <a:pt x="1096" y="843"/>
                  </a:lnTo>
                  <a:lnTo>
                    <a:pt x="1052" y="871"/>
                  </a:lnTo>
                  <a:lnTo>
                    <a:pt x="1008" y="899"/>
                  </a:lnTo>
                  <a:lnTo>
                    <a:pt x="962" y="923"/>
                  </a:lnTo>
                  <a:lnTo>
                    <a:pt x="870" y="973"/>
                  </a:lnTo>
                  <a:lnTo>
                    <a:pt x="784" y="1017"/>
                  </a:lnTo>
                  <a:lnTo>
                    <a:pt x="746" y="1039"/>
                  </a:lnTo>
                  <a:lnTo>
                    <a:pt x="710" y="1061"/>
                  </a:lnTo>
                  <a:lnTo>
                    <a:pt x="710" y="1061"/>
                  </a:lnTo>
                  <a:lnTo>
                    <a:pt x="642" y="1113"/>
                  </a:lnTo>
                  <a:lnTo>
                    <a:pt x="612" y="1137"/>
                  </a:lnTo>
                  <a:lnTo>
                    <a:pt x="584" y="1163"/>
                  </a:lnTo>
                  <a:lnTo>
                    <a:pt x="558" y="1187"/>
                  </a:lnTo>
                  <a:lnTo>
                    <a:pt x="536" y="1213"/>
                  </a:lnTo>
                  <a:lnTo>
                    <a:pt x="518" y="1239"/>
                  </a:lnTo>
                  <a:lnTo>
                    <a:pt x="502" y="1267"/>
                  </a:lnTo>
                  <a:lnTo>
                    <a:pt x="490" y="1295"/>
                  </a:lnTo>
                  <a:lnTo>
                    <a:pt x="480" y="1325"/>
                  </a:lnTo>
                  <a:lnTo>
                    <a:pt x="476" y="1357"/>
                  </a:lnTo>
                  <a:lnTo>
                    <a:pt x="474" y="1389"/>
                  </a:lnTo>
                  <a:lnTo>
                    <a:pt x="476" y="1425"/>
                  </a:lnTo>
                  <a:lnTo>
                    <a:pt x="482" y="1465"/>
                  </a:lnTo>
                  <a:lnTo>
                    <a:pt x="494" y="1505"/>
                  </a:lnTo>
                  <a:lnTo>
                    <a:pt x="508" y="1549"/>
                  </a:lnTo>
                  <a:lnTo>
                    <a:pt x="508" y="1549"/>
                  </a:lnTo>
                  <a:lnTo>
                    <a:pt x="478" y="1545"/>
                  </a:lnTo>
                  <a:lnTo>
                    <a:pt x="448" y="1539"/>
                  </a:lnTo>
                  <a:lnTo>
                    <a:pt x="420" y="1531"/>
                  </a:lnTo>
                  <a:lnTo>
                    <a:pt x="392" y="1523"/>
                  </a:lnTo>
                  <a:lnTo>
                    <a:pt x="364" y="1513"/>
                  </a:lnTo>
                  <a:lnTo>
                    <a:pt x="338" y="1503"/>
                  </a:lnTo>
                  <a:lnTo>
                    <a:pt x="314" y="1491"/>
                  </a:lnTo>
                  <a:lnTo>
                    <a:pt x="288" y="1479"/>
                  </a:lnTo>
                  <a:lnTo>
                    <a:pt x="266" y="1465"/>
                  </a:lnTo>
                  <a:lnTo>
                    <a:pt x="244" y="1449"/>
                  </a:lnTo>
                  <a:lnTo>
                    <a:pt x="222" y="1433"/>
                  </a:lnTo>
                  <a:lnTo>
                    <a:pt x="202" y="1417"/>
                  </a:lnTo>
                  <a:lnTo>
                    <a:pt x="182" y="1399"/>
                  </a:lnTo>
                  <a:lnTo>
                    <a:pt x="164" y="1381"/>
                  </a:lnTo>
                  <a:lnTo>
                    <a:pt x="146" y="1363"/>
                  </a:lnTo>
                  <a:lnTo>
                    <a:pt x="130" y="1343"/>
                  </a:lnTo>
                  <a:lnTo>
                    <a:pt x="116" y="1321"/>
                  </a:lnTo>
                  <a:lnTo>
                    <a:pt x="100" y="1299"/>
                  </a:lnTo>
                  <a:lnTo>
                    <a:pt x="88" y="1277"/>
                  </a:lnTo>
                  <a:lnTo>
                    <a:pt x="74" y="1253"/>
                  </a:lnTo>
                  <a:lnTo>
                    <a:pt x="52" y="1205"/>
                  </a:lnTo>
                  <a:lnTo>
                    <a:pt x="34" y="1153"/>
                  </a:lnTo>
                  <a:lnTo>
                    <a:pt x="20" y="1101"/>
                  </a:lnTo>
                  <a:lnTo>
                    <a:pt x="10" y="1045"/>
                  </a:lnTo>
                  <a:lnTo>
                    <a:pt x="4" y="987"/>
                  </a:lnTo>
                  <a:lnTo>
                    <a:pt x="0" y="927"/>
                  </a:lnTo>
                  <a:lnTo>
                    <a:pt x="0" y="927"/>
                  </a:lnTo>
                  <a:lnTo>
                    <a:pt x="2" y="871"/>
                  </a:lnTo>
                  <a:lnTo>
                    <a:pt x="4" y="819"/>
                  </a:lnTo>
                  <a:lnTo>
                    <a:pt x="8" y="769"/>
                  </a:lnTo>
                  <a:lnTo>
                    <a:pt x="14" y="721"/>
                  </a:lnTo>
                  <a:lnTo>
                    <a:pt x="22" y="675"/>
                  </a:lnTo>
                  <a:lnTo>
                    <a:pt x="30" y="629"/>
                  </a:lnTo>
                  <a:lnTo>
                    <a:pt x="40" y="587"/>
                  </a:lnTo>
                  <a:lnTo>
                    <a:pt x="52" y="547"/>
                  </a:lnTo>
                  <a:lnTo>
                    <a:pt x="66" y="509"/>
                  </a:lnTo>
                  <a:lnTo>
                    <a:pt x="82" y="474"/>
                  </a:lnTo>
                  <a:lnTo>
                    <a:pt x="98" y="440"/>
                  </a:lnTo>
                  <a:lnTo>
                    <a:pt x="116" y="406"/>
                  </a:lnTo>
                  <a:lnTo>
                    <a:pt x="134" y="376"/>
                  </a:lnTo>
                  <a:lnTo>
                    <a:pt x="154" y="346"/>
                  </a:lnTo>
                  <a:lnTo>
                    <a:pt x="174" y="318"/>
                  </a:lnTo>
                  <a:lnTo>
                    <a:pt x="196" y="292"/>
                  </a:lnTo>
                  <a:lnTo>
                    <a:pt x="220" y="268"/>
                  </a:lnTo>
                  <a:lnTo>
                    <a:pt x="244" y="244"/>
                  </a:lnTo>
                  <a:lnTo>
                    <a:pt x="268" y="222"/>
                  </a:lnTo>
                  <a:lnTo>
                    <a:pt x="294" y="202"/>
                  </a:lnTo>
                  <a:lnTo>
                    <a:pt x="320" y="182"/>
                  </a:lnTo>
                  <a:lnTo>
                    <a:pt x="346" y="164"/>
                  </a:lnTo>
                  <a:lnTo>
                    <a:pt x="374" y="148"/>
                  </a:lnTo>
                  <a:lnTo>
                    <a:pt x="402" y="134"/>
                  </a:lnTo>
                  <a:lnTo>
                    <a:pt x="432" y="118"/>
                  </a:lnTo>
                  <a:lnTo>
                    <a:pt x="460" y="106"/>
                  </a:lnTo>
                  <a:lnTo>
                    <a:pt x="520" y="82"/>
                  </a:lnTo>
                  <a:lnTo>
                    <a:pt x="580" y="64"/>
                  </a:lnTo>
                  <a:lnTo>
                    <a:pt x="642" y="48"/>
                  </a:lnTo>
                  <a:lnTo>
                    <a:pt x="642" y="48"/>
                  </a:lnTo>
                  <a:lnTo>
                    <a:pt x="744" y="28"/>
                  </a:lnTo>
                  <a:lnTo>
                    <a:pt x="836" y="12"/>
                  </a:lnTo>
                  <a:lnTo>
                    <a:pt x="880" y="6"/>
                  </a:lnTo>
                  <a:lnTo>
                    <a:pt x="922" y="2"/>
                  </a:lnTo>
                  <a:lnTo>
                    <a:pt x="962" y="0"/>
                  </a:lnTo>
                  <a:lnTo>
                    <a:pt x="1002" y="0"/>
                  </a:lnTo>
                  <a:lnTo>
                    <a:pt x="1042" y="0"/>
                  </a:lnTo>
                  <a:lnTo>
                    <a:pt x="1082" y="2"/>
                  </a:lnTo>
                  <a:lnTo>
                    <a:pt x="1124" y="6"/>
                  </a:lnTo>
                  <a:lnTo>
                    <a:pt x="1164" y="12"/>
                  </a:lnTo>
                  <a:lnTo>
                    <a:pt x="1206" y="18"/>
                  </a:lnTo>
                  <a:lnTo>
                    <a:pt x="1250" y="28"/>
                  </a:lnTo>
                  <a:lnTo>
                    <a:pt x="1344" y="50"/>
                  </a:lnTo>
                  <a:lnTo>
                    <a:pt x="1344" y="50"/>
                  </a:lnTo>
                  <a:lnTo>
                    <a:pt x="1394" y="64"/>
                  </a:lnTo>
                  <a:lnTo>
                    <a:pt x="1444" y="82"/>
                  </a:lnTo>
                  <a:lnTo>
                    <a:pt x="1490" y="104"/>
                  </a:lnTo>
                  <a:lnTo>
                    <a:pt x="1534" y="130"/>
                  </a:lnTo>
                  <a:lnTo>
                    <a:pt x="1576" y="156"/>
                  </a:lnTo>
                  <a:lnTo>
                    <a:pt x="1616" y="186"/>
                  </a:lnTo>
                  <a:lnTo>
                    <a:pt x="1654" y="220"/>
                  </a:lnTo>
                  <a:lnTo>
                    <a:pt x="1690" y="254"/>
                  </a:lnTo>
                  <a:lnTo>
                    <a:pt x="1724" y="292"/>
                  </a:lnTo>
                  <a:lnTo>
                    <a:pt x="1756" y="330"/>
                  </a:lnTo>
                  <a:lnTo>
                    <a:pt x="1784" y="372"/>
                  </a:lnTo>
                  <a:lnTo>
                    <a:pt x="1810" y="414"/>
                  </a:lnTo>
                  <a:lnTo>
                    <a:pt x="1834" y="458"/>
                  </a:lnTo>
                  <a:lnTo>
                    <a:pt x="1856" y="503"/>
                  </a:lnTo>
                  <a:lnTo>
                    <a:pt x="1876" y="549"/>
                  </a:lnTo>
                  <a:lnTo>
                    <a:pt x="1892" y="597"/>
                  </a:lnTo>
                  <a:lnTo>
                    <a:pt x="1906" y="645"/>
                  </a:lnTo>
                  <a:lnTo>
                    <a:pt x="1916" y="693"/>
                  </a:lnTo>
                  <a:lnTo>
                    <a:pt x="1926" y="743"/>
                  </a:lnTo>
                  <a:lnTo>
                    <a:pt x="1932" y="791"/>
                  </a:lnTo>
                  <a:lnTo>
                    <a:pt x="1934" y="841"/>
                  </a:lnTo>
                  <a:lnTo>
                    <a:pt x="1934" y="889"/>
                  </a:lnTo>
                  <a:lnTo>
                    <a:pt x="1932" y="939"/>
                  </a:lnTo>
                  <a:lnTo>
                    <a:pt x="1926" y="987"/>
                  </a:lnTo>
                  <a:lnTo>
                    <a:pt x="1916" y="1035"/>
                  </a:lnTo>
                  <a:lnTo>
                    <a:pt x="1904" y="1081"/>
                  </a:lnTo>
                  <a:lnTo>
                    <a:pt x="1890" y="1127"/>
                  </a:lnTo>
                  <a:lnTo>
                    <a:pt x="1872" y="1171"/>
                  </a:lnTo>
                  <a:lnTo>
                    <a:pt x="1850" y="1215"/>
                  </a:lnTo>
                  <a:lnTo>
                    <a:pt x="1826" y="1257"/>
                  </a:lnTo>
                  <a:lnTo>
                    <a:pt x="1798" y="1297"/>
                  </a:lnTo>
                  <a:lnTo>
                    <a:pt x="1766" y="1335"/>
                  </a:lnTo>
                  <a:lnTo>
                    <a:pt x="1766" y="1335"/>
                  </a:lnTo>
                  <a:lnTo>
                    <a:pt x="1738" y="1367"/>
                  </a:lnTo>
                  <a:lnTo>
                    <a:pt x="1710" y="1395"/>
                  </a:lnTo>
                  <a:lnTo>
                    <a:pt x="1684" y="1419"/>
                  </a:lnTo>
                  <a:lnTo>
                    <a:pt x="1658" y="1439"/>
                  </a:lnTo>
                  <a:lnTo>
                    <a:pt x="1632" y="1459"/>
                  </a:lnTo>
                  <a:lnTo>
                    <a:pt x="1604" y="1475"/>
                  </a:lnTo>
                  <a:lnTo>
                    <a:pt x="1574" y="1489"/>
                  </a:lnTo>
                  <a:lnTo>
                    <a:pt x="1540" y="1501"/>
                  </a:lnTo>
                  <a:lnTo>
                    <a:pt x="1540" y="1501"/>
                  </a:lnTo>
                  <a:lnTo>
                    <a:pt x="1566" y="1479"/>
                  </a:lnTo>
                  <a:lnTo>
                    <a:pt x="1590" y="1457"/>
                  </a:lnTo>
                  <a:lnTo>
                    <a:pt x="1612" y="1433"/>
                  </a:lnTo>
                  <a:lnTo>
                    <a:pt x="1632" y="1411"/>
                  </a:lnTo>
                  <a:lnTo>
                    <a:pt x="1650" y="1389"/>
                  </a:lnTo>
                  <a:lnTo>
                    <a:pt x="1668" y="1365"/>
                  </a:lnTo>
                  <a:lnTo>
                    <a:pt x="1682" y="1341"/>
                  </a:lnTo>
                  <a:lnTo>
                    <a:pt x="1694" y="1317"/>
                  </a:lnTo>
                  <a:lnTo>
                    <a:pt x="1706" y="1293"/>
                  </a:lnTo>
                  <a:lnTo>
                    <a:pt x="1716" y="1267"/>
                  </a:lnTo>
                  <a:lnTo>
                    <a:pt x="1724" y="1239"/>
                  </a:lnTo>
                  <a:lnTo>
                    <a:pt x="1730" y="1211"/>
                  </a:lnTo>
                  <a:lnTo>
                    <a:pt x="1734" y="1181"/>
                  </a:lnTo>
                  <a:lnTo>
                    <a:pt x="1738" y="1151"/>
                  </a:lnTo>
                  <a:lnTo>
                    <a:pt x="1740" y="1119"/>
                  </a:lnTo>
                  <a:lnTo>
                    <a:pt x="1740" y="1085"/>
                  </a:lnTo>
                  <a:lnTo>
                    <a:pt x="1740" y="1085"/>
                  </a:lnTo>
                  <a:lnTo>
                    <a:pt x="1740" y="1061"/>
                  </a:lnTo>
                  <a:lnTo>
                    <a:pt x="1738" y="1037"/>
                  </a:lnTo>
                  <a:lnTo>
                    <a:pt x="1734" y="1013"/>
                  </a:lnTo>
                  <a:lnTo>
                    <a:pt x="1730" y="991"/>
                  </a:lnTo>
                  <a:lnTo>
                    <a:pt x="1724" y="969"/>
                  </a:lnTo>
                  <a:lnTo>
                    <a:pt x="1716" y="947"/>
                  </a:lnTo>
                  <a:lnTo>
                    <a:pt x="1708" y="927"/>
                  </a:lnTo>
                  <a:lnTo>
                    <a:pt x="1698" y="907"/>
                  </a:lnTo>
                  <a:lnTo>
                    <a:pt x="1676" y="869"/>
                  </a:lnTo>
                  <a:lnTo>
                    <a:pt x="1650" y="833"/>
                  </a:lnTo>
                  <a:lnTo>
                    <a:pt x="1622" y="801"/>
                  </a:lnTo>
                  <a:lnTo>
                    <a:pt x="1590" y="769"/>
                  </a:lnTo>
                  <a:lnTo>
                    <a:pt x="1554" y="741"/>
                  </a:lnTo>
                  <a:lnTo>
                    <a:pt x="1518" y="713"/>
                  </a:lnTo>
                  <a:lnTo>
                    <a:pt x="1480" y="687"/>
                  </a:lnTo>
                  <a:lnTo>
                    <a:pt x="1440" y="665"/>
                  </a:lnTo>
                  <a:lnTo>
                    <a:pt x="1398" y="643"/>
                  </a:lnTo>
                  <a:lnTo>
                    <a:pt x="1356" y="621"/>
                  </a:lnTo>
                  <a:lnTo>
                    <a:pt x="1274" y="585"/>
                  </a:lnTo>
                  <a:close/>
                </a:path>
              </a:pathLst>
            </a:custGeom>
            <a:solidFill>
              <a:srgbClr val="7E4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84">
              <a:extLst>
                <a:ext uri="{FF2B5EF4-FFF2-40B4-BE49-F238E27FC236}">
                  <a16:creationId xmlns:a16="http://schemas.microsoft.com/office/drawing/2014/main" id="{5CCB1AD0-E087-D30C-296A-EBC654E5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38" y="1397000"/>
              <a:ext cx="3070225" cy="2459038"/>
            </a:xfrm>
            <a:custGeom>
              <a:avLst/>
              <a:gdLst>
                <a:gd name="T0" fmla="*/ 1272 w 1934"/>
                <a:gd name="T1" fmla="*/ 607 h 1549"/>
                <a:gd name="T2" fmla="*/ 1254 w 1934"/>
                <a:gd name="T3" fmla="*/ 671 h 1549"/>
                <a:gd name="T4" fmla="*/ 1220 w 1934"/>
                <a:gd name="T5" fmla="*/ 727 h 1549"/>
                <a:gd name="T6" fmla="*/ 1172 w 1934"/>
                <a:gd name="T7" fmla="*/ 779 h 1549"/>
                <a:gd name="T8" fmla="*/ 1052 w 1934"/>
                <a:gd name="T9" fmla="*/ 871 h 1549"/>
                <a:gd name="T10" fmla="*/ 870 w 1934"/>
                <a:gd name="T11" fmla="*/ 973 h 1549"/>
                <a:gd name="T12" fmla="*/ 710 w 1934"/>
                <a:gd name="T13" fmla="*/ 1061 h 1549"/>
                <a:gd name="T14" fmla="*/ 612 w 1934"/>
                <a:gd name="T15" fmla="*/ 1137 h 1549"/>
                <a:gd name="T16" fmla="*/ 536 w 1934"/>
                <a:gd name="T17" fmla="*/ 1213 h 1549"/>
                <a:gd name="T18" fmla="*/ 490 w 1934"/>
                <a:gd name="T19" fmla="*/ 1295 h 1549"/>
                <a:gd name="T20" fmla="*/ 474 w 1934"/>
                <a:gd name="T21" fmla="*/ 1389 h 1549"/>
                <a:gd name="T22" fmla="*/ 494 w 1934"/>
                <a:gd name="T23" fmla="*/ 1505 h 1549"/>
                <a:gd name="T24" fmla="*/ 478 w 1934"/>
                <a:gd name="T25" fmla="*/ 1545 h 1549"/>
                <a:gd name="T26" fmla="*/ 392 w 1934"/>
                <a:gd name="T27" fmla="*/ 1523 h 1549"/>
                <a:gd name="T28" fmla="*/ 314 w 1934"/>
                <a:gd name="T29" fmla="*/ 1491 h 1549"/>
                <a:gd name="T30" fmla="*/ 244 w 1934"/>
                <a:gd name="T31" fmla="*/ 1449 h 1549"/>
                <a:gd name="T32" fmla="*/ 182 w 1934"/>
                <a:gd name="T33" fmla="*/ 1399 h 1549"/>
                <a:gd name="T34" fmla="*/ 130 w 1934"/>
                <a:gd name="T35" fmla="*/ 1343 h 1549"/>
                <a:gd name="T36" fmla="*/ 88 w 1934"/>
                <a:gd name="T37" fmla="*/ 1277 h 1549"/>
                <a:gd name="T38" fmla="*/ 34 w 1934"/>
                <a:gd name="T39" fmla="*/ 1153 h 1549"/>
                <a:gd name="T40" fmla="*/ 4 w 1934"/>
                <a:gd name="T41" fmla="*/ 987 h 1549"/>
                <a:gd name="T42" fmla="*/ 2 w 1934"/>
                <a:gd name="T43" fmla="*/ 871 h 1549"/>
                <a:gd name="T44" fmla="*/ 14 w 1934"/>
                <a:gd name="T45" fmla="*/ 721 h 1549"/>
                <a:gd name="T46" fmla="*/ 40 w 1934"/>
                <a:gd name="T47" fmla="*/ 587 h 1549"/>
                <a:gd name="T48" fmla="*/ 82 w 1934"/>
                <a:gd name="T49" fmla="*/ 474 h 1549"/>
                <a:gd name="T50" fmla="*/ 134 w 1934"/>
                <a:gd name="T51" fmla="*/ 376 h 1549"/>
                <a:gd name="T52" fmla="*/ 196 w 1934"/>
                <a:gd name="T53" fmla="*/ 292 h 1549"/>
                <a:gd name="T54" fmla="*/ 268 w 1934"/>
                <a:gd name="T55" fmla="*/ 222 h 1549"/>
                <a:gd name="T56" fmla="*/ 346 w 1934"/>
                <a:gd name="T57" fmla="*/ 164 h 1549"/>
                <a:gd name="T58" fmla="*/ 432 w 1934"/>
                <a:gd name="T59" fmla="*/ 118 h 1549"/>
                <a:gd name="T60" fmla="*/ 580 w 1934"/>
                <a:gd name="T61" fmla="*/ 64 h 1549"/>
                <a:gd name="T62" fmla="*/ 744 w 1934"/>
                <a:gd name="T63" fmla="*/ 28 h 1549"/>
                <a:gd name="T64" fmla="*/ 922 w 1934"/>
                <a:gd name="T65" fmla="*/ 2 h 1549"/>
                <a:gd name="T66" fmla="*/ 1042 w 1934"/>
                <a:gd name="T67" fmla="*/ 0 h 1549"/>
                <a:gd name="T68" fmla="*/ 1164 w 1934"/>
                <a:gd name="T69" fmla="*/ 12 h 1549"/>
                <a:gd name="T70" fmla="*/ 1344 w 1934"/>
                <a:gd name="T71" fmla="*/ 50 h 1549"/>
                <a:gd name="T72" fmla="*/ 1444 w 1934"/>
                <a:gd name="T73" fmla="*/ 82 h 1549"/>
                <a:gd name="T74" fmla="*/ 1576 w 1934"/>
                <a:gd name="T75" fmla="*/ 156 h 1549"/>
                <a:gd name="T76" fmla="*/ 1690 w 1934"/>
                <a:gd name="T77" fmla="*/ 254 h 1549"/>
                <a:gd name="T78" fmla="*/ 1784 w 1934"/>
                <a:gd name="T79" fmla="*/ 372 h 1549"/>
                <a:gd name="T80" fmla="*/ 1856 w 1934"/>
                <a:gd name="T81" fmla="*/ 503 h 1549"/>
                <a:gd name="T82" fmla="*/ 1906 w 1934"/>
                <a:gd name="T83" fmla="*/ 645 h 1549"/>
                <a:gd name="T84" fmla="*/ 1932 w 1934"/>
                <a:gd name="T85" fmla="*/ 791 h 1549"/>
                <a:gd name="T86" fmla="*/ 1932 w 1934"/>
                <a:gd name="T87" fmla="*/ 939 h 1549"/>
                <a:gd name="T88" fmla="*/ 1904 w 1934"/>
                <a:gd name="T89" fmla="*/ 1081 h 1549"/>
                <a:gd name="T90" fmla="*/ 1850 w 1934"/>
                <a:gd name="T91" fmla="*/ 1215 h 1549"/>
                <a:gd name="T92" fmla="*/ 1766 w 1934"/>
                <a:gd name="T93" fmla="*/ 1335 h 1549"/>
                <a:gd name="T94" fmla="*/ 1710 w 1934"/>
                <a:gd name="T95" fmla="*/ 1395 h 1549"/>
                <a:gd name="T96" fmla="*/ 1632 w 1934"/>
                <a:gd name="T97" fmla="*/ 1459 h 1549"/>
                <a:gd name="T98" fmla="*/ 1540 w 1934"/>
                <a:gd name="T99" fmla="*/ 1501 h 1549"/>
                <a:gd name="T100" fmla="*/ 1590 w 1934"/>
                <a:gd name="T101" fmla="*/ 1457 h 1549"/>
                <a:gd name="T102" fmla="*/ 1650 w 1934"/>
                <a:gd name="T103" fmla="*/ 1389 h 1549"/>
                <a:gd name="T104" fmla="*/ 1694 w 1934"/>
                <a:gd name="T105" fmla="*/ 1317 h 1549"/>
                <a:gd name="T106" fmla="*/ 1724 w 1934"/>
                <a:gd name="T107" fmla="*/ 1239 h 1549"/>
                <a:gd name="T108" fmla="*/ 1738 w 1934"/>
                <a:gd name="T109" fmla="*/ 1151 h 1549"/>
                <a:gd name="T110" fmla="*/ 1740 w 1934"/>
                <a:gd name="T111" fmla="*/ 1085 h 1549"/>
                <a:gd name="T112" fmla="*/ 1734 w 1934"/>
                <a:gd name="T113" fmla="*/ 1013 h 1549"/>
                <a:gd name="T114" fmla="*/ 1716 w 1934"/>
                <a:gd name="T115" fmla="*/ 947 h 1549"/>
                <a:gd name="T116" fmla="*/ 1676 w 1934"/>
                <a:gd name="T117" fmla="*/ 869 h 1549"/>
                <a:gd name="T118" fmla="*/ 1590 w 1934"/>
                <a:gd name="T119" fmla="*/ 769 h 1549"/>
                <a:gd name="T120" fmla="*/ 1480 w 1934"/>
                <a:gd name="T121" fmla="*/ 687 h 1549"/>
                <a:gd name="T122" fmla="*/ 1356 w 1934"/>
                <a:gd name="T123" fmla="*/ 621 h 1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4" h="1549">
                  <a:moveTo>
                    <a:pt x="1274" y="585"/>
                  </a:moveTo>
                  <a:lnTo>
                    <a:pt x="1274" y="585"/>
                  </a:lnTo>
                  <a:lnTo>
                    <a:pt x="1272" y="607"/>
                  </a:lnTo>
                  <a:lnTo>
                    <a:pt x="1268" y="629"/>
                  </a:lnTo>
                  <a:lnTo>
                    <a:pt x="1262" y="649"/>
                  </a:lnTo>
                  <a:lnTo>
                    <a:pt x="1254" y="671"/>
                  </a:lnTo>
                  <a:lnTo>
                    <a:pt x="1244" y="691"/>
                  </a:lnTo>
                  <a:lnTo>
                    <a:pt x="1232" y="709"/>
                  </a:lnTo>
                  <a:lnTo>
                    <a:pt x="1220" y="727"/>
                  </a:lnTo>
                  <a:lnTo>
                    <a:pt x="1206" y="745"/>
                  </a:lnTo>
                  <a:lnTo>
                    <a:pt x="1190" y="763"/>
                  </a:lnTo>
                  <a:lnTo>
                    <a:pt x="1172" y="779"/>
                  </a:lnTo>
                  <a:lnTo>
                    <a:pt x="1136" y="813"/>
                  </a:lnTo>
                  <a:lnTo>
                    <a:pt x="1096" y="843"/>
                  </a:lnTo>
                  <a:lnTo>
                    <a:pt x="1052" y="871"/>
                  </a:lnTo>
                  <a:lnTo>
                    <a:pt x="1008" y="899"/>
                  </a:lnTo>
                  <a:lnTo>
                    <a:pt x="962" y="923"/>
                  </a:lnTo>
                  <a:lnTo>
                    <a:pt x="870" y="973"/>
                  </a:lnTo>
                  <a:lnTo>
                    <a:pt x="784" y="1017"/>
                  </a:lnTo>
                  <a:lnTo>
                    <a:pt x="746" y="1039"/>
                  </a:lnTo>
                  <a:lnTo>
                    <a:pt x="710" y="1061"/>
                  </a:lnTo>
                  <a:lnTo>
                    <a:pt x="710" y="1061"/>
                  </a:lnTo>
                  <a:lnTo>
                    <a:pt x="642" y="1113"/>
                  </a:lnTo>
                  <a:lnTo>
                    <a:pt x="612" y="1137"/>
                  </a:lnTo>
                  <a:lnTo>
                    <a:pt x="584" y="1163"/>
                  </a:lnTo>
                  <a:lnTo>
                    <a:pt x="558" y="1187"/>
                  </a:lnTo>
                  <a:lnTo>
                    <a:pt x="536" y="1213"/>
                  </a:lnTo>
                  <a:lnTo>
                    <a:pt x="518" y="1239"/>
                  </a:lnTo>
                  <a:lnTo>
                    <a:pt x="502" y="1267"/>
                  </a:lnTo>
                  <a:lnTo>
                    <a:pt x="490" y="1295"/>
                  </a:lnTo>
                  <a:lnTo>
                    <a:pt x="480" y="1325"/>
                  </a:lnTo>
                  <a:lnTo>
                    <a:pt x="476" y="1357"/>
                  </a:lnTo>
                  <a:lnTo>
                    <a:pt x="474" y="1389"/>
                  </a:lnTo>
                  <a:lnTo>
                    <a:pt x="476" y="1425"/>
                  </a:lnTo>
                  <a:lnTo>
                    <a:pt x="482" y="1465"/>
                  </a:lnTo>
                  <a:lnTo>
                    <a:pt x="494" y="1505"/>
                  </a:lnTo>
                  <a:lnTo>
                    <a:pt x="508" y="1549"/>
                  </a:lnTo>
                  <a:lnTo>
                    <a:pt x="508" y="1549"/>
                  </a:lnTo>
                  <a:lnTo>
                    <a:pt x="478" y="1545"/>
                  </a:lnTo>
                  <a:lnTo>
                    <a:pt x="448" y="1539"/>
                  </a:lnTo>
                  <a:lnTo>
                    <a:pt x="420" y="1531"/>
                  </a:lnTo>
                  <a:lnTo>
                    <a:pt x="392" y="1523"/>
                  </a:lnTo>
                  <a:lnTo>
                    <a:pt x="364" y="1513"/>
                  </a:lnTo>
                  <a:lnTo>
                    <a:pt x="338" y="1503"/>
                  </a:lnTo>
                  <a:lnTo>
                    <a:pt x="314" y="1491"/>
                  </a:lnTo>
                  <a:lnTo>
                    <a:pt x="288" y="1479"/>
                  </a:lnTo>
                  <a:lnTo>
                    <a:pt x="266" y="1465"/>
                  </a:lnTo>
                  <a:lnTo>
                    <a:pt x="244" y="1449"/>
                  </a:lnTo>
                  <a:lnTo>
                    <a:pt x="222" y="1433"/>
                  </a:lnTo>
                  <a:lnTo>
                    <a:pt x="202" y="1417"/>
                  </a:lnTo>
                  <a:lnTo>
                    <a:pt x="182" y="1399"/>
                  </a:lnTo>
                  <a:lnTo>
                    <a:pt x="164" y="1381"/>
                  </a:lnTo>
                  <a:lnTo>
                    <a:pt x="146" y="1363"/>
                  </a:lnTo>
                  <a:lnTo>
                    <a:pt x="130" y="1343"/>
                  </a:lnTo>
                  <a:lnTo>
                    <a:pt x="116" y="1321"/>
                  </a:lnTo>
                  <a:lnTo>
                    <a:pt x="100" y="1299"/>
                  </a:lnTo>
                  <a:lnTo>
                    <a:pt x="88" y="1277"/>
                  </a:lnTo>
                  <a:lnTo>
                    <a:pt x="74" y="1253"/>
                  </a:lnTo>
                  <a:lnTo>
                    <a:pt x="52" y="1205"/>
                  </a:lnTo>
                  <a:lnTo>
                    <a:pt x="34" y="1153"/>
                  </a:lnTo>
                  <a:lnTo>
                    <a:pt x="20" y="1101"/>
                  </a:lnTo>
                  <a:lnTo>
                    <a:pt x="10" y="1045"/>
                  </a:lnTo>
                  <a:lnTo>
                    <a:pt x="4" y="987"/>
                  </a:lnTo>
                  <a:lnTo>
                    <a:pt x="0" y="927"/>
                  </a:lnTo>
                  <a:lnTo>
                    <a:pt x="0" y="927"/>
                  </a:lnTo>
                  <a:lnTo>
                    <a:pt x="2" y="871"/>
                  </a:lnTo>
                  <a:lnTo>
                    <a:pt x="4" y="819"/>
                  </a:lnTo>
                  <a:lnTo>
                    <a:pt x="8" y="769"/>
                  </a:lnTo>
                  <a:lnTo>
                    <a:pt x="14" y="721"/>
                  </a:lnTo>
                  <a:lnTo>
                    <a:pt x="22" y="675"/>
                  </a:lnTo>
                  <a:lnTo>
                    <a:pt x="30" y="629"/>
                  </a:lnTo>
                  <a:lnTo>
                    <a:pt x="40" y="587"/>
                  </a:lnTo>
                  <a:lnTo>
                    <a:pt x="52" y="547"/>
                  </a:lnTo>
                  <a:lnTo>
                    <a:pt x="66" y="509"/>
                  </a:lnTo>
                  <a:lnTo>
                    <a:pt x="82" y="474"/>
                  </a:lnTo>
                  <a:lnTo>
                    <a:pt x="98" y="440"/>
                  </a:lnTo>
                  <a:lnTo>
                    <a:pt x="116" y="406"/>
                  </a:lnTo>
                  <a:lnTo>
                    <a:pt x="134" y="376"/>
                  </a:lnTo>
                  <a:lnTo>
                    <a:pt x="154" y="346"/>
                  </a:lnTo>
                  <a:lnTo>
                    <a:pt x="174" y="318"/>
                  </a:lnTo>
                  <a:lnTo>
                    <a:pt x="196" y="292"/>
                  </a:lnTo>
                  <a:lnTo>
                    <a:pt x="220" y="268"/>
                  </a:lnTo>
                  <a:lnTo>
                    <a:pt x="244" y="244"/>
                  </a:lnTo>
                  <a:lnTo>
                    <a:pt x="268" y="222"/>
                  </a:lnTo>
                  <a:lnTo>
                    <a:pt x="294" y="202"/>
                  </a:lnTo>
                  <a:lnTo>
                    <a:pt x="320" y="182"/>
                  </a:lnTo>
                  <a:lnTo>
                    <a:pt x="346" y="164"/>
                  </a:lnTo>
                  <a:lnTo>
                    <a:pt x="374" y="148"/>
                  </a:lnTo>
                  <a:lnTo>
                    <a:pt x="402" y="134"/>
                  </a:lnTo>
                  <a:lnTo>
                    <a:pt x="432" y="118"/>
                  </a:lnTo>
                  <a:lnTo>
                    <a:pt x="460" y="106"/>
                  </a:lnTo>
                  <a:lnTo>
                    <a:pt x="520" y="82"/>
                  </a:lnTo>
                  <a:lnTo>
                    <a:pt x="580" y="64"/>
                  </a:lnTo>
                  <a:lnTo>
                    <a:pt x="642" y="48"/>
                  </a:lnTo>
                  <a:lnTo>
                    <a:pt x="642" y="48"/>
                  </a:lnTo>
                  <a:lnTo>
                    <a:pt x="744" y="28"/>
                  </a:lnTo>
                  <a:lnTo>
                    <a:pt x="836" y="12"/>
                  </a:lnTo>
                  <a:lnTo>
                    <a:pt x="880" y="6"/>
                  </a:lnTo>
                  <a:lnTo>
                    <a:pt x="922" y="2"/>
                  </a:lnTo>
                  <a:lnTo>
                    <a:pt x="962" y="0"/>
                  </a:lnTo>
                  <a:lnTo>
                    <a:pt x="1002" y="0"/>
                  </a:lnTo>
                  <a:lnTo>
                    <a:pt x="1042" y="0"/>
                  </a:lnTo>
                  <a:lnTo>
                    <a:pt x="1082" y="2"/>
                  </a:lnTo>
                  <a:lnTo>
                    <a:pt x="1124" y="6"/>
                  </a:lnTo>
                  <a:lnTo>
                    <a:pt x="1164" y="12"/>
                  </a:lnTo>
                  <a:lnTo>
                    <a:pt x="1206" y="18"/>
                  </a:lnTo>
                  <a:lnTo>
                    <a:pt x="1250" y="28"/>
                  </a:lnTo>
                  <a:lnTo>
                    <a:pt x="1344" y="50"/>
                  </a:lnTo>
                  <a:lnTo>
                    <a:pt x="1344" y="50"/>
                  </a:lnTo>
                  <a:lnTo>
                    <a:pt x="1394" y="64"/>
                  </a:lnTo>
                  <a:lnTo>
                    <a:pt x="1444" y="82"/>
                  </a:lnTo>
                  <a:lnTo>
                    <a:pt x="1490" y="104"/>
                  </a:lnTo>
                  <a:lnTo>
                    <a:pt x="1534" y="130"/>
                  </a:lnTo>
                  <a:lnTo>
                    <a:pt x="1576" y="156"/>
                  </a:lnTo>
                  <a:lnTo>
                    <a:pt x="1616" y="186"/>
                  </a:lnTo>
                  <a:lnTo>
                    <a:pt x="1654" y="220"/>
                  </a:lnTo>
                  <a:lnTo>
                    <a:pt x="1690" y="254"/>
                  </a:lnTo>
                  <a:lnTo>
                    <a:pt x="1724" y="292"/>
                  </a:lnTo>
                  <a:lnTo>
                    <a:pt x="1756" y="330"/>
                  </a:lnTo>
                  <a:lnTo>
                    <a:pt x="1784" y="372"/>
                  </a:lnTo>
                  <a:lnTo>
                    <a:pt x="1810" y="414"/>
                  </a:lnTo>
                  <a:lnTo>
                    <a:pt x="1834" y="458"/>
                  </a:lnTo>
                  <a:lnTo>
                    <a:pt x="1856" y="503"/>
                  </a:lnTo>
                  <a:lnTo>
                    <a:pt x="1876" y="549"/>
                  </a:lnTo>
                  <a:lnTo>
                    <a:pt x="1892" y="597"/>
                  </a:lnTo>
                  <a:lnTo>
                    <a:pt x="1906" y="645"/>
                  </a:lnTo>
                  <a:lnTo>
                    <a:pt x="1916" y="693"/>
                  </a:lnTo>
                  <a:lnTo>
                    <a:pt x="1926" y="743"/>
                  </a:lnTo>
                  <a:lnTo>
                    <a:pt x="1932" y="791"/>
                  </a:lnTo>
                  <a:lnTo>
                    <a:pt x="1934" y="841"/>
                  </a:lnTo>
                  <a:lnTo>
                    <a:pt x="1934" y="889"/>
                  </a:lnTo>
                  <a:lnTo>
                    <a:pt x="1932" y="939"/>
                  </a:lnTo>
                  <a:lnTo>
                    <a:pt x="1926" y="987"/>
                  </a:lnTo>
                  <a:lnTo>
                    <a:pt x="1916" y="1035"/>
                  </a:lnTo>
                  <a:lnTo>
                    <a:pt x="1904" y="1081"/>
                  </a:lnTo>
                  <a:lnTo>
                    <a:pt x="1890" y="1127"/>
                  </a:lnTo>
                  <a:lnTo>
                    <a:pt x="1872" y="1171"/>
                  </a:lnTo>
                  <a:lnTo>
                    <a:pt x="1850" y="1215"/>
                  </a:lnTo>
                  <a:lnTo>
                    <a:pt x="1826" y="1257"/>
                  </a:lnTo>
                  <a:lnTo>
                    <a:pt x="1798" y="1297"/>
                  </a:lnTo>
                  <a:lnTo>
                    <a:pt x="1766" y="1335"/>
                  </a:lnTo>
                  <a:lnTo>
                    <a:pt x="1766" y="1335"/>
                  </a:lnTo>
                  <a:lnTo>
                    <a:pt x="1738" y="1367"/>
                  </a:lnTo>
                  <a:lnTo>
                    <a:pt x="1710" y="1395"/>
                  </a:lnTo>
                  <a:lnTo>
                    <a:pt x="1684" y="1419"/>
                  </a:lnTo>
                  <a:lnTo>
                    <a:pt x="1658" y="1439"/>
                  </a:lnTo>
                  <a:lnTo>
                    <a:pt x="1632" y="1459"/>
                  </a:lnTo>
                  <a:lnTo>
                    <a:pt x="1604" y="1475"/>
                  </a:lnTo>
                  <a:lnTo>
                    <a:pt x="1574" y="1489"/>
                  </a:lnTo>
                  <a:lnTo>
                    <a:pt x="1540" y="1501"/>
                  </a:lnTo>
                  <a:lnTo>
                    <a:pt x="1540" y="1501"/>
                  </a:lnTo>
                  <a:lnTo>
                    <a:pt x="1566" y="1479"/>
                  </a:lnTo>
                  <a:lnTo>
                    <a:pt x="1590" y="1457"/>
                  </a:lnTo>
                  <a:lnTo>
                    <a:pt x="1612" y="1433"/>
                  </a:lnTo>
                  <a:lnTo>
                    <a:pt x="1632" y="1411"/>
                  </a:lnTo>
                  <a:lnTo>
                    <a:pt x="1650" y="1389"/>
                  </a:lnTo>
                  <a:lnTo>
                    <a:pt x="1668" y="1365"/>
                  </a:lnTo>
                  <a:lnTo>
                    <a:pt x="1682" y="1341"/>
                  </a:lnTo>
                  <a:lnTo>
                    <a:pt x="1694" y="1317"/>
                  </a:lnTo>
                  <a:lnTo>
                    <a:pt x="1706" y="1293"/>
                  </a:lnTo>
                  <a:lnTo>
                    <a:pt x="1716" y="1267"/>
                  </a:lnTo>
                  <a:lnTo>
                    <a:pt x="1724" y="1239"/>
                  </a:lnTo>
                  <a:lnTo>
                    <a:pt x="1730" y="1211"/>
                  </a:lnTo>
                  <a:lnTo>
                    <a:pt x="1734" y="1181"/>
                  </a:lnTo>
                  <a:lnTo>
                    <a:pt x="1738" y="1151"/>
                  </a:lnTo>
                  <a:lnTo>
                    <a:pt x="1740" y="1119"/>
                  </a:lnTo>
                  <a:lnTo>
                    <a:pt x="1740" y="1085"/>
                  </a:lnTo>
                  <a:lnTo>
                    <a:pt x="1740" y="1085"/>
                  </a:lnTo>
                  <a:lnTo>
                    <a:pt x="1740" y="1061"/>
                  </a:lnTo>
                  <a:lnTo>
                    <a:pt x="1738" y="1037"/>
                  </a:lnTo>
                  <a:lnTo>
                    <a:pt x="1734" y="1013"/>
                  </a:lnTo>
                  <a:lnTo>
                    <a:pt x="1730" y="991"/>
                  </a:lnTo>
                  <a:lnTo>
                    <a:pt x="1724" y="969"/>
                  </a:lnTo>
                  <a:lnTo>
                    <a:pt x="1716" y="947"/>
                  </a:lnTo>
                  <a:lnTo>
                    <a:pt x="1708" y="927"/>
                  </a:lnTo>
                  <a:lnTo>
                    <a:pt x="1698" y="907"/>
                  </a:lnTo>
                  <a:lnTo>
                    <a:pt x="1676" y="869"/>
                  </a:lnTo>
                  <a:lnTo>
                    <a:pt x="1650" y="833"/>
                  </a:lnTo>
                  <a:lnTo>
                    <a:pt x="1622" y="801"/>
                  </a:lnTo>
                  <a:lnTo>
                    <a:pt x="1590" y="769"/>
                  </a:lnTo>
                  <a:lnTo>
                    <a:pt x="1554" y="741"/>
                  </a:lnTo>
                  <a:lnTo>
                    <a:pt x="1518" y="713"/>
                  </a:lnTo>
                  <a:lnTo>
                    <a:pt x="1480" y="687"/>
                  </a:lnTo>
                  <a:lnTo>
                    <a:pt x="1440" y="665"/>
                  </a:lnTo>
                  <a:lnTo>
                    <a:pt x="1398" y="643"/>
                  </a:lnTo>
                  <a:lnTo>
                    <a:pt x="1356" y="621"/>
                  </a:lnTo>
                  <a:lnTo>
                    <a:pt x="1274" y="5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85">
              <a:extLst>
                <a:ext uri="{FF2B5EF4-FFF2-40B4-BE49-F238E27FC236}">
                  <a16:creationId xmlns:a16="http://schemas.microsoft.com/office/drawing/2014/main" id="{64F4B4EA-02BF-B2EF-271F-0110959DF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963" y="917575"/>
              <a:ext cx="1092200" cy="962025"/>
            </a:xfrm>
            <a:custGeom>
              <a:avLst/>
              <a:gdLst>
                <a:gd name="T0" fmla="*/ 676 w 688"/>
                <a:gd name="T1" fmla="*/ 382 h 606"/>
                <a:gd name="T2" fmla="*/ 676 w 688"/>
                <a:gd name="T3" fmla="*/ 382 h 606"/>
                <a:gd name="T4" fmla="*/ 684 w 688"/>
                <a:gd name="T5" fmla="*/ 344 h 606"/>
                <a:gd name="T6" fmla="*/ 688 w 688"/>
                <a:gd name="T7" fmla="*/ 306 h 606"/>
                <a:gd name="T8" fmla="*/ 688 w 688"/>
                <a:gd name="T9" fmla="*/ 272 h 606"/>
                <a:gd name="T10" fmla="*/ 686 w 688"/>
                <a:gd name="T11" fmla="*/ 240 h 606"/>
                <a:gd name="T12" fmla="*/ 680 w 688"/>
                <a:gd name="T13" fmla="*/ 210 h 606"/>
                <a:gd name="T14" fmla="*/ 672 w 688"/>
                <a:gd name="T15" fmla="*/ 182 h 606"/>
                <a:gd name="T16" fmla="*/ 660 w 688"/>
                <a:gd name="T17" fmla="*/ 154 h 606"/>
                <a:gd name="T18" fmla="*/ 646 w 688"/>
                <a:gd name="T19" fmla="*/ 130 h 606"/>
                <a:gd name="T20" fmla="*/ 630 w 688"/>
                <a:gd name="T21" fmla="*/ 108 h 606"/>
                <a:gd name="T22" fmla="*/ 610 w 688"/>
                <a:gd name="T23" fmla="*/ 88 h 606"/>
                <a:gd name="T24" fmla="*/ 590 w 688"/>
                <a:gd name="T25" fmla="*/ 70 h 606"/>
                <a:gd name="T26" fmla="*/ 566 w 688"/>
                <a:gd name="T27" fmla="*/ 54 h 606"/>
                <a:gd name="T28" fmla="*/ 542 w 688"/>
                <a:gd name="T29" fmla="*/ 40 h 606"/>
                <a:gd name="T30" fmla="*/ 516 w 688"/>
                <a:gd name="T31" fmla="*/ 28 h 606"/>
                <a:gd name="T32" fmla="*/ 488 w 688"/>
                <a:gd name="T33" fmla="*/ 18 h 606"/>
                <a:gd name="T34" fmla="*/ 458 w 688"/>
                <a:gd name="T35" fmla="*/ 10 h 606"/>
                <a:gd name="T36" fmla="*/ 458 w 688"/>
                <a:gd name="T37" fmla="*/ 10 h 606"/>
                <a:gd name="T38" fmla="*/ 430 w 688"/>
                <a:gd name="T39" fmla="*/ 6 h 606"/>
                <a:gd name="T40" fmla="*/ 400 w 688"/>
                <a:gd name="T41" fmla="*/ 2 h 606"/>
                <a:gd name="T42" fmla="*/ 370 w 688"/>
                <a:gd name="T43" fmla="*/ 0 h 606"/>
                <a:gd name="T44" fmla="*/ 340 w 688"/>
                <a:gd name="T45" fmla="*/ 0 h 606"/>
                <a:gd name="T46" fmla="*/ 308 w 688"/>
                <a:gd name="T47" fmla="*/ 2 h 606"/>
                <a:gd name="T48" fmla="*/ 278 w 688"/>
                <a:gd name="T49" fmla="*/ 6 h 606"/>
                <a:gd name="T50" fmla="*/ 248 w 688"/>
                <a:gd name="T51" fmla="*/ 12 h 606"/>
                <a:gd name="T52" fmla="*/ 218 w 688"/>
                <a:gd name="T53" fmla="*/ 18 h 606"/>
                <a:gd name="T54" fmla="*/ 188 w 688"/>
                <a:gd name="T55" fmla="*/ 28 h 606"/>
                <a:gd name="T56" fmla="*/ 160 w 688"/>
                <a:gd name="T57" fmla="*/ 40 h 606"/>
                <a:gd name="T58" fmla="*/ 134 w 688"/>
                <a:gd name="T59" fmla="*/ 54 h 606"/>
                <a:gd name="T60" fmla="*/ 110 w 688"/>
                <a:gd name="T61" fmla="*/ 70 h 606"/>
                <a:gd name="T62" fmla="*/ 86 w 688"/>
                <a:gd name="T63" fmla="*/ 88 h 606"/>
                <a:gd name="T64" fmla="*/ 64 w 688"/>
                <a:gd name="T65" fmla="*/ 110 h 606"/>
                <a:gd name="T66" fmla="*/ 46 w 688"/>
                <a:gd name="T67" fmla="*/ 132 h 606"/>
                <a:gd name="T68" fmla="*/ 30 w 688"/>
                <a:gd name="T69" fmla="*/ 158 h 606"/>
                <a:gd name="T70" fmla="*/ 30 w 688"/>
                <a:gd name="T71" fmla="*/ 158 h 606"/>
                <a:gd name="T72" fmla="*/ 22 w 688"/>
                <a:gd name="T73" fmla="*/ 172 h 606"/>
                <a:gd name="T74" fmla="*/ 16 w 688"/>
                <a:gd name="T75" fmla="*/ 188 h 606"/>
                <a:gd name="T76" fmla="*/ 8 w 688"/>
                <a:gd name="T77" fmla="*/ 220 h 606"/>
                <a:gd name="T78" fmla="*/ 2 w 688"/>
                <a:gd name="T79" fmla="*/ 256 h 606"/>
                <a:gd name="T80" fmla="*/ 0 w 688"/>
                <a:gd name="T81" fmla="*/ 292 h 606"/>
                <a:gd name="T82" fmla="*/ 0 w 688"/>
                <a:gd name="T83" fmla="*/ 330 h 606"/>
                <a:gd name="T84" fmla="*/ 6 w 688"/>
                <a:gd name="T85" fmla="*/ 366 h 606"/>
                <a:gd name="T86" fmla="*/ 14 w 688"/>
                <a:gd name="T87" fmla="*/ 400 h 606"/>
                <a:gd name="T88" fmla="*/ 26 w 688"/>
                <a:gd name="T89" fmla="*/ 432 h 606"/>
                <a:gd name="T90" fmla="*/ 26 w 688"/>
                <a:gd name="T91" fmla="*/ 432 h 606"/>
                <a:gd name="T92" fmla="*/ 44 w 688"/>
                <a:gd name="T93" fmla="*/ 466 h 606"/>
                <a:gd name="T94" fmla="*/ 64 w 688"/>
                <a:gd name="T95" fmla="*/ 496 h 606"/>
                <a:gd name="T96" fmla="*/ 86 w 688"/>
                <a:gd name="T97" fmla="*/ 520 h 606"/>
                <a:gd name="T98" fmla="*/ 108 w 688"/>
                <a:gd name="T99" fmla="*/ 540 h 606"/>
                <a:gd name="T100" fmla="*/ 134 w 688"/>
                <a:gd name="T101" fmla="*/ 558 h 606"/>
                <a:gd name="T102" fmla="*/ 160 w 688"/>
                <a:gd name="T103" fmla="*/ 574 h 606"/>
                <a:gd name="T104" fmla="*/ 224 w 688"/>
                <a:gd name="T105" fmla="*/ 606 h 606"/>
                <a:gd name="T106" fmla="*/ 676 w 688"/>
                <a:gd name="T107" fmla="*/ 382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88" h="606">
                  <a:moveTo>
                    <a:pt x="676" y="382"/>
                  </a:moveTo>
                  <a:lnTo>
                    <a:pt x="676" y="382"/>
                  </a:lnTo>
                  <a:lnTo>
                    <a:pt x="684" y="344"/>
                  </a:lnTo>
                  <a:lnTo>
                    <a:pt x="688" y="306"/>
                  </a:lnTo>
                  <a:lnTo>
                    <a:pt x="688" y="272"/>
                  </a:lnTo>
                  <a:lnTo>
                    <a:pt x="686" y="240"/>
                  </a:lnTo>
                  <a:lnTo>
                    <a:pt x="680" y="210"/>
                  </a:lnTo>
                  <a:lnTo>
                    <a:pt x="672" y="182"/>
                  </a:lnTo>
                  <a:lnTo>
                    <a:pt x="660" y="154"/>
                  </a:lnTo>
                  <a:lnTo>
                    <a:pt x="646" y="130"/>
                  </a:lnTo>
                  <a:lnTo>
                    <a:pt x="630" y="108"/>
                  </a:lnTo>
                  <a:lnTo>
                    <a:pt x="610" y="88"/>
                  </a:lnTo>
                  <a:lnTo>
                    <a:pt x="590" y="70"/>
                  </a:lnTo>
                  <a:lnTo>
                    <a:pt x="566" y="54"/>
                  </a:lnTo>
                  <a:lnTo>
                    <a:pt x="542" y="40"/>
                  </a:lnTo>
                  <a:lnTo>
                    <a:pt x="516" y="28"/>
                  </a:lnTo>
                  <a:lnTo>
                    <a:pt x="488" y="18"/>
                  </a:lnTo>
                  <a:lnTo>
                    <a:pt x="458" y="10"/>
                  </a:lnTo>
                  <a:lnTo>
                    <a:pt x="458" y="10"/>
                  </a:lnTo>
                  <a:lnTo>
                    <a:pt x="430" y="6"/>
                  </a:lnTo>
                  <a:lnTo>
                    <a:pt x="400" y="2"/>
                  </a:lnTo>
                  <a:lnTo>
                    <a:pt x="370" y="0"/>
                  </a:lnTo>
                  <a:lnTo>
                    <a:pt x="340" y="0"/>
                  </a:lnTo>
                  <a:lnTo>
                    <a:pt x="308" y="2"/>
                  </a:lnTo>
                  <a:lnTo>
                    <a:pt x="278" y="6"/>
                  </a:lnTo>
                  <a:lnTo>
                    <a:pt x="248" y="12"/>
                  </a:lnTo>
                  <a:lnTo>
                    <a:pt x="218" y="18"/>
                  </a:lnTo>
                  <a:lnTo>
                    <a:pt x="188" y="28"/>
                  </a:lnTo>
                  <a:lnTo>
                    <a:pt x="160" y="40"/>
                  </a:lnTo>
                  <a:lnTo>
                    <a:pt x="134" y="54"/>
                  </a:lnTo>
                  <a:lnTo>
                    <a:pt x="110" y="70"/>
                  </a:lnTo>
                  <a:lnTo>
                    <a:pt x="86" y="88"/>
                  </a:lnTo>
                  <a:lnTo>
                    <a:pt x="64" y="110"/>
                  </a:lnTo>
                  <a:lnTo>
                    <a:pt x="46" y="132"/>
                  </a:lnTo>
                  <a:lnTo>
                    <a:pt x="30" y="158"/>
                  </a:lnTo>
                  <a:lnTo>
                    <a:pt x="30" y="158"/>
                  </a:lnTo>
                  <a:lnTo>
                    <a:pt x="22" y="172"/>
                  </a:lnTo>
                  <a:lnTo>
                    <a:pt x="16" y="188"/>
                  </a:lnTo>
                  <a:lnTo>
                    <a:pt x="8" y="220"/>
                  </a:lnTo>
                  <a:lnTo>
                    <a:pt x="2" y="256"/>
                  </a:lnTo>
                  <a:lnTo>
                    <a:pt x="0" y="292"/>
                  </a:lnTo>
                  <a:lnTo>
                    <a:pt x="0" y="330"/>
                  </a:lnTo>
                  <a:lnTo>
                    <a:pt x="6" y="366"/>
                  </a:lnTo>
                  <a:lnTo>
                    <a:pt x="14" y="400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44" y="466"/>
                  </a:lnTo>
                  <a:lnTo>
                    <a:pt x="64" y="496"/>
                  </a:lnTo>
                  <a:lnTo>
                    <a:pt x="86" y="520"/>
                  </a:lnTo>
                  <a:lnTo>
                    <a:pt x="108" y="540"/>
                  </a:lnTo>
                  <a:lnTo>
                    <a:pt x="134" y="558"/>
                  </a:lnTo>
                  <a:lnTo>
                    <a:pt x="160" y="574"/>
                  </a:lnTo>
                  <a:lnTo>
                    <a:pt x="224" y="606"/>
                  </a:lnTo>
                  <a:lnTo>
                    <a:pt x="676" y="382"/>
                  </a:lnTo>
                  <a:close/>
                </a:path>
              </a:pathLst>
            </a:custGeom>
            <a:solidFill>
              <a:srgbClr val="7E4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86">
              <a:extLst>
                <a:ext uri="{FF2B5EF4-FFF2-40B4-BE49-F238E27FC236}">
                  <a16:creationId xmlns:a16="http://schemas.microsoft.com/office/drawing/2014/main" id="{26318D80-163B-78A2-4C68-0204D2301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963" y="917575"/>
              <a:ext cx="1092200" cy="962025"/>
            </a:xfrm>
            <a:custGeom>
              <a:avLst/>
              <a:gdLst>
                <a:gd name="T0" fmla="*/ 676 w 688"/>
                <a:gd name="T1" fmla="*/ 382 h 606"/>
                <a:gd name="T2" fmla="*/ 676 w 688"/>
                <a:gd name="T3" fmla="*/ 382 h 606"/>
                <a:gd name="T4" fmla="*/ 684 w 688"/>
                <a:gd name="T5" fmla="*/ 344 h 606"/>
                <a:gd name="T6" fmla="*/ 688 w 688"/>
                <a:gd name="T7" fmla="*/ 306 h 606"/>
                <a:gd name="T8" fmla="*/ 688 w 688"/>
                <a:gd name="T9" fmla="*/ 272 h 606"/>
                <a:gd name="T10" fmla="*/ 686 w 688"/>
                <a:gd name="T11" fmla="*/ 240 h 606"/>
                <a:gd name="T12" fmla="*/ 680 w 688"/>
                <a:gd name="T13" fmla="*/ 210 h 606"/>
                <a:gd name="T14" fmla="*/ 672 w 688"/>
                <a:gd name="T15" fmla="*/ 182 h 606"/>
                <a:gd name="T16" fmla="*/ 660 w 688"/>
                <a:gd name="T17" fmla="*/ 154 h 606"/>
                <a:gd name="T18" fmla="*/ 646 w 688"/>
                <a:gd name="T19" fmla="*/ 130 h 606"/>
                <a:gd name="T20" fmla="*/ 630 w 688"/>
                <a:gd name="T21" fmla="*/ 108 h 606"/>
                <a:gd name="T22" fmla="*/ 610 w 688"/>
                <a:gd name="T23" fmla="*/ 88 h 606"/>
                <a:gd name="T24" fmla="*/ 590 w 688"/>
                <a:gd name="T25" fmla="*/ 70 h 606"/>
                <a:gd name="T26" fmla="*/ 566 w 688"/>
                <a:gd name="T27" fmla="*/ 54 h 606"/>
                <a:gd name="T28" fmla="*/ 542 w 688"/>
                <a:gd name="T29" fmla="*/ 40 h 606"/>
                <a:gd name="T30" fmla="*/ 516 w 688"/>
                <a:gd name="T31" fmla="*/ 28 h 606"/>
                <a:gd name="T32" fmla="*/ 488 w 688"/>
                <a:gd name="T33" fmla="*/ 18 h 606"/>
                <a:gd name="T34" fmla="*/ 458 w 688"/>
                <a:gd name="T35" fmla="*/ 10 h 606"/>
                <a:gd name="T36" fmla="*/ 458 w 688"/>
                <a:gd name="T37" fmla="*/ 10 h 606"/>
                <a:gd name="T38" fmla="*/ 430 w 688"/>
                <a:gd name="T39" fmla="*/ 6 h 606"/>
                <a:gd name="T40" fmla="*/ 400 w 688"/>
                <a:gd name="T41" fmla="*/ 2 h 606"/>
                <a:gd name="T42" fmla="*/ 370 w 688"/>
                <a:gd name="T43" fmla="*/ 0 h 606"/>
                <a:gd name="T44" fmla="*/ 340 w 688"/>
                <a:gd name="T45" fmla="*/ 0 h 606"/>
                <a:gd name="T46" fmla="*/ 308 w 688"/>
                <a:gd name="T47" fmla="*/ 2 h 606"/>
                <a:gd name="T48" fmla="*/ 278 w 688"/>
                <a:gd name="T49" fmla="*/ 6 h 606"/>
                <a:gd name="T50" fmla="*/ 248 w 688"/>
                <a:gd name="T51" fmla="*/ 12 h 606"/>
                <a:gd name="T52" fmla="*/ 218 w 688"/>
                <a:gd name="T53" fmla="*/ 18 h 606"/>
                <a:gd name="T54" fmla="*/ 188 w 688"/>
                <a:gd name="T55" fmla="*/ 28 h 606"/>
                <a:gd name="T56" fmla="*/ 160 w 688"/>
                <a:gd name="T57" fmla="*/ 40 h 606"/>
                <a:gd name="T58" fmla="*/ 134 w 688"/>
                <a:gd name="T59" fmla="*/ 54 h 606"/>
                <a:gd name="T60" fmla="*/ 110 w 688"/>
                <a:gd name="T61" fmla="*/ 70 h 606"/>
                <a:gd name="T62" fmla="*/ 86 w 688"/>
                <a:gd name="T63" fmla="*/ 88 h 606"/>
                <a:gd name="T64" fmla="*/ 64 w 688"/>
                <a:gd name="T65" fmla="*/ 110 h 606"/>
                <a:gd name="T66" fmla="*/ 46 w 688"/>
                <a:gd name="T67" fmla="*/ 132 h 606"/>
                <a:gd name="T68" fmla="*/ 30 w 688"/>
                <a:gd name="T69" fmla="*/ 158 h 606"/>
                <a:gd name="T70" fmla="*/ 30 w 688"/>
                <a:gd name="T71" fmla="*/ 158 h 606"/>
                <a:gd name="T72" fmla="*/ 22 w 688"/>
                <a:gd name="T73" fmla="*/ 172 h 606"/>
                <a:gd name="T74" fmla="*/ 16 w 688"/>
                <a:gd name="T75" fmla="*/ 188 h 606"/>
                <a:gd name="T76" fmla="*/ 8 w 688"/>
                <a:gd name="T77" fmla="*/ 220 h 606"/>
                <a:gd name="T78" fmla="*/ 2 w 688"/>
                <a:gd name="T79" fmla="*/ 256 h 606"/>
                <a:gd name="T80" fmla="*/ 0 w 688"/>
                <a:gd name="T81" fmla="*/ 292 h 606"/>
                <a:gd name="T82" fmla="*/ 0 w 688"/>
                <a:gd name="T83" fmla="*/ 330 h 606"/>
                <a:gd name="T84" fmla="*/ 6 w 688"/>
                <a:gd name="T85" fmla="*/ 366 h 606"/>
                <a:gd name="T86" fmla="*/ 14 w 688"/>
                <a:gd name="T87" fmla="*/ 400 h 606"/>
                <a:gd name="T88" fmla="*/ 26 w 688"/>
                <a:gd name="T89" fmla="*/ 432 h 606"/>
                <a:gd name="T90" fmla="*/ 26 w 688"/>
                <a:gd name="T91" fmla="*/ 432 h 606"/>
                <a:gd name="T92" fmla="*/ 44 w 688"/>
                <a:gd name="T93" fmla="*/ 466 h 606"/>
                <a:gd name="T94" fmla="*/ 64 w 688"/>
                <a:gd name="T95" fmla="*/ 496 h 606"/>
                <a:gd name="T96" fmla="*/ 86 w 688"/>
                <a:gd name="T97" fmla="*/ 520 h 606"/>
                <a:gd name="T98" fmla="*/ 108 w 688"/>
                <a:gd name="T99" fmla="*/ 540 h 606"/>
                <a:gd name="T100" fmla="*/ 134 w 688"/>
                <a:gd name="T101" fmla="*/ 558 h 606"/>
                <a:gd name="T102" fmla="*/ 160 w 688"/>
                <a:gd name="T103" fmla="*/ 574 h 606"/>
                <a:gd name="T104" fmla="*/ 224 w 688"/>
                <a:gd name="T105" fmla="*/ 606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06">
                  <a:moveTo>
                    <a:pt x="676" y="382"/>
                  </a:moveTo>
                  <a:lnTo>
                    <a:pt x="676" y="382"/>
                  </a:lnTo>
                  <a:lnTo>
                    <a:pt x="684" y="344"/>
                  </a:lnTo>
                  <a:lnTo>
                    <a:pt x="688" y="306"/>
                  </a:lnTo>
                  <a:lnTo>
                    <a:pt x="688" y="272"/>
                  </a:lnTo>
                  <a:lnTo>
                    <a:pt x="686" y="240"/>
                  </a:lnTo>
                  <a:lnTo>
                    <a:pt x="680" y="210"/>
                  </a:lnTo>
                  <a:lnTo>
                    <a:pt x="672" y="182"/>
                  </a:lnTo>
                  <a:lnTo>
                    <a:pt x="660" y="154"/>
                  </a:lnTo>
                  <a:lnTo>
                    <a:pt x="646" y="130"/>
                  </a:lnTo>
                  <a:lnTo>
                    <a:pt x="630" y="108"/>
                  </a:lnTo>
                  <a:lnTo>
                    <a:pt x="610" y="88"/>
                  </a:lnTo>
                  <a:lnTo>
                    <a:pt x="590" y="70"/>
                  </a:lnTo>
                  <a:lnTo>
                    <a:pt x="566" y="54"/>
                  </a:lnTo>
                  <a:lnTo>
                    <a:pt x="542" y="40"/>
                  </a:lnTo>
                  <a:lnTo>
                    <a:pt x="516" y="28"/>
                  </a:lnTo>
                  <a:lnTo>
                    <a:pt x="488" y="18"/>
                  </a:lnTo>
                  <a:lnTo>
                    <a:pt x="458" y="10"/>
                  </a:lnTo>
                  <a:lnTo>
                    <a:pt x="458" y="10"/>
                  </a:lnTo>
                  <a:lnTo>
                    <a:pt x="430" y="6"/>
                  </a:lnTo>
                  <a:lnTo>
                    <a:pt x="400" y="2"/>
                  </a:lnTo>
                  <a:lnTo>
                    <a:pt x="370" y="0"/>
                  </a:lnTo>
                  <a:lnTo>
                    <a:pt x="340" y="0"/>
                  </a:lnTo>
                  <a:lnTo>
                    <a:pt x="308" y="2"/>
                  </a:lnTo>
                  <a:lnTo>
                    <a:pt x="278" y="6"/>
                  </a:lnTo>
                  <a:lnTo>
                    <a:pt x="248" y="12"/>
                  </a:lnTo>
                  <a:lnTo>
                    <a:pt x="218" y="18"/>
                  </a:lnTo>
                  <a:lnTo>
                    <a:pt x="188" y="28"/>
                  </a:lnTo>
                  <a:lnTo>
                    <a:pt x="160" y="40"/>
                  </a:lnTo>
                  <a:lnTo>
                    <a:pt x="134" y="54"/>
                  </a:lnTo>
                  <a:lnTo>
                    <a:pt x="110" y="70"/>
                  </a:lnTo>
                  <a:lnTo>
                    <a:pt x="86" y="88"/>
                  </a:lnTo>
                  <a:lnTo>
                    <a:pt x="64" y="110"/>
                  </a:lnTo>
                  <a:lnTo>
                    <a:pt x="46" y="132"/>
                  </a:lnTo>
                  <a:lnTo>
                    <a:pt x="30" y="158"/>
                  </a:lnTo>
                  <a:lnTo>
                    <a:pt x="30" y="158"/>
                  </a:lnTo>
                  <a:lnTo>
                    <a:pt x="22" y="172"/>
                  </a:lnTo>
                  <a:lnTo>
                    <a:pt x="16" y="188"/>
                  </a:lnTo>
                  <a:lnTo>
                    <a:pt x="8" y="220"/>
                  </a:lnTo>
                  <a:lnTo>
                    <a:pt x="2" y="256"/>
                  </a:lnTo>
                  <a:lnTo>
                    <a:pt x="0" y="292"/>
                  </a:lnTo>
                  <a:lnTo>
                    <a:pt x="0" y="330"/>
                  </a:lnTo>
                  <a:lnTo>
                    <a:pt x="6" y="366"/>
                  </a:lnTo>
                  <a:lnTo>
                    <a:pt x="14" y="400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44" y="466"/>
                  </a:lnTo>
                  <a:lnTo>
                    <a:pt x="64" y="496"/>
                  </a:lnTo>
                  <a:lnTo>
                    <a:pt x="86" y="520"/>
                  </a:lnTo>
                  <a:lnTo>
                    <a:pt x="108" y="540"/>
                  </a:lnTo>
                  <a:lnTo>
                    <a:pt x="134" y="558"/>
                  </a:lnTo>
                  <a:lnTo>
                    <a:pt x="160" y="574"/>
                  </a:lnTo>
                  <a:lnTo>
                    <a:pt x="224" y="6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87">
              <a:extLst>
                <a:ext uri="{FF2B5EF4-FFF2-40B4-BE49-F238E27FC236}">
                  <a16:creationId xmlns:a16="http://schemas.microsoft.com/office/drawing/2014/main" id="{E5F23311-7CFB-CCD7-CEF2-EB5CBB63A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638" y="1371600"/>
              <a:ext cx="987425" cy="530225"/>
            </a:xfrm>
            <a:custGeom>
              <a:avLst/>
              <a:gdLst>
                <a:gd name="T0" fmla="*/ 20 w 622"/>
                <a:gd name="T1" fmla="*/ 334 h 334"/>
                <a:gd name="T2" fmla="*/ 20 w 622"/>
                <a:gd name="T3" fmla="*/ 334 h 334"/>
                <a:gd name="T4" fmla="*/ 62 w 622"/>
                <a:gd name="T5" fmla="*/ 334 h 334"/>
                <a:gd name="T6" fmla="*/ 106 w 622"/>
                <a:gd name="T7" fmla="*/ 328 h 334"/>
                <a:gd name="T8" fmla="*/ 148 w 622"/>
                <a:gd name="T9" fmla="*/ 318 h 334"/>
                <a:gd name="T10" fmla="*/ 190 w 622"/>
                <a:gd name="T11" fmla="*/ 306 h 334"/>
                <a:gd name="T12" fmla="*/ 230 w 622"/>
                <a:gd name="T13" fmla="*/ 292 h 334"/>
                <a:gd name="T14" fmla="*/ 270 w 622"/>
                <a:gd name="T15" fmla="*/ 276 h 334"/>
                <a:gd name="T16" fmla="*/ 310 w 622"/>
                <a:gd name="T17" fmla="*/ 258 h 334"/>
                <a:gd name="T18" fmla="*/ 348 w 622"/>
                <a:gd name="T19" fmla="*/ 238 h 334"/>
                <a:gd name="T20" fmla="*/ 348 w 622"/>
                <a:gd name="T21" fmla="*/ 238 h 334"/>
                <a:gd name="T22" fmla="*/ 386 w 622"/>
                <a:gd name="T23" fmla="*/ 218 h 334"/>
                <a:gd name="T24" fmla="*/ 424 w 622"/>
                <a:gd name="T25" fmla="*/ 196 h 334"/>
                <a:gd name="T26" fmla="*/ 460 w 622"/>
                <a:gd name="T27" fmla="*/ 174 h 334"/>
                <a:gd name="T28" fmla="*/ 496 w 622"/>
                <a:gd name="T29" fmla="*/ 148 h 334"/>
                <a:gd name="T30" fmla="*/ 528 w 622"/>
                <a:gd name="T31" fmla="*/ 122 h 334"/>
                <a:gd name="T32" fmla="*/ 562 w 622"/>
                <a:gd name="T33" fmla="*/ 92 h 334"/>
                <a:gd name="T34" fmla="*/ 592 w 622"/>
                <a:gd name="T35" fmla="*/ 62 h 334"/>
                <a:gd name="T36" fmla="*/ 618 w 622"/>
                <a:gd name="T37" fmla="*/ 28 h 334"/>
                <a:gd name="T38" fmla="*/ 618 w 622"/>
                <a:gd name="T39" fmla="*/ 28 h 334"/>
                <a:gd name="T40" fmla="*/ 622 w 622"/>
                <a:gd name="T41" fmla="*/ 20 h 334"/>
                <a:gd name="T42" fmla="*/ 622 w 622"/>
                <a:gd name="T43" fmla="*/ 14 h 334"/>
                <a:gd name="T44" fmla="*/ 618 w 622"/>
                <a:gd name="T45" fmla="*/ 8 h 334"/>
                <a:gd name="T46" fmla="*/ 612 w 622"/>
                <a:gd name="T47" fmla="*/ 2 h 334"/>
                <a:gd name="T48" fmla="*/ 606 w 622"/>
                <a:gd name="T49" fmla="*/ 0 h 334"/>
                <a:gd name="T50" fmla="*/ 598 w 622"/>
                <a:gd name="T51" fmla="*/ 0 h 334"/>
                <a:gd name="T52" fmla="*/ 590 w 622"/>
                <a:gd name="T53" fmla="*/ 2 h 334"/>
                <a:gd name="T54" fmla="*/ 582 w 622"/>
                <a:gd name="T55" fmla="*/ 8 h 334"/>
                <a:gd name="T56" fmla="*/ 582 w 622"/>
                <a:gd name="T57" fmla="*/ 8 h 334"/>
                <a:gd name="T58" fmla="*/ 558 w 622"/>
                <a:gd name="T59" fmla="*/ 38 h 334"/>
                <a:gd name="T60" fmla="*/ 528 w 622"/>
                <a:gd name="T61" fmla="*/ 68 h 334"/>
                <a:gd name="T62" fmla="*/ 498 w 622"/>
                <a:gd name="T63" fmla="*/ 94 h 334"/>
                <a:gd name="T64" fmla="*/ 466 w 622"/>
                <a:gd name="T65" fmla="*/ 120 h 334"/>
                <a:gd name="T66" fmla="*/ 432 w 622"/>
                <a:gd name="T67" fmla="*/ 142 h 334"/>
                <a:gd name="T68" fmla="*/ 398 w 622"/>
                <a:gd name="T69" fmla="*/ 164 h 334"/>
                <a:gd name="T70" fmla="*/ 362 w 622"/>
                <a:gd name="T71" fmla="*/ 184 h 334"/>
                <a:gd name="T72" fmla="*/ 328 w 622"/>
                <a:gd name="T73" fmla="*/ 202 h 334"/>
                <a:gd name="T74" fmla="*/ 328 w 622"/>
                <a:gd name="T75" fmla="*/ 202 h 334"/>
                <a:gd name="T76" fmla="*/ 292 w 622"/>
                <a:gd name="T77" fmla="*/ 220 h 334"/>
                <a:gd name="T78" fmla="*/ 256 w 622"/>
                <a:gd name="T79" fmla="*/ 238 h 334"/>
                <a:gd name="T80" fmla="*/ 218 w 622"/>
                <a:gd name="T81" fmla="*/ 254 h 334"/>
                <a:gd name="T82" fmla="*/ 178 w 622"/>
                <a:gd name="T83" fmla="*/ 268 h 334"/>
                <a:gd name="T84" fmla="*/ 140 w 622"/>
                <a:gd name="T85" fmla="*/ 278 h 334"/>
                <a:gd name="T86" fmla="*/ 100 w 622"/>
                <a:gd name="T87" fmla="*/ 288 h 334"/>
                <a:gd name="T88" fmla="*/ 60 w 622"/>
                <a:gd name="T89" fmla="*/ 292 h 334"/>
                <a:gd name="T90" fmla="*/ 20 w 622"/>
                <a:gd name="T91" fmla="*/ 294 h 334"/>
                <a:gd name="T92" fmla="*/ 20 w 622"/>
                <a:gd name="T93" fmla="*/ 294 h 334"/>
                <a:gd name="T94" fmla="*/ 12 w 622"/>
                <a:gd name="T95" fmla="*/ 296 h 334"/>
                <a:gd name="T96" fmla="*/ 6 w 622"/>
                <a:gd name="T97" fmla="*/ 300 h 334"/>
                <a:gd name="T98" fmla="*/ 2 w 622"/>
                <a:gd name="T99" fmla="*/ 306 h 334"/>
                <a:gd name="T100" fmla="*/ 0 w 622"/>
                <a:gd name="T101" fmla="*/ 314 h 334"/>
                <a:gd name="T102" fmla="*/ 2 w 622"/>
                <a:gd name="T103" fmla="*/ 322 h 334"/>
                <a:gd name="T104" fmla="*/ 6 w 622"/>
                <a:gd name="T105" fmla="*/ 328 h 334"/>
                <a:gd name="T106" fmla="*/ 12 w 622"/>
                <a:gd name="T107" fmla="*/ 334 h 334"/>
                <a:gd name="T108" fmla="*/ 20 w 622"/>
                <a:gd name="T109" fmla="*/ 334 h 334"/>
                <a:gd name="T110" fmla="*/ 20 w 622"/>
                <a:gd name="T111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22" h="334">
                  <a:moveTo>
                    <a:pt x="20" y="334"/>
                  </a:moveTo>
                  <a:lnTo>
                    <a:pt x="20" y="334"/>
                  </a:lnTo>
                  <a:lnTo>
                    <a:pt x="62" y="334"/>
                  </a:lnTo>
                  <a:lnTo>
                    <a:pt x="106" y="328"/>
                  </a:lnTo>
                  <a:lnTo>
                    <a:pt x="148" y="318"/>
                  </a:lnTo>
                  <a:lnTo>
                    <a:pt x="190" y="306"/>
                  </a:lnTo>
                  <a:lnTo>
                    <a:pt x="230" y="292"/>
                  </a:lnTo>
                  <a:lnTo>
                    <a:pt x="270" y="276"/>
                  </a:lnTo>
                  <a:lnTo>
                    <a:pt x="310" y="258"/>
                  </a:lnTo>
                  <a:lnTo>
                    <a:pt x="348" y="238"/>
                  </a:lnTo>
                  <a:lnTo>
                    <a:pt x="348" y="238"/>
                  </a:lnTo>
                  <a:lnTo>
                    <a:pt x="386" y="218"/>
                  </a:lnTo>
                  <a:lnTo>
                    <a:pt x="424" y="196"/>
                  </a:lnTo>
                  <a:lnTo>
                    <a:pt x="460" y="174"/>
                  </a:lnTo>
                  <a:lnTo>
                    <a:pt x="496" y="148"/>
                  </a:lnTo>
                  <a:lnTo>
                    <a:pt x="528" y="122"/>
                  </a:lnTo>
                  <a:lnTo>
                    <a:pt x="562" y="92"/>
                  </a:lnTo>
                  <a:lnTo>
                    <a:pt x="592" y="62"/>
                  </a:lnTo>
                  <a:lnTo>
                    <a:pt x="618" y="28"/>
                  </a:lnTo>
                  <a:lnTo>
                    <a:pt x="618" y="28"/>
                  </a:lnTo>
                  <a:lnTo>
                    <a:pt x="622" y="20"/>
                  </a:lnTo>
                  <a:lnTo>
                    <a:pt x="622" y="14"/>
                  </a:lnTo>
                  <a:lnTo>
                    <a:pt x="618" y="8"/>
                  </a:lnTo>
                  <a:lnTo>
                    <a:pt x="612" y="2"/>
                  </a:lnTo>
                  <a:lnTo>
                    <a:pt x="606" y="0"/>
                  </a:lnTo>
                  <a:lnTo>
                    <a:pt x="598" y="0"/>
                  </a:lnTo>
                  <a:lnTo>
                    <a:pt x="590" y="2"/>
                  </a:lnTo>
                  <a:lnTo>
                    <a:pt x="582" y="8"/>
                  </a:lnTo>
                  <a:lnTo>
                    <a:pt x="582" y="8"/>
                  </a:lnTo>
                  <a:lnTo>
                    <a:pt x="558" y="38"/>
                  </a:lnTo>
                  <a:lnTo>
                    <a:pt x="528" y="68"/>
                  </a:lnTo>
                  <a:lnTo>
                    <a:pt x="498" y="94"/>
                  </a:lnTo>
                  <a:lnTo>
                    <a:pt x="466" y="120"/>
                  </a:lnTo>
                  <a:lnTo>
                    <a:pt x="432" y="142"/>
                  </a:lnTo>
                  <a:lnTo>
                    <a:pt x="398" y="164"/>
                  </a:lnTo>
                  <a:lnTo>
                    <a:pt x="362" y="184"/>
                  </a:lnTo>
                  <a:lnTo>
                    <a:pt x="328" y="202"/>
                  </a:lnTo>
                  <a:lnTo>
                    <a:pt x="328" y="202"/>
                  </a:lnTo>
                  <a:lnTo>
                    <a:pt x="292" y="220"/>
                  </a:lnTo>
                  <a:lnTo>
                    <a:pt x="256" y="238"/>
                  </a:lnTo>
                  <a:lnTo>
                    <a:pt x="218" y="254"/>
                  </a:lnTo>
                  <a:lnTo>
                    <a:pt x="178" y="268"/>
                  </a:lnTo>
                  <a:lnTo>
                    <a:pt x="140" y="278"/>
                  </a:lnTo>
                  <a:lnTo>
                    <a:pt x="100" y="288"/>
                  </a:lnTo>
                  <a:lnTo>
                    <a:pt x="60" y="292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12" y="296"/>
                  </a:lnTo>
                  <a:lnTo>
                    <a:pt x="6" y="300"/>
                  </a:lnTo>
                  <a:lnTo>
                    <a:pt x="2" y="306"/>
                  </a:lnTo>
                  <a:lnTo>
                    <a:pt x="0" y="314"/>
                  </a:lnTo>
                  <a:lnTo>
                    <a:pt x="2" y="322"/>
                  </a:lnTo>
                  <a:lnTo>
                    <a:pt x="6" y="328"/>
                  </a:lnTo>
                  <a:lnTo>
                    <a:pt x="12" y="334"/>
                  </a:lnTo>
                  <a:lnTo>
                    <a:pt x="20" y="334"/>
                  </a:lnTo>
                  <a:lnTo>
                    <a:pt x="20" y="334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88">
              <a:extLst>
                <a:ext uri="{FF2B5EF4-FFF2-40B4-BE49-F238E27FC236}">
                  <a16:creationId xmlns:a16="http://schemas.microsoft.com/office/drawing/2014/main" id="{DA98FA53-95D7-B9D7-D065-139186C6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1933575"/>
              <a:ext cx="1593850" cy="982663"/>
            </a:xfrm>
            <a:custGeom>
              <a:avLst/>
              <a:gdLst>
                <a:gd name="T0" fmla="*/ 982 w 1004"/>
                <a:gd name="T1" fmla="*/ 40 h 619"/>
                <a:gd name="T2" fmla="*/ 996 w 1004"/>
                <a:gd name="T3" fmla="*/ 159 h 619"/>
                <a:gd name="T4" fmla="*/ 990 w 1004"/>
                <a:gd name="T5" fmla="*/ 239 h 619"/>
                <a:gd name="T6" fmla="*/ 968 w 1004"/>
                <a:gd name="T7" fmla="*/ 317 h 619"/>
                <a:gd name="T8" fmla="*/ 940 w 1004"/>
                <a:gd name="T9" fmla="*/ 369 h 619"/>
                <a:gd name="T10" fmla="*/ 916 w 1004"/>
                <a:gd name="T11" fmla="*/ 401 h 619"/>
                <a:gd name="T12" fmla="*/ 870 w 1004"/>
                <a:gd name="T13" fmla="*/ 439 h 619"/>
                <a:gd name="T14" fmla="*/ 840 w 1004"/>
                <a:gd name="T15" fmla="*/ 457 h 619"/>
                <a:gd name="T16" fmla="*/ 738 w 1004"/>
                <a:gd name="T17" fmla="*/ 483 h 619"/>
                <a:gd name="T18" fmla="*/ 758 w 1004"/>
                <a:gd name="T19" fmla="*/ 415 h 619"/>
                <a:gd name="T20" fmla="*/ 768 w 1004"/>
                <a:gd name="T21" fmla="*/ 327 h 619"/>
                <a:gd name="T22" fmla="*/ 764 w 1004"/>
                <a:gd name="T23" fmla="*/ 319 h 619"/>
                <a:gd name="T24" fmla="*/ 756 w 1004"/>
                <a:gd name="T25" fmla="*/ 315 h 619"/>
                <a:gd name="T26" fmla="*/ 748 w 1004"/>
                <a:gd name="T27" fmla="*/ 319 h 619"/>
                <a:gd name="T28" fmla="*/ 692 w 1004"/>
                <a:gd name="T29" fmla="*/ 371 h 619"/>
                <a:gd name="T30" fmla="*/ 604 w 1004"/>
                <a:gd name="T31" fmla="*/ 443 h 619"/>
                <a:gd name="T32" fmla="*/ 510 w 1004"/>
                <a:gd name="T33" fmla="*/ 507 h 619"/>
                <a:gd name="T34" fmla="*/ 444 w 1004"/>
                <a:gd name="T35" fmla="*/ 543 h 619"/>
                <a:gd name="T36" fmla="*/ 374 w 1004"/>
                <a:gd name="T37" fmla="*/ 571 h 619"/>
                <a:gd name="T38" fmla="*/ 278 w 1004"/>
                <a:gd name="T39" fmla="*/ 593 h 619"/>
                <a:gd name="T40" fmla="*/ 262 w 1004"/>
                <a:gd name="T41" fmla="*/ 575 h 619"/>
                <a:gd name="T42" fmla="*/ 314 w 1004"/>
                <a:gd name="T43" fmla="*/ 509 h 619"/>
                <a:gd name="T44" fmla="*/ 356 w 1004"/>
                <a:gd name="T45" fmla="*/ 457 h 619"/>
                <a:gd name="T46" fmla="*/ 390 w 1004"/>
                <a:gd name="T47" fmla="*/ 397 h 619"/>
                <a:gd name="T48" fmla="*/ 392 w 1004"/>
                <a:gd name="T49" fmla="*/ 391 h 619"/>
                <a:gd name="T50" fmla="*/ 384 w 1004"/>
                <a:gd name="T51" fmla="*/ 387 h 619"/>
                <a:gd name="T52" fmla="*/ 382 w 1004"/>
                <a:gd name="T53" fmla="*/ 387 h 619"/>
                <a:gd name="T54" fmla="*/ 288 w 1004"/>
                <a:gd name="T55" fmla="*/ 417 h 619"/>
                <a:gd name="T56" fmla="*/ 194 w 1004"/>
                <a:gd name="T57" fmla="*/ 441 h 619"/>
                <a:gd name="T58" fmla="*/ 98 w 1004"/>
                <a:gd name="T59" fmla="*/ 455 h 619"/>
                <a:gd name="T60" fmla="*/ 0 w 1004"/>
                <a:gd name="T61" fmla="*/ 461 h 619"/>
                <a:gd name="T62" fmla="*/ 98 w 1004"/>
                <a:gd name="T63" fmla="*/ 461 h 619"/>
                <a:gd name="T64" fmla="*/ 196 w 1004"/>
                <a:gd name="T65" fmla="*/ 449 h 619"/>
                <a:gd name="T66" fmla="*/ 292 w 1004"/>
                <a:gd name="T67" fmla="*/ 429 h 619"/>
                <a:gd name="T68" fmla="*/ 370 w 1004"/>
                <a:gd name="T69" fmla="*/ 407 h 619"/>
                <a:gd name="T70" fmla="*/ 300 w 1004"/>
                <a:gd name="T71" fmla="*/ 497 h 619"/>
                <a:gd name="T72" fmla="*/ 236 w 1004"/>
                <a:gd name="T73" fmla="*/ 573 h 619"/>
                <a:gd name="T74" fmla="*/ 216 w 1004"/>
                <a:gd name="T75" fmla="*/ 607 h 619"/>
                <a:gd name="T76" fmla="*/ 218 w 1004"/>
                <a:gd name="T77" fmla="*/ 615 h 619"/>
                <a:gd name="T78" fmla="*/ 226 w 1004"/>
                <a:gd name="T79" fmla="*/ 619 h 619"/>
                <a:gd name="T80" fmla="*/ 228 w 1004"/>
                <a:gd name="T81" fmla="*/ 619 h 619"/>
                <a:gd name="T82" fmla="*/ 344 w 1004"/>
                <a:gd name="T83" fmla="*/ 603 h 619"/>
                <a:gd name="T84" fmla="*/ 418 w 1004"/>
                <a:gd name="T85" fmla="*/ 579 h 619"/>
                <a:gd name="T86" fmla="*/ 522 w 1004"/>
                <a:gd name="T87" fmla="*/ 529 h 619"/>
                <a:gd name="T88" fmla="*/ 588 w 1004"/>
                <a:gd name="T89" fmla="*/ 485 h 619"/>
                <a:gd name="T90" fmla="*/ 650 w 1004"/>
                <a:gd name="T91" fmla="*/ 439 h 619"/>
                <a:gd name="T92" fmla="*/ 744 w 1004"/>
                <a:gd name="T93" fmla="*/ 355 h 619"/>
                <a:gd name="T94" fmla="*/ 736 w 1004"/>
                <a:gd name="T95" fmla="*/ 411 h 619"/>
                <a:gd name="T96" fmla="*/ 720 w 1004"/>
                <a:gd name="T97" fmla="*/ 471 h 619"/>
                <a:gd name="T98" fmla="*/ 712 w 1004"/>
                <a:gd name="T99" fmla="*/ 491 h 619"/>
                <a:gd name="T100" fmla="*/ 712 w 1004"/>
                <a:gd name="T101" fmla="*/ 499 h 619"/>
                <a:gd name="T102" fmla="*/ 722 w 1004"/>
                <a:gd name="T103" fmla="*/ 505 h 619"/>
                <a:gd name="T104" fmla="*/ 722 w 1004"/>
                <a:gd name="T105" fmla="*/ 505 h 619"/>
                <a:gd name="T106" fmla="*/ 784 w 1004"/>
                <a:gd name="T107" fmla="*/ 497 h 619"/>
                <a:gd name="T108" fmla="*/ 844 w 1004"/>
                <a:gd name="T109" fmla="*/ 475 h 619"/>
                <a:gd name="T110" fmla="*/ 880 w 1004"/>
                <a:gd name="T111" fmla="*/ 455 h 619"/>
                <a:gd name="T112" fmla="*/ 928 w 1004"/>
                <a:gd name="T113" fmla="*/ 411 h 619"/>
                <a:gd name="T114" fmla="*/ 952 w 1004"/>
                <a:gd name="T115" fmla="*/ 379 h 619"/>
                <a:gd name="T116" fmla="*/ 980 w 1004"/>
                <a:gd name="T117" fmla="*/ 321 h 619"/>
                <a:gd name="T118" fmla="*/ 992 w 1004"/>
                <a:gd name="T119" fmla="*/ 283 h 619"/>
                <a:gd name="T120" fmla="*/ 1004 w 1004"/>
                <a:gd name="T121" fmla="*/ 159 h 619"/>
                <a:gd name="T122" fmla="*/ 994 w 1004"/>
                <a:gd name="T123" fmla="*/ 78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4" h="619">
                  <a:moveTo>
                    <a:pt x="970" y="0"/>
                  </a:moveTo>
                  <a:lnTo>
                    <a:pt x="970" y="0"/>
                  </a:lnTo>
                  <a:lnTo>
                    <a:pt x="982" y="40"/>
                  </a:lnTo>
                  <a:lnTo>
                    <a:pt x="990" y="80"/>
                  </a:lnTo>
                  <a:lnTo>
                    <a:pt x="994" y="120"/>
                  </a:lnTo>
                  <a:lnTo>
                    <a:pt x="996" y="159"/>
                  </a:lnTo>
                  <a:lnTo>
                    <a:pt x="996" y="159"/>
                  </a:lnTo>
                  <a:lnTo>
                    <a:pt x="996" y="199"/>
                  </a:lnTo>
                  <a:lnTo>
                    <a:pt x="990" y="239"/>
                  </a:lnTo>
                  <a:lnTo>
                    <a:pt x="980" y="279"/>
                  </a:lnTo>
                  <a:lnTo>
                    <a:pt x="968" y="317"/>
                  </a:lnTo>
                  <a:lnTo>
                    <a:pt x="968" y="317"/>
                  </a:lnTo>
                  <a:lnTo>
                    <a:pt x="960" y="335"/>
                  </a:lnTo>
                  <a:lnTo>
                    <a:pt x="950" y="353"/>
                  </a:lnTo>
                  <a:lnTo>
                    <a:pt x="940" y="369"/>
                  </a:lnTo>
                  <a:lnTo>
                    <a:pt x="928" y="385"/>
                  </a:lnTo>
                  <a:lnTo>
                    <a:pt x="928" y="385"/>
                  </a:lnTo>
                  <a:lnTo>
                    <a:pt x="916" y="401"/>
                  </a:lnTo>
                  <a:lnTo>
                    <a:pt x="902" y="415"/>
                  </a:lnTo>
                  <a:lnTo>
                    <a:pt x="886" y="429"/>
                  </a:lnTo>
                  <a:lnTo>
                    <a:pt x="870" y="439"/>
                  </a:lnTo>
                  <a:lnTo>
                    <a:pt x="870" y="439"/>
                  </a:lnTo>
                  <a:lnTo>
                    <a:pt x="856" y="449"/>
                  </a:lnTo>
                  <a:lnTo>
                    <a:pt x="840" y="457"/>
                  </a:lnTo>
                  <a:lnTo>
                    <a:pt x="808" y="471"/>
                  </a:lnTo>
                  <a:lnTo>
                    <a:pt x="774" y="479"/>
                  </a:lnTo>
                  <a:lnTo>
                    <a:pt x="738" y="483"/>
                  </a:lnTo>
                  <a:lnTo>
                    <a:pt x="738" y="483"/>
                  </a:lnTo>
                  <a:lnTo>
                    <a:pt x="750" y="449"/>
                  </a:lnTo>
                  <a:lnTo>
                    <a:pt x="758" y="415"/>
                  </a:lnTo>
                  <a:lnTo>
                    <a:pt x="758" y="415"/>
                  </a:lnTo>
                  <a:lnTo>
                    <a:pt x="764" y="371"/>
                  </a:lnTo>
                  <a:lnTo>
                    <a:pt x="768" y="327"/>
                  </a:lnTo>
                  <a:lnTo>
                    <a:pt x="768" y="327"/>
                  </a:lnTo>
                  <a:lnTo>
                    <a:pt x="766" y="323"/>
                  </a:lnTo>
                  <a:lnTo>
                    <a:pt x="764" y="319"/>
                  </a:lnTo>
                  <a:lnTo>
                    <a:pt x="764" y="319"/>
                  </a:lnTo>
                  <a:lnTo>
                    <a:pt x="760" y="315"/>
                  </a:lnTo>
                  <a:lnTo>
                    <a:pt x="756" y="315"/>
                  </a:lnTo>
                  <a:lnTo>
                    <a:pt x="756" y="315"/>
                  </a:lnTo>
                  <a:lnTo>
                    <a:pt x="752" y="315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692" y="371"/>
                  </a:lnTo>
                  <a:lnTo>
                    <a:pt x="634" y="421"/>
                  </a:lnTo>
                  <a:lnTo>
                    <a:pt x="634" y="421"/>
                  </a:lnTo>
                  <a:lnTo>
                    <a:pt x="604" y="443"/>
                  </a:lnTo>
                  <a:lnTo>
                    <a:pt x="574" y="467"/>
                  </a:lnTo>
                  <a:lnTo>
                    <a:pt x="542" y="487"/>
                  </a:lnTo>
                  <a:lnTo>
                    <a:pt x="510" y="507"/>
                  </a:lnTo>
                  <a:lnTo>
                    <a:pt x="510" y="507"/>
                  </a:lnTo>
                  <a:lnTo>
                    <a:pt x="478" y="527"/>
                  </a:lnTo>
                  <a:lnTo>
                    <a:pt x="444" y="543"/>
                  </a:lnTo>
                  <a:lnTo>
                    <a:pt x="408" y="559"/>
                  </a:lnTo>
                  <a:lnTo>
                    <a:pt x="374" y="571"/>
                  </a:lnTo>
                  <a:lnTo>
                    <a:pt x="374" y="571"/>
                  </a:lnTo>
                  <a:lnTo>
                    <a:pt x="342" y="581"/>
                  </a:lnTo>
                  <a:lnTo>
                    <a:pt x="310" y="589"/>
                  </a:lnTo>
                  <a:lnTo>
                    <a:pt x="278" y="593"/>
                  </a:lnTo>
                  <a:lnTo>
                    <a:pt x="246" y="597"/>
                  </a:lnTo>
                  <a:lnTo>
                    <a:pt x="246" y="597"/>
                  </a:lnTo>
                  <a:lnTo>
                    <a:pt x="262" y="575"/>
                  </a:lnTo>
                  <a:lnTo>
                    <a:pt x="278" y="553"/>
                  </a:lnTo>
                  <a:lnTo>
                    <a:pt x="314" y="509"/>
                  </a:lnTo>
                  <a:lnTo>
                    <a:pt x="314" y="509"/>
                  </a:lnTo>
                  <a:lnTo>
                    <a:pt x="336" y="483"/>
                  </a:lnTo>
                  <a:lnTo>
                    <a:pt x="356" y="457"/>
                  </a:lnTo>
                  <a:lnTo>
                    <a:pt x="356" y="457"/>
                  </a:lnTo>
                  <a:lnTo>
                    <a:pt x="376" y="427"/>
                  </a:lnTo>
                  <a:lnTo>
                    <a:pt x="384" y="413"/>
                  </a:lnTo>
                  <a:lnTo>
                    <a:pt x="390" y="397"/>
                  </a:lnTo>
                  <a:lnTo>
                    <a:pt x="392" y="397"/>
                  </a:lnTo>
                  <a:lnTo>
                    <a:pt x="392" y="397"/>
                  </a:lnTo>
                  <a:lnTo>
                    <a:pt x="392" y="391"/>
                  </a:lnTo>
                  <a:lnTo>
                    <a:pt x="392" y="391"/>
                  </a:lnTo>
                  <a:lnTo>
                    <a:pt x="388" y="387"/>
                  </a:lnTo>
                  <a:lnTo>
                    <a:pt x="384" y="387"/>
                  </a:lnTo>
                  <a:lnTo>
                    <a:pt x="384" y="387"/>
                  </a:lnTo>
                  <a:lnTo>
                    <a:pt x="382" y="387"/>
                  </a:lnTo>
                  <a:lnTo>
                    <a:pt x="382" y="387"/>
                  </a:lnTo>
                  <a:lnTo>
                    <a:pt x="336" y="403"/>
                  </a:lnTo>
                  <a:lnTo>
                    <a:pt x="288" y="417"/>
                  </a:lnTo>
                  <a:lnTo>
                    <a:pt x="288" y="417"/>
                  </a:lnTo>
                  <a:lnTo>
                    <a:pt x="242" y="429"/>
                  </a:lnTo>
                  <a:lnTo>
                    <a:pt x="194" y="441"/>
                  </a:lnTo>
                  <a:lnTo>
                    <a:pt x="194" y="441"/>
                  </a:lnTo>
                  <a:lnTo>
                    <a:pt x="146" y="449"/>
                  </a:lnTo>
                  <a:lnTo>
                    <a:pt x="98" y="455"/>
                  </a:lnTo>
                  <a:lnTo>
                    <a:pt x="98" y="455"/>
                  </a:lnTo>
                  <a:lnTo>
                    <a:pt x="50" y="459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38" y="463"/>
                  </a:lnTo>
                  <a:lnTo>
                    <a:pt x="38" y="463"/>
                  </a:lnTo>
                  <a:lnTo>
                    <a:pt x="98" y="461"/>
                  </a:lnTo>
                  <a:lnTo>
                    <a:pt x="98" y="461"/>
                  </a:lnTo>
                  <a:lnTo>
                    <a:pt x="148" y="455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244" y="441"/>
                  </a:lnTo>
                  <a:lnTo>
                    <a:pt x="292" y="429"/>
                  </a:lnTo>
                  <a:lnTo>
                    <a:pt x="292" y="429"/>
                  </a:lnTo>
                  <a:lnTo>
                    <a:pt x="370" y="407"/>
                  </a:lnTo>
                  <a:lnTo>
                    <a:pt x="370" y="407"/>
                  </a:lnTo>
                  <a:lnTo>
                    <a:pt x="354" y="431"/>
                  </a:lnTo>
                  <a:lnTo>
                    <a:pt x="338" y="453"/>
                  </a:lnTo>
                  <a:lnTo>
                    <a:pt x="300" y="497"/>
                  </a:lnTo>
                  <a:lnTo>
                    <a:pt x="300" y="497"/>
                  </a:lnTo>
                  <a:lnTo>
                    <a:pt x="256" y="547"/>
                  </a:lnTo>
                  <a:lnTo>
                    <a:pt x="236" y="573"/>
                  </a:lnTo>
                  <a:lnTo>
                    <a:pt x="218" y="603"/>
                  </a:lnTo>
                  <a:lnTo>
                    <a:pt x="218" y="603"/>
                  </a:lnTo>
                  <a:lnTo>
                    <a:pt x="216" y="607"/>
                  </a:lnTo>
                  <a:lnTo>
                    <a:pt x="216" y="607"/>
                  </a:lnTo>
                  <a:lnTo>
                    <a:pt x="216" y="613"/>
                  </a:lnTo>
                  <a:lnTo>
                    <a:pt x="218" y="615"/>
                  </a:lnTo>
                  <a:lnTo>
                    <a:pt x="222" y="617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8" y="619"/>
                  </a:lnTo>
                  <a:lnTo>
                    <a:pt x="228" y="619"/>
                  </a:lnTo>
                  <a:lnTo>
                    <a:pt x="268" y="617"/>
                  </a:lnTo>
                  <a:lnTo>
                    <a:pt x="306" y="611"/>
                  </a:lnTo>
                  <a:lnTo>
                    <a:pt x="344" y="603"/>
                  </a:lnTo>
                  <a:lnTo>
                    <a:pt x="380" y="593"/>
                  </a:lnTo>
                  <a:lnTo>
                    <a:pt x="380" y="593"/>
                  </a:lnTo>
                  <a:lnTo>
                    <a:pt x="418" y="579"/>
                  </a:lnTo>
                  <a:lnTo>
                    <a:pt x="454" y="565"/>
                  </a:lnTo>
                  <a:lnTo>
                    <a:pt x="488" y="547"/>
                  </a:lnTo>
                  <a:lnTo>
                    <a:pt x="522" y="529"/>
                  </a:lnTo>
                  <a:lnTo>
                    <a:pt x="522" y="529"/>
                  </a:lnTo>
                  <a:lnTo>
                    <a:pt x="556" y="507"/>
                  </a:lnTo>
                  <a:lnTo>
                    <a:pt x="588" y="485"/>
                  </a:lnTo>
                  <a:lnTo>
                    <a:pt x="618" y="463"/>
                  </a:lnTo>
                  <a:lnTo>
                    <a:pt x="650" y="439"/>
                  </a:lnTo>
                  <a:lnTo>
                    <a:pt x="650" y="439"/>
                  </a:lnTo>
                  <a:lnTo>
                    <a:pt x="698" y="397"/>
                  </a:lnTo>
                  <a:lnTo>
                    <a:pt x="744" y="355"/>
                  </a:lnTo>
                  <a:lnTo>
                    <a:pt x="744" y="355"/>
                  </a:lnTo>
                  <a:lnTo>
                    <a:pt x="740" y="383"/>
                  </a:lnTo>
                  <a:lnTo>
                    <a:pt x="736" y="411"/>
                  </a:lnTo>
                  <a:lnTo>
                    <a:pt x="736" y="411"/>
                  </a:lnTo>
                  <a:lnTo>
                    <a:pt x="732" y="431"/>
                  </a:lnTo>
                  <a:lnTo>
                    <a:pt x="728" y="451"/>
                  </a:lnTo>
                  <a:lnTo>
                    <a:pt x="720" y="47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5"/>
                  </a:lnTo>
                  <a:lnTo>
                    <a:pt x="712" y="495"/>
                  </a:lnTo>
                  <a:lnTo>
                    <a:pt x="712" y="499"/>
                  </a:lnTo>
                  <a:lnTo>
                    <a:pt x="714" y="503"/>
                  </a:lnTo>
                  <a:lnTo>
                    <a:pt x="718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44" y="505"/>
                  </a:lnTo>
                  <a:lnTo>
                    <a:pt x="764" y="501"/>
                  </a:lnTo>
                  <a:lnTo>
                    <a:pt x="784" y="497"/>
                  </a:lnTo>
                  <a:lnTo>
                    <a:pt x="806" y="491"/>
                  </a:lnTo>
                  <a:lnTo>
                    <a:pt x="826" y="485"/>
                  </a:lnTo>
                  <a:lnTo>
                    <a:pt x="844" y="475"/>
                  </a:lnTo>
                  <a:lnTo>
                    <a:pt x="862" y="465"/>
                  </a:lnTo>
                  <a:lnTo>
                    <a:pt x="880" y="455"/>
                  </a:lnTo>
                  <a:lnTo>
                    <a:pt x="880" y="455"/>
                  </a:lnTo>
                  <a:lnTo>
                    <a:pt x="898" y="441"/>
                  </a:lnTo>
                  <a:lnTo>
                    <a:pt x="914" y="427"/>
                  </a:lnTo>
                  <a:lnTo>
                    <a:pt x="928" y="411"/>
                  </a:lnTo>
                  <a:lnTo>
                    <a:pt x="940" y="395"/>
                  </a:lnTo>
                  <a:lnTo>
                    <a:pt x="940" y="395"/>
                  </a:lnTo>
                  <a:lnTo>
                    <a:pt x="952" y="379"/>
                  </a:lnTo>
                  <a:lnTo>
                    <a:pt x="964" y="359"/>
                  </a:lnTo>
                  <a:lnTo>
                    <a:pt x="972" y="341"/>
                  </a:lnTo>
                  <a:lnTo>
                    <a:pt x="980" y="321"/>
                  </a:lnTo>
                  <a:lnTo>
                    <a:pt x="980" y="321"/>
                  </a:lnTo>
                  <a:lnTo>
                    <a:pt x="988" y="303"/>
                  </a:lnTo>
                  <a:lnTo>
                    <a:pt x="992" y="283"/>
                  </a:lnTo>
                  <a:lnTo>
                    <a:pt x="1000" y="241"/>
                  </a:lnTo>
                  <a:lnTo>
                    <a:pt x="1004" y="201"/>
                  </a:lnTo>
                  <a:lnTo>
                    <a:pt x="1004" y="159"/>
                  </a:lnTo>
                  <a:lnTo>
                    <a:pt x="1004" y="159"/>
                  </a:lnTo>
                  <a:lnTo>
                    <a:pt x="1000" y="120"/>
                  </a:lnTo>
                  <a:lnTo>
                    <a:pt x="994" y="78"/>
                  </a:lnTo>
                  <a:lnTo>
                    <a:pt x="984" y="40"/>
                  </a:lnTo>
                  <a:lnTo>
                    <a:pt x="970" y="0"/>
                  </a:lnTo>
                  <a:close/>
                </a:path>
              </a:pathLst>
            </a:custGeom>
            <a:solidFill>
              <a:srgbClr val="6D4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89">
              <a:extLst>
                <a:ext uri="{FF2B5EF4-FFF2-40B4-BE49-F238E27FC236}">
                  <a16:creationId xmlns:a16="http://schemas.microsoft.com/office/drawing/2014/main" id="{C6FADFC7-B765-AB57-0CC3-C2582269C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1933575"/>
              <a:ext cx="1593850" cy="982663"/>
            </a:xfrm>
            <a:custGeom>
              <a:avLst/>
              <a:gdLst>
                <a:gd name="T0" fmla="*/ 982 w 1004"/>
                <a:gd name="T1" fmla="*/ 40 h 619"/>
                <a:gd name="T2" fmla="*/ 996 w 1004"/>
                <a:gd name="T3" fmla="*/ 159 h 619"/>
                <a:gd name="T4" fmla="*/ 990 w 1004"/>
                <a:gd name="T5" fmla="*/ 239 h 619"/>
                <a:gd name="T6" fmla="*/ 968 w 1004"/>
                <a:gd name="T7" fmla="*/ 317 h 619"/>
                <a:gd name="T8" fmla="*/ 940 w 1004"/>
                <a:gd name="T9" fmla="*/ 369 h 619"/>
                <a:gd name="T10" fmla="*/ 916 w 1004"/>
                <a:gd name="T11" fmla="*/ 401 h 619"/>
                <a:gd name="T12" fmla="*/ 870 w 1004"/>
                <a:gd name="T13" fmla="*/ 439 h 619"/>
                <a:gd name="T14" fmla="*/ 840 w 1004"/>
                <a:gd name="T15" fmla="*/ 457 h 619"/>
                <a:gd name="T16" fmla="*/ 738 w 1004"/>
                <a:gd name="T17" fmla="*/ 483 h 619"/>
                <a:gd name="T18" fmla="*/ 758 w 1004"/>
                <a:gd name="T19" fmla="*/ 415 h 619"/>
                <a:gd name="T20" fmla="*/ 768 w 1004"/>
                <a:gd name="T21" fmla="*/ 327 h 619"/>
                <a:gd name="T22" fmla="*/ 764 w 1004"/>
                <a:gd name="T23" fmla="*/ 319 h 619"/>
                <a:gd name="T24" fmla="*/ 756 w 1004"/>
                <a:gd name="T25" fmla="*/ 315 h 619"/>
                <a:gd name="T26" fmla="*/ 748 w 1004"/>
                <a:gd name="T27" fmla="*/ 319 h 619"/>
                <a:gd name="T28" fmla="*/ 692 w 1004"/>
                <a:gd name="T29" fmla="*/ 371 h 619"/>
                <a:gd name="T30" fmla="*/ 604 w 1004"/>
                <a:gd name="T31" fmla="*/ 443 h 619"/>
                <a:gd name="T32" fmla="*/ 510 w 1004"/>
                <a:gd name="T33" fmla="*/ 507 h 619"/>
                <a:gd name="T34" fmla="*/ 444 w 1004"/>
                <a:gd name="T35" fmla="*/ 543 h 619"/>
                <a:gd name="T36" fmla="*/ 374 w 1004"/>
                <a:gd name="T37" fmla="*/ 571 h 619"/>
                <a:gd name="T38" fmla="*/ 278 w 1004"/>
                <a:gd name="T39" fmla="*/ 593 h 619"/>
                <a:gd name="T40" fmla="*/ 262 w 1004"/>
                <a:gd name="T41" fmla="*/ 575 h 619"/>
                <a:gd name="T42" fmla="*/ 314 w 1004"/>
                <a:gd name="T43" fmla="*/ 509 h 619"/>
                <a:gd name="T44" fmla="*/ 356 w 1004"/>
                <a:gd name="T45" fmla="*/ 457 h 619"/>
                <a:gd name="T46" fmla="*/ 390 w 1004"/>
                <a:gd name="T47" fmla="*/ 397 h 619"/>
                <a:gd name="T48" fmla="*/ 392 w 1004"/>
                <a:gd name="T49" fmla="*/ 391 h 619"/>
                <a:gd name="T50" fmla="*/ 384 w 1004"/>
                <a:gd name="T51" fmla="*/ 387 h 619"/>
                <a:gd name="T52" fmla="*/ 382 w 1004"/>
                <a:gd name="T53" fmla="*/ 387 h 619"/>
                <a:gd name="T54" fmla="*/ 288 w 1004"/>
                <a:gd name="T55" fmla="*/ 417 h 619"/>
                <a:gd name="T56" fmla="*/ 194 w 1004"/>
                <a:gd name="T57" fmla="*/ 441 h 619"/>
                <a:gd name="T58" fmla="*/ 98 w 1004"/>
                <a:gd name="T59" fmla="*/ 455 h 619"/>
                <a:gd name="T60" fmla="*/ 0 w 1004"/>
                <a:gd name="T61" fmla="*/ 461 h 619"/>
                <a:gd name="T62" fmla="*/ 98 w 1004"/>
                <a:gd name="T63" fmla="*/ 461 h 619"/>
                <a:gd name="T64" fmla="*/ 196 w 1004"/>
                <a:gd name="T65" fmla="*/ 449 h 619"/>
                <a:gd name="T66" fmla="*/ 292 w 1004"/>
                <a:gd name="T67" fmla="*/ 429 h 619"/>
                <a:gd name="T68" fmla="*/ 370 w 1004"/>
                <a:gd name="T69" fmla="*/ 407 h 619"/>
                <a:gd name="T70" fmla="*/ 300 w 1004"/>
                <a:gd name="T71" fmla="*/ 497 h 619"/>
                <a:gd name="T72" fmla="*/ 236 w 1004"/>
                <a:gd name="T73" fmla="*/ 573 h 619"/>
                <a:gd name="T74" fmla="*/ 216 w 1004"/>
                <a:gd name="T75" fmla="*/ 607 h 619"/>
                <a:gd name="T76" fmla="*/ 218 w 1004"/>
                <a:gd name="T77" fmla="*/ 615 h 619"/>
                <a:gd name="T78" fmla="*/ 226 w 1004"/>
                <a:gd name="T79" fmla="*/ 619 h 619"/>
                <a:gd name="T80" fmla="*/ 228 w 1004"/>
                <a:gd name="T81" fmla="*/ 619 h 619"/>
                <a:gd name="T82" fmla="*/ 344 w 1004"/>
                <a:gd name="T83" fmla="*/ 603 h 619"/>
                <a:gd name="T84" fmla="*/ 418 w 1004"/>
                <a:gd name="T85" fmla="*/ 579 h 619"/>
                <a:gd name="T86" fmla="*/ 522 w 1004"/>
                <a:gd name="T87" fmla="*/ 529 h 619"/>
                <a:gd name="T88" fmla="*/ 588 w 1004"/>
                <a:gd name="T89" fmla="*/ 485 h 619"/>
                <a:gd name="T90" fmla="*/ 650 w 1004"/>
                <a:gd name="T91" fmla="*/ 439 h 619"/>
                <a:gd name="T92" fmla="*/ 744 w 1004"/>
                <a:gd name="T93" fmla="*/ 355 h 619"/>
                <a:gd name="T94" fmla="*/ 736 w 1004"/>
                <a:gd name="T95" fmla="*/ 411 h 619"/>
                <a:gd name="T96" fmla="*/ 720 w 1004"/>
                <a:gd name="T97" fmla="*/ 471 h 619"/>
                <a:gd name="T98" fmla="*/ 712 w 1004"/>
                <a:gd name="T99" fmla="*/ 491 h 619"/>
                <a:gd name="T100" fmla="*/ 712 w 1004"/>
                <a:gd name="T101" fmla="*/ 499 h 619"/>
                <a:gd name="T102" fmla="*/ 722 w 1004"/>
                <a:gd name="T103" fmla="*/ 505 h 619"/>
                <a:gd name="T104" fmla="*/ 722 w 1004"/>
                <a:gd name="T105" fmla="*/ 505 h 619"/>
                <a:gd name="T106" fmla="*/ 784 w 1004"/>
                <a:gd name="T107" fmla="*/ 497 h 619"/>
                <a:gd name="T108" fmla="*/ 844 w 1004"/>
                <a:gd name="T109" fmla="*/ 475 h 619"/>
                <a:gd name="T110" fmla="*/ 880 w 1004"/>
                <a:gd name="T111" fmla="*/ 455 h 619"/>
                <a:gd name="T112" fmla="*/ 928 w 1004"/>
                <a:gd name="T113" fmla="*/ 411 h 619"/>
                <a:gd name="T114" fmla="*/ 952 w 1004"/>
                <a:gd name="T115" fmla="*/ 379 h 619"/>
                <a:gd name="T116" fmla="*/ 980 w 1004"/>
                <a:gd name="T117" fmla="*/ 321 h 619"/>
                <a:gd name="T118" fmla="*/ 992 w 1004"/>
                <a:gd name="T119" fmla="*/ 283 h 619"/>
                <a:gd name="T120" fmla="*/ 1004 w 1004"/>
                <a:gd name="T121" fmla="*/ 159 h 619"/>
                <a:gd name="T122" fmla="*/ 994 w 1004"/>
                <a:gd name="T123" fmla="*/ 78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4" h="619">
                  <a:moveTo>
                    <a:pt x="970" y="0"/>
                  </a:moveTo>
                  <a:lnTo>
                    <a:pt x="970" y="0"/>
                  </a:lnTo>
                  <a:lnTo>
                    <a:pt x="982" y="40"/>
                  </a:lnTo>
                  <a:lnTo>
                    <a:pt x="990" y="80"/>
                  </a:lnTo>
                  <a:lnTo>
                    <a:pt x="994" y="120"/>
                  </a:lnTo>
                  <a:lnTo>
                    <a:pt x="996" y="159"/>
                  </a:lnTo>
                  <a:lnTo>
                    <a:pt x="996" y="159"/>
                  </a:lnTo>
                  <a:lnTo>
                    <a:pt x="996" y="199"/>
                  </a:lnTo>
                  <a:lnTo>
                    <a:pt x="990" y="239"/>
                  </a:lnTo>
                  <a:lnTo>
                    <a:pt x="980" y="279"/>
                  </a:lnTo>
                  <a:lnTo>
                    <a:pt x="968" y="317"/>
                  </a:lnTo>
                  <a:lnTo>
                    <a:pt x="968" y="317"/>
                  </a:lnTo>
                  <a:lnTo>
                    <a:pt x="960" y="335"/>
                  </a:lnTo>
                  <a:lnTo>
                    <a:pt x="950" y="353"/>
                  </a:lnTo>
                  <a:lnTo>
                    <a:pt x="940" y="369"/>
                  </a:lnTo>
                  <a:lnTo>
                    <a:pt x="928" y="385"/>
                  </a:lnTo>
                  <a:lnTo>
                    <a:pt x="928" y="385"/>
                  </a:lnTo>
                  <a:lnTo>
                    <a:pt x="916" y="401"/>
                  </a:lnTo>
                  <a:lnTo>
                    <a:pt x="902" y="415"/>
                  </a:lnTo>
                  <a:lnTo>
                    <a:pt x="886" y="429"/>
                  </a:lnTo>
                  <a:lnTo>
                    <a:pt x="870" y="439"/>
                  </a:lnTo>
                  <a:lnTo>
                    <a:pt x="870" y="439"/>
                  </a:lnTo>
                  <a:lnTo>
                    <a:pt x="856" y="449"/>
                  </a:lnTo>
                  <a:lnTo>
                    <a:pt x="840" y="457"/>
                  </a:lnTo>
                  <a:lnTo>
                    <a:pt x="808" y="471"/>
                  </a:lnTo>
                  <a:lnTo>
                    <a:pt x="774" y="479"/>
                  </a:lnTo>
                  <a:lnTo>
                    <a:pt x="738" y="483"/>
                  </a:lnTo>
                  <a:lnTo>
                    <a:pt x="738" y="483"/>
                  </a:lnTo>
                  <a:lnTo>
                    <a:pt x="750" y="449"/>
                  </a:lnTo>
                  <a:lnTo>
                    <a:pt x="758" y="415"/>
                  </a:lnTo>
                  <a:lnTo>
                    <a:pt x="758" y="415"/>
                  </a:lnTo>
                  <a:lnTo>
                    <a:pt x="764" y="371"/>
                  </a:lnTo>
                  <a:lnTo>
                    <a:pt x="768" y="327"/>
                  </a:lnTo>
                  <a:lnTo>
                    <a:pt x="768" y="327"/>
                  </a:lnTo>
                  <a:lnTo>
                    <a:pt x="766" y="323"/>
                  </a:lnTo>
                  <a:lnTo>
                    <a:pt x="764" y="319"/>
                  </a:lnTo>
                  <a:lnTo>
                    <a:pt x="764" y="319"/>
                  </a:lnTo>
                  <a:lnTo>
                    <a:pt x="760" y="315"/>
                  </a:lnTo>
                  <a:lnTo>
                    <a:pt x="756" y="315"/>
                  </a:lnTo>
                  <a:lnTo>
                    <a:pt x="756" y="315"/>
                  </a:lnTo>
                  <a:lnTo>
                    <a:pt x="752" y="315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692" y="371"/>
                  </a:lnTo>
                  <a:lnTo>
                    <a:pt x="634" y="421"/>
                  </a:lnTo>
                  <a:lnTo>
                    <a:pt x="634" y="421"/>
                  </a:lnTo>
                  <a:lnTo>
                    <a:pt x="604" y="443"/>
                  </a:lnTo>
                  <a:lnTo>
                    <a:pt x="574" y="467"/>
                  </a:lnTo>
                  <a:lnTo>
                    <a:pt x="542" y="487"/>
                  </a:lnTo>
                  <a:lnTo>
                    <a:pt x="510" y="507"/>
                  </a:lnTo>
                  <a:lnTo>
                    <a:pt x="510" y="507"/>
                  </a:lnTo>
                  <a:lnTo>
                    <a:pt x="478" y="527"/>
                  </a:lnTo>
                  <a:lnTo>
                    <a:pt x="444" y="543"/>
                  </a:lnTo>
                  <a:lnTo>
                    <a:pt x="408" y="559"/>
                  </a:lnTo>
                  <a:lnTo>
                    <a:pt x="374" y="571"/>
                  </a:lnTo>
                  <a:lnTo>
                    <a:pt x="374" y="571"/>
                  </a:lnTo>
                  <a:lnTo>
                    <a:pt x="342" y="581"/>
                  </a:lnTo>
                  <a:lnTo>
                    <a:pt x="310" y="589"/>
                  </a:lnTo>
                  <a:lnTo>
                    <a:pt x="278" y="593"/>
                  </a:lnTo>
                  <a:lnTo>
                    <a:pt x="246" y="597"/>
                  </a:lnTo>
                  <a:lnTo>
                    <a:pt x="246" y="597"/>
                  </a:lnTo>
                  <a:lnTo>
                    <a:pt x="262" y="575"/>
                  </a:lnTo>
                  <a:lnTo>
                    <a:pt x="278" y="553"/>
                  </a:lnTo>
                  <a:lnTo>
                    <a:pt x="314" y="509"/>
                  </a:lnTo>
                  <a:lnTo>
                    <a:pt x="314" y="509"/>
                  </a:lnTo>
                  <a:lnTo>
                    <a:pt x="336" y="483"/>
                  </a:lnTo>
                  <a:lnTo>
                    <a:pt x="356" y="457"/>
                  </a:lnTo>
                  <a:lnTo>
                    <a:pt x="356" y="457"/>
                  </a:lnTo>
                  <a:lnTo>
                    <a:pt x="376" y="427"/>
                  </a:lnTo>
                  <a:lnTo>
                    <a:pt x="384" y="413"/>
                  </a:lnTo>
                  <a:lnTo>
                    <a:pt x="390" y="397"/>
                  </a:lnTo>
                  <a:lnTo>
                    <a:pt x="392" y="397"/>
                  </a:lnTo>
                  <a:lnTo>
                    <a:pt x="392" y="397"/>
                  </a:lnTo>
                  <a:lnTo>
                    <a:pt x="392" y="391"/>
                  </a:lnTo>
                  <a:lnTo>
                    <a:pt x="392" y="391"/>
                  </a:lnTo>
                  <a:lnTo>
                    <a:pt x="388" y="387"/>
                  </a:lnTo>
                  <a:lnTo>
                    <a:pt x="384" y="387"/>
                  </a:lnTo>
                  <a:lnTo>
                    <a:pt x="384" y="387"/>
                  </a:lnTo>
                  <a:lnTo>
                    <a:pt x="382" y="387"/>
                  </a:lnTo>
                  <a:lnTo>
                    <a:pt x="382" y="387"/>
                  </a:lnTo>
                  <a:lnTo>
                    <a:pt x="336" y="403"/>
                  </a:lnTo>
                  <a:lnTo>
                    <a:pt x="288" y="417"/>
                  </a:lnTo>
                  <a:lnTo>
                    <a:pt x="288" y="417"/>
                  </a:lnTo>
                  <a:lnTo>
                    <a:pt x="242" y="429"/>
                  </a:lnTo>
                  <a:lnTo>
                    <a:pt x="194" y="441"/>
                  </a:lnTo>
                  <a:lnTo>
                    <a:pt x="194" y="441"/>
                  </a:lnTo>
                  <a:lnTo>
                    <a:pt x="146" y="449"/>
                  </a:lnTo>
                  <a:lnTo>
                    <a:pt x="98" y="455"/>
                  </a:lnTo>
                  <a:lnTo>
                    <a:pt x="98" y="455"/>
                  </a:lnTo>
                  <a:lnTo>
                    <a:pt x="50" y="459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38" y="463"/>
                  </a:lnTo>
                  <a:lnTo>
                    <a:pt x="38" y="463"/>
                  </a:lnTo>
                  <a:lnTo>
                    <a:pt x="98" y="461"/>
                  </a:lnTo>
                  <a:lnTo>
                    <a:pt x="98" y="461"/>
                  </a:lnTo>
                  <a:lnTo>
                    <a:pt x="148" y="455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244" y="441"/>
                  </a:lnTo>
                  <a:lnTo>
                    <a:pt x="292" y="429"/>
                  </a:lnTo>
                  <a:lnTo>
                    <a:pt x="292" y="429"/>
                  </a:lnTo>
                  <a:lnTo>
                    <a:pt x="370" y="407"/>
                  </a:lnTo>
                  <a:lnTo>
                    <a:pt x="370" y="407"/>
                  </a:lnTo>
                  <a:lnTo>
                    <a:pt x="354" y="431"/>
                  </a:lnTo>
                  <a:lnTo>
                    <a:pt x="338" y="453"/>
                  </a:lnTo>
                  <a:lnTo>
                    <a:pt x="300" y="497"/>
                  </a:lnTo>
                  <a:lnTo>
                    <a:pt x="300" y="497"/>
                  </a:lnTo>
                  <a:lnTo>
                    <a:pt x="256" y="547"/>
                  </a:lnTo>
                  <a:lnTo>
                    <a:pt x="236" y="573"/>
                  </a:lnTo>
                  <a:lnTo>
                    <a:pt x="218" y="603"/>
                  </a:lnTo>
                  <a:lnTo>
                    <a:pt x="218" y="603"/>
                  </a:lnTo>
                  <a:lnTo>
                    <a:pt x="216" y="607"/>
                  </a:lnTo>
                  <a:lnTo>
                    <a:pt x="216" y="607"/>
                  </a:lnTo>
                  <a:lnTo>
                    <a:pt x="216" y="613"/>
                  </a:lnTo>
                  <a:lnTo>
                    <a:pt x="218" y="615"/>
                  </a:lnTo>
                  <a:lnTo>
                    <a:pt x="222" y="617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8" y="619"/>
                  </a:lnTo>
                  <a:lnTo>
                    <a:pt x="228" y="619"/>
                  </a:lnTo>
                  <a:lnTo>
                    <a:pt x="268" y="617"/>
                  </a:lnTo>
                  <a:lnTo>
                    <a:pt x="306" y="611"/>
                  </a:lnTo>
                  <a:lnTo>
                    <a:pt x="344" y="603"/>
                  </a:lnTo>
                  <a:lnTo>
                    <a:pt x="380" y="593"/>
                  </a:lnTo>
                  <a:lnTo>
                    <a:pt x="380" y="593"/>
                  </a:lnTo>
                  <a:lnTo>
                    <a:pt x="418" y="579"/>
                  </a:lnTo>
                  <a:lnTo>
                    <a:pt x="454" y="565"/>
                  </a:lnTo>
                  <a:lnTo>
                    <a:pt x="488" y="547"/>
                  </a:lnTo>
                  <a:lnTo>
                    <a:pt x="522" y="529"/>
                  </a:lnTo>
                  <a:lnTo>
                    <a:pt x="522" y="529"/>
                  </a:lnTo>
                  <a:lnTo>
                    <a:pt x="556" y="507"/>
                  </a:lnTo>
                  <a:lnTo>
                    <a:pt x="588" y="485"/>
                  </a:lnTo>
                  <a:lnTo>
                    <a:pt x="618" y="463"/>
                  </a:lnTo>
                  <a:lnTo>
                    <a:pt x="650" y="439"/>
                  </a:lnTo>
                  <a:lnTo>
                    <a:pt x="650" y="439"/>
                  </a:lnTo>
                  <a:lnTo>
                    <a:pt x="698" y="397"/>
                  </a:lnTo>
                  <a:lnTo>
                    <a:pt x="744" y="355"/>
                  </a:lnTo>
                  <a:lnTo>
                    <a:pt x="744" y="355"/>
                  </a:lnTo>
                  <a:lnTo>
                    <a:pt x="740" y="383"/>
                  </a:lnTo>
                  <a:lnTo>
                    <a:pt x="736" y="411"/>
                  </a:lnTo>
                  <a:lnTo>
                    <a:pt x="736" y="411"/>
                  </a:lnTo>
                  <a:lnTo>
                    <a:pt x="732" y="431"/>
                  </a:lnTo>
                  <a:lnTo>
                    <a:pt x="728" y="451"/>
                  </a:lnTo>
                  <a:lnTo>
                    <a:pt x="720" y="47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5"/>
                  </a:lnTo>
                  <a:lnTo>
                    <a:pt x="712" y="495"/>
                  </a:lnTo>
                  <a:lnTo>
                    <a:pt x="712" y="499"/>
                  </a:lnTo>
                  <a:lnTo>
                    <a:pt x="714" y="503"/>
                  </a:lnTo>
                  <a:lnTo>
                    <a:pt x="718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44" y="505"/>
                  </a:lnTo>
                  <a:lnTo>
                    <a:pt x="764" y="501"/>
                  </a:lnTo>
                  <a:lnTo>
                    <a:pt x="784" y="497"/>
                  </a:lnTo>
                  <a:lnTo>
                    <a:pt x="806" y="491"/>
                  </a:lnTo>
                  <a:lnTo>
                    <a:pt x="826" y="485"/>
                  </a:lnTo>
                  <a:lnTo>
                    <a:pt x="844" y="475"/>
                  </a:lnTo>
                  <a:lnTo>
                    <a:pt x="862" y="465"/>
                  </a:lnTo>
                  <a:lnTo>
                    <a:pt x="880" y="455"/>
                  </a:lnTo>
                  <a:lnTo>
                    <a:pt x="880" y="455"/>
                  </a:lnTo>
                  <a:lnTo>
                    <a:pt x="898" y="441"/>
                  </a:lnTo>
                  <a:lnTo>
                    <a:pt x="914" y="427"/>
                  </a:lnTo>
                  <a:lnTo>
                    <a:pt x="928" y="411"/>
                  </a:lnTo>
                  <a:lnTo>
                    <a:pt x="940" y="395"/>
                  </a:lnTo>
                  <a:lnTo>
                    <a:pt x="940" y="395"/>
                  </a:lnTo>
                  <a:lnTo>
                    <a:pt x="952" y="379"/>
                  </a:lnTo>
                  <a:lnTo>
                    <a:pt x="964" y="359"/>
                  </a:lnTo>
                  <a:lnTo>
                    <a:pt x="972" y="341"/>
                  </a:lnTo>
                  <a:lnTo>
                    <a:pt x="980" y="321"/>
                  </a:lnTo>
                  <a:lnTo>
                    <a:pt x="980" y="321"/>
                  </a:lnTo>
                  <a:lnTo>
                    <a:pt x="988" y="303"/>
                  </a:lnTo>
                  <a:lnTo>
                    <a:pt x="992" y="283"/>
                  </a:lnTo>
                  <a:lnTo>
                    <a:pt x="1000" y="241"/>
                  </a:lnTo>
                  <a:lnTo>
                    <a:pt x="1004" y="201"/>
                  </a:lnTo>
                  <a:lnTo>
                    <a:pt x="1004" y="159"/>
                  </a:lnTo>
                  <a:lnTo>
                    <a:pt x="1004" y="159"/>
                  </a:lnTo>
                  <a:lnTo>
                    <a:pt x="1000" y="120"/>
                  </a:lnTo>
                  <a:lnTo>
                    <a:pt x="994" y="78"/>
                  </a:lnTo>
                  <a:lnTo>
                    <a:pt x="984" y="40"/>
                  </a:lnTo>
                  <a:lnTo>
                    <a:pt x="9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90">
              <a:extLst>
                <a:ext uri="{FF2B5EF4-FFF2-40B4-BE49-F238E27FC236}">
                  <a16:creationId xmlns:a16="http://schemas.microsoft.com/office/drawing/2014/main" id="{46CA4632-01FB-C94F-91CD-6701F4975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3" y="3151188"/>
              <a:ext cx="349250" cy="400050"/>
            </a:xfrm>
            <a:custGeom>
              <a:avLst/>
              <a:gdLst>
                <a:gd name="T0" fmla="*/ 180 w 220"/>
                <a:gd name="T1" fmla="*/ 22 h 252"/>
                <a:gd name="T2" fmla="*/ 180 w 220"/>
                <a:gd name="T3" fmla="*/ 22 h 252"/>
                <a:gd name="T4" fmla="*/ 162 w 220"/>
                <a:gd name="T5" fmla="*/ 12 h 252"/>
                <a:gd name="T6" fmla="*/ 146 w 220"/>
                <a:gd name="T7" fmla="*/ 6 h 252"/>
                <a:gd name="T8" fmla="*/ 130 w 220"/>
                <a:gd name="T9" fmla="*/ 2 h 252"/>
                <a:gd name="T10" fmla="*/ 114 w 220"/>
                <a:gd name="T11" fmla="*/ 0 h 252"/>
                <a:gd name="T12" fmla="*/ 100 w 220"/>
                <a:gd name="T13" fmla="*/ 2 h 252"/>
                <a:gd name="T14" fmla="*/ 86 w 220"/>
                <a:gd name="T15" fmla="*/ 6 h 252"/>
                <a:gd name="T16" fmla="*/ 72 w 220"/>
                <a:gd name="T17" fmla="*/ 10 h 252"/>
                <a:gd name="T18" fmla="*/ 60 w 220"/>
                <a:gd name="T19" fmla="*/ 18 h 252"/>
                <a:gd name="T20" fmla="*/ 48 w 220"/>
                <a:gd name="T21" fmla="*/ 26 h 252"/>
                <a:gd name="T22" fmla="*/ 38 w 220"/>
                <a:gd name="T23" fmla="*/ 38 h 252"/>
                <a:gd name="T24" fmla="*/ 28 w 220"/>
                <a:gd name="T25" fmla="*/ 48 h 252"/>
                <a:gd name="T26" fmla="*/ 20 w 220"/>
                <a:gd name="T27" fmla="*/ 62 h 252"/>
                <a:gd name="T28" fmla="*/ 14 w 220"/>
                <a:gd name="T29" fmla="*/ 76 h 252"/>
                <a:gd name="T30" fmla="*/ 8 w 220"/>
                <a:gd name="T31" fmla="*/ 90 h 252"/>
                <a:gd name="T32" fmla="*/ 4 w 220"/>
                <a:gd name="T33" fmla="*/ 104 h 252"/>
                <a:gd name="T34" fmla="*/ 0 w 220"/>
                <a:gd name="T35" fmla="*/ 120 h 252"/>
                <a:gd name="T36" fmla="*/ 0 w 220"/>
                <a:gd name="T37" fmla="*/ 134 h 252"/>
                <a:gd name="T38" fmla="*/ 0 w 220"/>
                <a:gd name="T39" fmla="*/ 150 h 252"/>
                <a:gd name="T40" fmla="*/ 2 w 220"/>
                <a:gd name="T41" fmla="*/ 164 h 252"/>
                <a:gd name="T42" fmla="*/ 6 w 220"/>
                <a:gd name="T43" fmla="*/ 178 h 252"/>
                <a:gd name="T44" fmla="*/ 12 w 220"/>
                <a:gd name="T45" fmla="*/ 192 h 252"/>
                <a:gd name="T46" fmla="*/ 20 w 220"/>
                <a:gd name="T47" fmla="*/ 204 h 252"/>
                <a:gd name="T48" fmla="*/ 30 w 220"/>
                <a:gd name="T49" fmla="*/ 216 h 252"/>
                <a:gd name="T50" fmla="*/ 42 w 220"/>
                <a:gd name="T51" fmla="*/ 226 h 252"/>
                <a:gd name="T52" fmla="*/ 56 w 220"/>
                <a:gd name="T53" fmla="*/ 234 h 252"/>
                <a:gd name="T54" fmla="*/ 72 w 220"/>
                <a:gd name="T55" fmla="*/ 242 h 252"/>
                <a:gd name="T56" fmla="*/ 90 w 220"/>
                <a:gd name="T57" fmla="*/ 246 h 252"/>
                <a:gd name="T58" fmla="*/ 112 w 220"/>
                <a:gd name="T59" fmla="*/ 250 h 252"/>
                <a:gd name="T60" fmla="*/ 136 w 220"/>
                <a:gd name="T61" fmla="*/ 252 h 252"/>
                <a:gd name="T62" fmla="*/ 162 w 220"/>
                <a:gd name="T63" fmla="*/ 250 h 252"/>
                <a:gd name="T64" fmla="*/ 190 w 220"/>
                <a:gd name="T65" fmla="*/ 246 h 252"/>
                <a:gd name="T66" fmla="*/ 220 w 220"/>
                <a:gd name="T67" fmla="*/ 238 h 252"/>
                <a:gd name="T68" fmla="*/ 180 w 220"/>
                <a:gd name="T69" fmla="*/ 2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0" h="252">
                  <a:moveTo>
                    <a:pt x="180" y="22"/>
                  </a:moveTo>
                  <a:lnTo>
                    <a:pt x="180" y="22"/>
                  </a:lnTo>
                  <a:lnTo>
                    <a:pt x="162" y="12"/>
                  </a:lnTo>
                  <a:lnTo>
                    <a:pt x="146" y="6"/>
                  </a:lnTo>
                  <a:lnTo>
                    <a:pt x="130" y="2"/>
                  </a:lnTo>
                  <a:lnTo>
                    <a:pt x="114" y="0"/>
                  </a:lnTo>
                  <a:lnTo>
                    <a:pt x="100" y="2"/>
                  </a:lnTo>
                  <a:lnTo>
                    <a:pt x="86" y="6"/>
                  </a:lnTo>
                  <a:lnTo>
                    <a:pt x="72" y="10"/>
                  </a:lnTo>
                  <a:lnTo>
                    <a:pt x="60" y="18"/>
                  </a:lnTo>
                  <a:lnTo>
                    <a:pt x="48" y="26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0" y="62"/>
                  </a:lnTo>
                  <a:lnTo>
                    <a:pt x="14" y="76"/>
                  </a:lnTo>
                  <a:lnTo>
                    <a:pt x="8" y="90"/>
                  </a:lnTo>
                  <a:lnTo>
                    <a:pt x="4" y="104"/>
                  </a:lnTo>
                  <a:lnTo>
                    <a:pt x="0" y="120"/>
                  </a:lnTo>
                  <a:lnTo>
                    <a:pt x="0" y="134"/>
                  </a:lnTo>
                  <a:lnTo>
                    <a:pt x="0" y="150"/>
                  </a:lnTo>
                  <a:lnTo>
                    <a:pt x="2" y="164"/>
                  </a:lnTo>
                  <a:lnTo>
                    <a:pt x="6" y="178"/>
                  </a:lnTo>
                  <a:lnTo>
                    <a:pt x="12" y="192"/>
                  </a:lnTo>
                  <a:lnTo>
                    <a:pt x="20" y="204"/>
                  </a:lnTo>
                  <a:lnTo>
                    <a:pt x="30" y="216"/>
                  </a:lnTo>
                  <a:lnTo>
                    <a:pt x="42" y="226"/>
                  </a:lnTo>
                  <a:lnTo>
                    <a:pt x="56" y="234"/>
                  </a:lnTo>
                  <a:lnTo>
                    <a:pt x="72" y="242"/>
                  </a:lnTo>
                  <a:lnTo>
                    <a:pt x="90" y="246"/>
                  </a:lnTo>
                  <a:lnTo>
                    <a:pt x="112" y="250"/>
                  </a:lnTo>
                  <a:lnTo>
                    <a:pt x="136" y="252"/>
                  </a:lnTo>
                  <a:lnTo>
                    <a:pt x="162" y="250"/>
                  </a:lnTo>
                  <a:lnTo>
                    <a:pt x="190" y="246"/>
                  </a:lnTo>
                  <a:lnTo>
                    <a:pt x="220" y="238"/>
                  </a:lnTo>
                  <a:lnTo>
                    <a:pt x="180" y="22"/>
                  </a:lnTo>
                  <a:close/>
                </a:path>
              </a:pathLst>
            </a:custGeom>
            <a:solidFill>
              <a:srgbClr val="F5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91">
              <a:extLst>
                <a:ext uri="{FF2B5EF4-FFF2-40B4-BE49-F238E27FC236}">
                  <a16:creationId xmlns:a16="http://schemas.microsoft.com/office/drawing/2014/main" id="{4934B94F-7024-C454-D5B4-8958C6AB2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3" y="3151188"/>
              <a:ext cx="349250" cy="400050"/>
            </a:xfrm>
            <a:custGeom>
              <a:avLst/>
              <a:gdLst>
                <a:gd name="T0" fmla="*/ 180 w 220"/>
                <a:gd name="T1" fmla="*/ 22 h 252"/>
                <a:gd name="T2" fmla="*/ 180 w 220"/>
                <a:gd name="T3" fmla="*/ 22 h 252"/>
                <a:gd name="T4" fmla="*/ 162 w 220"/>
                <a:gd name="T5" fmla="*/ 12 h 252"/>
                <a:gd name="T6" fmla="*/ 146 w 220"/>
                <a:gd name="T7" fmla="*/ 6 h 252"/>
                <a:gd name="T8" fmla="*/ 130 w 220"/>
                <a:gd name="T9" fmla="*/ 2 h 252"/>
                <a:gd name="T10" fmla="*/ 114 w 220"/>
                <a:gd name="T11" fmla="*/ 0 h 252"/>
                <a:gd name="T12" fmla="*/ 100 w 220"/>
                <a:gd name="T13" fmla="*/ 2 h 252"/>
                <a:gd name="T14" fmla="*/ 86 w 220"/>
                <a:gd name="T15" fmla="*/ 6 h 252"/>
                <a:gd name="T16" fmla="*/ 72 w 220"/>
                <a:gd name="T17" fmla="*/ 10 h 252"/>
                <a:gd name="T18" fmla="*/ 60 w 220"/>
                <a:gd name="T19" fmla="*/ 18 h 252"/>
                <a:gd name="T20" fmla="*/ 48 w 220"/>
                <a:gd name="T21" fmla="*/ 26 h 252"/>
                <a:gd name="T22" fmla="*/ 38 w 220"/>
                <a:gd name="T23" fmla="*/ 38 h 252"/>
                <a:gd name="T24" fmla="*/ 28 w 220"/>
                <a:gd name="T25" fmla="*/ 48 h 252"/>
                <a:gd name="T26" fmla="*/ 20 w 220"/>
                <a:gd name="T27" fmla="*/ 62 h 252"/>
                <a:gd name="T28" fmla="*/ 14 w 220"/>
                <a:gd name="T29" fmla="*/ 76 h 252"/>
                <a:gd name="T30" fmla="*/ 8 w 220"/>
                <a:gd name="T31" fmla="*/ 90 h 252"/>
                <a:gd name="T32" fmla="*/ 4 w 220"/>
                <a:gd name="T33" fmla="*/ 104 h 252"/>
                <a:gd name="T34" fmla="*/ 0 w 220"/>
                <a:gd name="T35" fmla="*/ 120 h 252"/>
                <a:gd name="T36" fmla="*/ 0 w 220"/>
                <a:gd name="T37" fmla="*/ 134 h 252"/>
                <a:gd name="T38" fmla="*/ 0 w 220"/>
                <a:gd name="T39" fmla="*/ 150 h 252"/>
                <a:gd name="T40" fmla="*/ 2 w 220"/>
                <a:gd name="T41" fmla="*/ 164 h 252"/>
                <a:gd name="T42" fmla="*/ 6 w 220"/>
                <a:gd name="T43" fmla="*/ 178 h 252"/>
                <a:gd name="T44" fmla="*/ 12 w 220"/>
                <a:gd name="T45" fmla="*/ 192 h 252"/>
                <a:gd name="T46" fmla="*/ 20 w 220"/>
                <a:gd name="T47" fmla="*/ 204 h 252"/>
                <a:gd name="T48" fmla="*/ 30 w 220"/>
                <a:gd name="T49" fmla="*/ 216 h 252"/>
                <a:gd name="T50" fmla="*/ 42 w 220"/>
                <a:gd name="T51" fmla="*/ 226 h 252"/>
                <a:gd name="T52" fmla="*/ 56 w 220"/>
                <a:gd name="T53" fmla="*/ 234 h 252"/>
                <a:gd name="T54" fmla="*/ 72 w 220"/>
                <a:gd name="T55" fmla="*/ 242 h 252"/>
                <a:gd name="T56" fmla="*/ 90 w 220"/>
                <a:gd name="T57" fmla="*/ 246 h 252"/>
                <a:gd name="T58" fmla="*/ 112 w 220"/>
                <a:gd name="T59" fmla="*/ 250 h 252"/>
                <a:gd name="T60" fmla="*/ 136 w 220"/>
                <a:gd name="T61" fmla="*/ 252 h 252"/>
                <a:gd name="T62" fmla="*/ 162 w 220"/>
                <a:gd name="T63" fmla="*/ 250 h 252"/>
                <a:gd name="T64" fmla="*/ 190 w 220"/>
                <a:gd name="T65" fmla="*/ 246 h 252"/>
                <a:gd name="T66" fmla="*/ 220 w 220"/>
                <a:gd name="T67" fmla="*/ 2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0" h="252">
                  <a:moveTo>
                    <a:pt x="180" y="22"/>
                  </a:moveTo>
                  <a:lnTo>
                    <a:pt x="180" y="22"/>
                  </a:lnTo>
                  <a:lnTo>
                    <a:pt x="162" y="12"/>
                  </a:lnTo>
                  <a:lnTo>
                    <a:pt x="146" y="6"/>
                  </a:lnTo>
                  <a:lnTo>
                    <a:pt x="130" y="2"/>
                  </a:lnTo>
                  <a:lnTo>
                    <a:pt x="114" y="0"/>
                  </a:lnTo>
                  <a:lnTo>
                    <a:pt x="100" y="2"/>
                  </a:lnTo>
                  <a:lnTo>
                    <a:pt x="86" y="6"/>
                  </a:lnTo>
                  <a:lnTo>
                    <a:pt x="72" y="10"/>
                  </a:lnTo>
                  <a:lnTo>
                    <a:pt x="60" y="18"/>
                  </a:lnTo>
                  <a:lnTo>
                    <a:pt x="48" y="26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0" y="62"/>
                  </a:lnTo>
                  <a:lnTo>
                    <a:pt x="14" y="76"/>
                  </a:lnTo>
                  <a:lnTo>
                    <a:pt x="8" y="90"/>
                  </a:lnTo>
                  <a:lnTo>
                    <a:pt x="4" y="104"/>
                  </a:lnTo>
                  <a:lnTo>
                    <a:pt x="0" y="120"/>
                  </a:lnTo>
                  <a:lnTo>
                    <a:pt x="0" y="134"/>
                  </a:lnTo>
                  <a:lnTo>
                    <a:pt x="0" y="150"/>
                  </a:lnTo>
                  <a:lnTo>
                    <a:pt x="2" y="164"/>
                  </a:lnTo>
                  <a:lnTo>
                    <a:pt x="6" y="178"/>
                  </a:lnTo>
                  <a:lnTo>
                    <a:pt x="12" y="192"/>
                  </a:lnTo>
                  <a:lnTo>
                    <a:pt x="20" y="204"/>
                  </a:lnTo>
                  <a:lnTo>
                    <a:pt x="30" y="216"/>
                  </a:lnTo>
                  <a:lnTo>
                    <a:pt x="42" y="226"/>
                  </a:lnTo>
                  <a:lnTo>
                    <a:pt x="56" y="234"/>
                  </a:lnTo>
                  <a:lnTo>
                    <a:pt x="72" y="242"/>
                  </a:lnTo>
                  <a:lnTo>
                    <a:pt x="90" y="246"/>
                  </a:lnTo>
                  <a:lnTo>
                    <a:pt x="112" y="250"/>
                  </a:lnTo>
                  <a:lnTo>
                    <a:pt x="136" y="252"/>
                  </a:lnTo>
                  <a:lnTo>
                    <a:pt x="162" y="250"/>
                  </a:lnTo>
                  <a:lnTo>
                    <a:pt x="190" y="246"/>
                  </a:lnTo>
                  <a:lnTo>
                    <a:pt x="220" y="2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4" name="Oval 59">
            <a:extLst>
              <a:ext uri="{FF2B5EF4-FFF2-40B4-BE49-F238E27FC236}">
                <a16:creationId xmlns:a16="http://schemas.microsoft.com/office/drawing/2014/main" id="{6CD5BE6F-6864-45F9-FD19-DE336514DE2A}"/>
              </a:ext>
            </a:extLst>
          </p:cNvPr>
          <p:cNvSpPr/>
          <p:nvPr userDrawn="1"/>
        </p:nvSpPr>
        <p:spPr>
          <a:xfrm>
            <a:off x="852139" y="2472243"/>
            <a:ext cx="10880396" cy="2585846"/>
          </a:xfrm>
          <a:prstGeom prst="roundRect">
            <a:avLst>
              <a:gd name="adj" fmla="val 48084"/>
            </a:avLst>
          </a:prstGeom>
          <a:solidFill>
            <a:schemeClr val="accent3"/>
          </a:solidFill>
          <a:ln>
            <a:noFill/>
          </a:ln>
          <a:effectLst>
            <a:outerShdw blurRad="596900" dist="457200" dir="8100000" algn="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5" name="Freeform 92">
            <a:extLst>
              <a:ext uri="{FF2B5EF4-FFF2-40B4-BE49-F238E27FC236}">
                <a16:creationId xmlns:a16="http://schemas.microsoft.com/office/drawing/2014/main" id="{EEB5A1ED-66D9-4FA0-212E-2AB32CF10DE1}"/>
              </a:ext>
            </a:extLst>
          </p:cNvPr>
          <p:cNvSpPr>
            <a:spLocks/>
          </p:cNvSpPr>
          <p:nvPr userDrawn="1"/>
        </p:nvSpPr>
        <p:spPr bwMode="auto">
          <a:xfrm>
            <a:off x="1588221" y="2503137"/>
            <a:ext cx="231911" cy="216765"/>
          </a:xfrm>
          <a:custGeom>
            <a:avLst/>
            <a:gdLst>
              <a:gd name="T0" fmla="*/ 224 w 444"/>
              <a:gd name="T1" fmla="*/ 2 h 415"/>
              <a:gd name="T2" fmla="*/ 160 w 444"/>
              <a:gd name="T3" fmla="*/ 0 h 415"/>
              <a:gd name="T4" fmla="*/ 110 w 444"/>
              <a:gd name="T5" fmla="*/ 10 h 415"/>
              <a:gd name="T6" fmla="*/ 72 w 444"/>
              <a:gd name="T7" fmla="*/ 28 h 415"/>
              <a:gd name="T8" fmla="*/ 44 w 444"/>
              <a:gd name="T9" fmla="*/ 52 h 415"/>
              <a:gd name="T10" fmla="*/ 26 w 444"/>
              <a:gd name="T11" fmla="*/ 81 h 415"/>
              <a:gd name="T12" fmla="*/ 12 w 444"/>
              <a:gd name="T13" fmla="*/ 115 h 415"/>
              <a:gd name="T14" fmla="*/ 6 w 444"/>
              <a:gd name="T15" fmla="*/ 151 h 415"/>
              <a:gd name="T16" fmla="*/ 2 w 444"/>
              <a:gd name="T17" fmla="*/ 187 h 415"/>
              <a:gd name="T18" fmla="*/ 0 w 444"/>
              <a:gd name="T19" fmla="*/ 275 h 415"/>
              <a:gd name="T20" fmla="*/ 4 w 444"/>
              <a:gd name="T21" fmla="*/ 335 h 415"/>
              <a:gd name="T22" fmla="*/ 12 w 444"/>
              <a:gd name="T23" fmla="*/ 367 h 415"/>
              <a:gd name="T24" fmla="*/ 20 w 444"/>
              <a:gd name="T25" fmla="*/ 377 h 415"/>
              <a:gd name="T26" fmla="*/ 30 w 444"/>
              <a:gd name="T27" fmla="*/ 375 h 415"/>
              <a:gd name="T28" fmla="*/ 42 w 444"/>
              <a:gd name="T29" fmla="*/ 357 h 415"/>
              <a:gd name="T30" fmla="*/ 54 w 444"/>
              <a:gd name="T31" fmla="*/ 321 h 415"/>
              <a:gd name="T32" fmla="*/ 64 w 444"/>
              <a:gd name="T33" fmla="*/ 271 h 415"/>
              <a:gd name="T34" fmla="*/ 68 w 444"/>
              <a:gd name="T35" fmla="*/ 241 h 415"/>
              <a:gd name="T36" fmla="*/ 68 w 444"/>
              <a:gd name="T37" fmla="*/ 317 h 415"/>
              <a:gd name="T38" fmla="*/ 74 w 444"/>
              <a:gd name="T39" fmla="*/ 371 h 415"/>
              <a:gd name="T40" fmla="*/ 86 w 444"/>
              <a:gd name="T41" fmla="*/ 399 h 415"/>
              <a:gd name="T42" fmla="*/ 98 w 444"/>
              <a:gd name="T43" fmla="*/ 409 h 415"/>
              <a:gd name="T44" fmla="*/ 104 w 444"/>
              <a:gd name="T45" fmla="*/ 411 h 415"/>
              <a:gd name="T46" fmla="*/ 116 w 444"/>
              <a:gd name="T47" fmla="*/ 405 h 415"/>
              <a:gd name="T48" fmla="*/ 126 w 444"/>
              <a:gd name="T49" fmla="*/ 389 h 415"/>
              <a:gd name="T50" fmla="*/ 140 w 444"/>
              <a:gd name="T51" fmla="*/ 343 h 415"/>
              <a:gd name="T52" fmla="*/ 156 w 444"/>
              <a:gd name="T53" fmla="*/ 269 h 415"/>
              <a:gd name="T54" fmla="*/ 162 w 444"/>
              <a:gd name="T55" fmla="*/ 251 h 415"/>
              <a:gd name="T56" fmla="*/ 158 w 444"/>
              <a:gd name="T57" fmla="*/ 313 h 415"/>
              <a:gd name="T58" fmla="*/ 162 w 444"/>
              <a:gd name="T59" fmla="*/ 363 h 415"/>
              <a:gd name="T60" fmla="*/ 174 w 444"/>
              <a:gd name="T61" fmla="*/ 397 h 415"/>
              <a:gd name="T62" fmla="*/ 188 w 444"/>
              <a:gd name="T63" fmla="*/ 415 h 415"/>
              <a:gd name="T64" fmla="*/ 196 w 444"/>
              <a:gd name="T65" fmla="*/ 415 h 415"/>
              <a:gd name="T66" fmla="*/ 204 w 444"/>
              <a:gd name="T67" fmla="*/ 411 h 415"/>
              <a:gd name="T68" fmla="*/ 222 w 444"/>
              <a:gd name="T69" fmla="*/ 385 h 415"/>
              <a:gd name="T70" fmla="*/ 236 w 444"/>
              <a:gd name="T71" fmla="*/ 331 h 415"/>
              <a:gd name="T72" fmla="*/ 248 w 444"/>
              <a:gd name="T73" fmla="*/ 247 h 415"/>
              <a:gd name="T74" fmla="*/ 248 w 444"/>
              <a:gd name="T75" fmla="*/ 267 h 415"/>
              <a:gd name="T76" fmla="*/ 256 w 444"/>
              <a:gd name="T77" fmla="*/ 317 h 415"/>
              <a:gd name="T78" fmla="*/ 274 w 444"/>
              <a:gd name="T79" fmla="*/ 365 h 415"/>
              <a:gd name="T80" fmla="*/ 288 w 444"/>
              <a:gd name="T81" fmla="*/ 383 h 415"/>
              <a:gd name="T82" fmla="*/ 302 w 444"/>
              <a:gd name="T83" fmla="*/ 391 h 415"/>
              <a:gd name="T84" fmla="*/ 320 w 444"/>
              <a:gd name="T85" fmla="*/ 387 h 415"/>
              <a:gd name="T86" fmla="*/ 324 w 444"/>
              <a:gd name="T87" fmla="*/ 381 h 415"/>
              <a:gd name="T88" fmla="*/ 330 w 444"/>
              <a:gd name="T89" fmla="*/ 365 h 415"/>
              <a:gd name="T90" fmla="*/ 330 w 444"/>
              <a:gd name="T91" fmla="*/ 329 h 415"/>
              <a:gd name="T92" fmla="*/ 314 w 444"/>
              <a:gd name="T93" fmla="*/ 245 h 415"/>
              <a:gd name="T94" fmla="*/ 308 w 444"/>
              <a:gd name="T95" fmla="*/ 207 h 415"/>
              <a:gd name="T96" fmla="*/ 344 w 444"/>
              <a:gd name="T97" fmla="*/ 215 h 415"/>
              <a:gd name="T98" fmla="*/ 398 w 444"/>
              <a:gd name="T99" fmla="*/ 223 h 415"/>
              <a:gd name="T100" fmla="*/ 422 w 444"/>
              <a:gd name="T101" fmla="*/ 223 h 415"/>
              <a:gd name="T102" fmla="*/ 438 w 444"/>
              <a:gd name="T103" fmla="*/ 219 h 415"/>
              <a:gd name="T104" fmla="*/ 444 w 444"/>
              <a:gd name="T105" fmla="*/ 205 h 415"/>
              <a:gd name="T106" fmla="*/ 432 w 444"/>
              <a:gd name="T107" fmla="*/ 181 h 415"/>
              <a:gd name="T108" fmla="*/ 410 w 444"/>
              <a:gd name="T109" fmla="*/ 151 h 415"/>
              <a:gd name="T110" fmla="*/ 360 w 444"/>
              <a:gd name="T111" fmla="*/ 89 h 415"/>
              <a:gd name="T112" fmla="*/ 304 w 444"/>
              <a:gd name="T113" fmla="*/ 38 h 415"/>
              <a:gd name="T114" fmla="*/ 262 w 444"/>
              <a:gd name="T115" fmla="*/ 10 h 415"/>
              <a:gd name="T116" fmla="*/ 236 w 444"/>
              <a:gd name="T117" fmla="*/ 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4" h="415">
                <a:moveTo>
                  <a:pt x="224" y="2"/>
                </a:moveTo>
                <a:lnTo>
                  <a:pt x="224" y="2"/>
                </a:lnTo>
                <a:lnTo>
                  <a:pt x="190" y="0"/>
                </a:lnTo>
                <a:lnTo>
                  <a:pt x="160" y="0"/>
                </a:lnTo>
                <a:lnTo>
                  <a:pt x="134" y="4"/>
                </a:lnTo>
                <a:lnTo>
                  <a:pt x="110" y="10"/>
                </a:lnTo>
                <a:lnTo>
                  <a:pt x="90" y="18"/>
                </a:lnTo>
                <a:lnTo>
                  <a:pt x="72" y="28"/>
                </a:lnTo>
                <a:lnTo>
                  <a:pt x="58" y="38"/>
                </a:lnTo>
                <a:lnTo>
                  <a:pt x="44" y="52"/>
                </a:lnTo>
                <a:lnTo>
                  <a:pt x="34" y="65"/>
                </a:lnTo>
                <a:lnTo>
                  <a:pt x="26" y="81"/>
                </a:lnTo>
                <a:lnTo>
                  <a:pt x="18" y="97"/>
                </a:lnTo>
                <a:lnTo>
                  <a:pt x="12" y="115"/>
                </a:lnTo>
                <a:lnTo>
                  <a:pt x="8" y="133"/>
                </a:lnTo>
                <a:lnTo>
                  <a:pt x="6" y="151"/>
                </a:lnTo>
                <a:lnTo>
                  <a:pt x="2" y="187"/>
                </a:lnTo>
                <a:lnTo>
                  <a:pt x="2" y="187"/>
                </a:lnTo>
                <a:lnTo>
                  <a:pt x="2" y="235"/>
                </a:lnTo>
                <a:lnTo>
                  <a:pt x="0" y="275"/>
                </a:lnTo>
                <a:lnTo>
                  <a:pt x="2" y="307"/>
                </a:lnTo>
                <a:lnTo>
                  <a:pt x="4" y="335"/>
                </a:lnTo>
                <a:lnTo>
                  <a:pt x="8" y="355"/>
                </a:lnTo>
                <a:lnTo>
                  <a:pt x="12" y="367"/>
                </a:lnTo>
                <a:lnTo>
                  <a:pt x="18" y="375"/>
                </a:lnTo>
                <a:lnTo>
                  <a:pt x="20" y="377"/>
                </a:lnTo>
                <a:lnTo>
                  <a:pt x="24" y="379"/>
                </a:lnTo>
                <a:lnTo>
                  <a:pt x="30" y="375"/>
                </a:lnTo>
                <a:lnTo>
                  <a:pt x="36" y="369"/>
                </a:lnTo>
                <a:lnTo>
                  <a:pt x="42" y="357"/>
                </a:lnTo>
                <a:lnTo>
                  <a:pt x="48" y="341"/>
                </a:lnTo>
                <a:lnTo>
                  <a:pt x="54" y="321"/>
                </a:lnTo>
                <a:lnTo>
                  <a:pt x="60" y="297"/>
                </a:lnTo>
                <a:lnTo>
                  <a:pt x="64" y="271"/>
                </a:lnTo>
                <a:lnTo>
                  <a:pt x="68" y="241"/>
                </a:lnTo>
                <a:lnTo>
                  <a:pt x="68" y="241"/>
                </a:lnTo>
                <a:lnTo>
                  <a:pt x="68" y="289"/>
                </a:lnTo>
                <a:lnTo>
                  <a:pt x="68" y="317"/>
                </a:lnTo>
                <a:lnTo>
                  <a:pt x="70" y="345"/>
                </a:lnTo>
                <a:lnTo>
                  <a:pt x="74" y="371"/>
                </a:lnTo>
                <a:lnTo>
                  <a:pt x="82" y="391"/>
                </a:lnTo>
                <a:lnTo>
                  <a:pt x="86" y="399"/>
                </a:lnTo>
                <a:lnTo>
                  <a:pt x="90" y="405"/>
                </a:lnTo>
                <a:lnTo>
                  <a:pt x="98" y="409"/>
                </a:lnTo>
                <a:lnTo>
                  <a:pt x="104" y="411"/>
                </a:lnTo>
                <a:lnTo>
                  <a:pt x="104" y="411"/>
                </a:lnTo>
                <a:lnTo>
                  <a:pt x="110" y="409"/>
                </a:lnTo>
                <a:lnTo>
                  <a:pt x="116" y="405"/>
                </a:lnTo>
                <a:lnTo>
                  <a:pt x="120" y="397"/>
                </a:lnTo>
                <a:lnTo>
                  <a:pt x="126" y="389"/>
                </a:lnTo>
                <a:lnTo>
                  <a:pt x="132" y="369"/>
                </a:lnTo>
                <a:lnTo>
                  <a:pt x="140" y="343"/>
                </a:lnTo>
                <a:lnTo>
                  <a:pt x="150" y="291"/>
                </a:lnTo>
                <a:lnTo>
                  <a:pt x="156" y="269"/>
                </a:lnTo>
                <a:lnTo>
                  <a:pt x="162" y="251"/>
                </a:lnTo>
                <a:lnTo>
                  <a:pt x="162" y="251"/>
                </a:lnTo>
                <a:lnTo>
                  <a:pt x="160" y="283"/>
                </a:lnTo>
                <a:lnTo>
                  <a:pt x="158" y="313"/>
                </a:lnTo>
                <a:lnTo>
                  <a:pt x="160" y="339"/>
                </a:lnTo>
                <a:lnTo>
                  <a:pt x="162" y="363"/>
                </a:lnTo>
                <a:lnTo>
                  <a:pt x="168" y="381"/>
                </a:lnTo>
                <a:lnTo>
                  <a:pt x="174" y="397"/>
                </a:lnTo>
                <a:lnTo>
                  <a:pt x="180" y="409"/>
                </a:lnTo>
                <a:lnTo>
                  <a:pt x="188" y="415"/>
                </a:lnTo>
                <a:lnTo>
                  <a:pt x="192" y="415"/>
                </a:lnTo>
                <a:lnTo>
                  <a:pt x="196" y="415"/>
                </a:lnTo>
                <a:lnTo>
                  <a:pt x="200" y="415"/>
                </a:lnTo>
                <a:lnTo>
                  <a:pt x="204" y="411"/>
                </a:lnTo>
                <a:lnTo>
                  <a:pt x="214" y="401"/>
                </a:lnTo>
                <a:lnTo>
                  <a:pt x="222" y="385"/>
                </a:lnTo>
                <a:lnTo>
                  <a:pt x="230" y="361"/>
                </a:lnTo>
                <a:lnTo>
                  <a:pt x="236" y="331"/>
                </a:lnTo>
                <a:lnTo>
                  <a:pt x="242" y="293"/>
                </a:lnTo>
                <a:lnTo>
                  <a:pt x="248" y="247"/>
                </a:lnTo>
                <a:lnTo>
                  <a:pt x="248" y="247"/>
                </a:lnTo>
                <a:lnTo>
                  <a:pt x="248" y="267"/>
                </a:lnTo>
                <a:lnTo>
                  <a:pt x="250" y="291"/>
                </a:lnTo>
                <a:lnTo>
                  <a:pt x="256" y="317"/>
                </a:lnTo>
                <a:lnTo>
                  <a:pt x="264" y="343"/>
                </a:lnTo>
                <a:lnTo>
                  <a:pt x="274" y="365"/>
                </a:lnTo>
                <a:lnTo>
                  <a:pt x="282" y="375"/>
                </a:lnTo>
                <a:lnTo>
                  <a:pt x="288" y="383"/>
                </a:lnTo>
                <a:lnTo>
                  <a:pt x="296" y="387"/>
                </a:lnTo>
                <a:lnTo>
                  <a:pt x="302" y="391"/>
                </a:lnTo>
                <a:lnTo>
                  <a:pt x="310" y="391"/>
                </a:lnTo>
                <a:lnTo>
                  <a:pt x="320" y="387"/>
                </a:lnTo>
                <a:lnTo>
                  <a:pt x="320" y="387"/>
                </a:lnTo>
                <a:lnTo>
                  <a:pt x="324" y="381"/>
                </a:lnTo>
                <a:lnTo>
                  <a:pt x="328" y="375"/>
                </a:lnTo>
                <a:lnTo>
                  <a:pt x="330" y="365"/>
                </a:lnTo>
                <a:lnTo>
                  <a:pt x="332" y="355"/>
                </a:lnTo>
                <a:lnTo>
                  <a:pt x="330" y="329"/>
                </a:lnTo>
                <a:lnTo>
                  <a:pt x="326" y="301"/>
                </a:lnTo>
                <a:lnTo>
                  <a:pt x="314" y="245"/>
                </a:lnTo>
                <a:lnTo>
                  <a:pt x="310" y="221"/>
                </a:lnTo>
                <a:lnTo>
                  <a:pt x="308" y="207"/>
                </a:lnTo>
                <a:lnTo>
                  <a:pt x="308" y="207"/>
                </a:lnTo>
                <a:lnTo>
                  <a:pt x="344" y="215"/>
                </a:lnTo>
                <a:lnTo>
                  <a:pt x="372" y="221"/>
                </a:lnTo>
                <a:lnTo>
                  <a:pt x="398" y="223"/>
                </a:lnTo>
                <a:lnTo>
                  <a:pt x="412" y="225"/>
                </a:lnTo>
                <a:lnTo>
                  <a:pt x="422" y="223"/>
                </a:lnTo>
                <a:lnTo>
                  <a:pt x="432" y="221"/>
                </a:lnTo>
                <a:lnTo>
                  <a:pt x="438" y="219"/>
                </a:lnTo>
                <a:lnTo>
                  <a:pt x="442" y="213"/>
                </a:lnTo>
                <a:lnTo>
                  <a:pt x="444" y="205"/>
                </a:lnTo>
                <a:lnTo>
                  <a:pt x="440" y="195"/>
                </a:lnTo>
                <a:lnTo>
                  <a:pt x="432" y="181"/>
                </a:lnTo>
                <a:lnTo>
                  <a:pt x="432" y="181"/>
                </a:lnTo>
                <a:lnTo>
                  <a:pt x="410" y="151"/>
                </a:lnTo>
                <a:lnTo>
                  <a:pt x="386" y="119"/>
                </a:lnTo>
                <a:lnTo>
                  <a:pt x="360" y="89"/>
                </a:lnTo>
                <a:lnTo>
                  <a:pt x="332" y="61"/>
                </a:lnTo>
                <a:lnTo>
                  <a:pt x="304" y="38"/>
                </a:lnTo>
                <a:lnTo>
                  <a:pt x="276" y="18"/>
                </a:lnTo>
                <a:lnTo>
                  <a:pt x="262" y="10"/>
                </a:lnTo>
                <a:lnTo>
                  <a:pt x="248" y="6"/>
                </a:lnTo>
                <a:lnTo>
                  <a:pt x="236" y="2"/>
                </a:lnTo>
                <a:lnTo>
                  <a:pt x="224" y="2"/>
                </a:lnTo>
                <a:close/>
              </a:path>
            </a:pathLst>
          </a:custGeom>
          <a:solidFill>
            <a:srgbClr val="F5BFB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59C812BB-CD80-6EED-C21B-FA03A00408D2}"/>
              </a:ext>
            </a:extLst>
          </p:cNvPr>
          <p:cNvSpPr/>
          <p:nvPr userDrawn="1"/>
        </p:nvSpPr>
        <p:spPr>
          <a:xfrm>
            <a:off x="3435390" y="5116843"/>
            <a:ext cx="314300" cy="314300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F17D904-0AD5-A958-5836-0F119FAF9F38}"/>
              </a:ext>
            </a:extLst>
          </p:cNvPr>
          <p:cNvGrpSpPr/>
          <p:nvPr userDrawn="1"/>
        </p:nvGrpSpPr>
        <p:grpSpPr>
          <a:xfrm>
            <a:off x="11093713" y="5100602"/>
            <a:ext cx="491043" cy="830997"/>
            <a:chOff x="1417532" y="3295231"/>
            <a:chExt cx="1563996" cy="2646768"/>
          </a:xfrm>
        </p:grpSpPr>
        <p:sp>
          <p:nvSpPr>
            <p:cNvPr id="38" name="Freeform 5">
              <a:extLst>
                <a:ext uri="{FF2B5EF4-FFF2-40B4-BE49-F238E27FC236}">
                  <a16:creationId xmlns:a16="http://schemas.microsoft.com/office/drawing/2014/main" id="{1A4DEA0D-5203-1DBF-9C93-38E237D609F2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106938" y="5789204"/>
              <a:ext cx="151532" cy="152795"/>
            </a:xfrm>
            <a:custGeom>
              <a:avLst/>
              <a:gdLst>
                <a:gd name="T0" fmla="*/ 108 w 240"/>
                <a:gd name="T1" fmla="*/ 16 h 242"/>
                <a:gd name="T2" fmla="*/ 108 w 240"/>
                <a:gd name="T3" fmla="*/ 16 h 242"/>
                <a:gd name="T4" fmla="*/ 106 w 240"/>
                <a:gd name="T5" fmla="*/ 32 h 242"/>
                <a:gd name="T6" fmla="*/ 104 w 240"/>
                <a:gd name="T7" fmla="*/ 52 h 242"/>
                <a:gd name="T8" fmla="*/ 104 w 240"/>
                <a:gd name="T9" fmla="*/ 76 h 242"/>
                <a:gd name="T10" fmla="*/ 106 w 240"/>
                <a:gd name="T11" fmla="*/ 104 h 242"/>
                <a:gd name="T12" fmla="*/ 112 w 240"/>
                <a:gd name="T13" fmla="*/ 134 h 242"/>
                <a:gd name="T14" fmla="*/ 118 w 240"/>
                <a:gd name="T15" fmla="*/ 148 h 242"/>
                <a:gd name="T16" fmla="*/ 124 w 240"/>
                <a:gd name="T17" fmla="*/ 164 h 242"/>
                <a:gd name="T18" fmla="*/ 132 w 240"/>
                <a:gd name="T19" fmla="*/ 178 h 242"/>
                <a:gd name="T20" fmla="*/ 142 w 240"/>
                <a:gd name="T21" fmla="*/ 192 h 242"/>
                <a:gd name="T22" fmla="*/ 142 w 240"/>
                <a:gd name="T23" fmla="*/ 192 h 242"/>
                <a:gd name="T24" fmla="*/ 128 w 240"/>
                <a:gd name="T25" fmla="*/ 192 h 242"/>
                <a:gd name="T26" fmla="*/ 112 w 240"/>
                <a:gd name="T27" fmla="*/ 192 h 242"/>
                <a:gd name="T28" fmla="*/ 94 w 240"/>
                <a:gd name="T29" fmla="*/ 196 h 242"/>
                <a:gd name="T30" fmla="*/ 72 w 240"/>
                <a:gd name="T31" fmla="*/ 200 h 242"/>
                <a:gd name="T32" fmla="*/ 48 w 240"/>
                <a:gd name="T33" fmla="*/ 210 h 242"/>
                <a:gd name="T34" fmla="*/ 24 w 240"/>
                <a:gd name="T35" fmla="*/ 224 h 242"/>
                <a:gd name="T36" fmla="*/ 12 w 240"/>
                <a:gd name="T37" fmla="*/ 232 h 242"/>
                <a:gd name="T38" fmla="*/ 0 w 240"/>
                <a:gd name="T39" fmla="*/ 242 h 242"/>
                <a:gd name="T40" fmla="*/ 240 w 240"/>
                <a:gd name="T41" fmla="*/ 242 h 242"/>
                <a:gd name="T42" fmla="*/ 240 w 240"/>
                <a:gd name="T43" fmla="*/ 242 h 242"/>
                <a:gd name="T44" fmla="*/ 230 w 240"/>
                <a:gd name="T45" fmla="*/ 222 h 242"/>
                <a:gd name="T46" fmla="*/ 222 w 240"/>
                <a:gd name="T47" fmla="*/ 198 h 242"/>
                <a:gd name="T48" fmla="*/ 210 w 240"/>
                <a:gd name="T49" fmla="*/ 168 h 242"/>
                <a:gd name="T50" fmla="*/ 200 w 240"/>
                <a:gd name="T51" fmla="*/ 132 h 242"/>
                <a:gd name="T52" fmla="*/ 190 w 240"/>
                <a:gd name="T53" fmla="*/ 94 h 242"/>
                <a:gd name="T54" fmla="*/ 182 w 240"/>
                <a:gd name="T55" fmla="*/ 52 h 242"/>
                <a:gd name="T56" fmla="*/ 178 w 240"/>
                <a:gd name="T57" fmla="*/ 8 h 242"/>
                <a:gd name="T58" fmla="*/ 178 w 240"/>
                <a:gd name="T59" fmla="*/ 8 h 242"/>
                <a:gd name="T60" fmla="*/ 172 w 240"/>
                <a:gd name="T61" fmla="*/ 6 h 242"/>
                <a:gd name="T62" fmla="*/ 164 w 240"/>
                <a:gd name="T63" fmla="*/ 2 h 242"/>
                <a:gd name="T64" fmla="*/ 154 w 240"/>
                <a:gd name="T65" fmla="*/ 0 h 242"/>
                <a:gd name="T66" fmla="*/ 144 w 240"/>
                <a:gd name="T67" fmla="*/ 0 h 242"/>
                <a:gd name="T68" fmla="*/ 132 w 240"/>
                <a:gd name="T69" fmla="*/ 2 h 242"/>
                <a:gd name="T70" fmla="*/ 120 w 240"/>
                <a:gd name="T71" fmla="*/ 6 h 242"/>
                <a:gd name="T72" fmla="*/ 108 w 240"/>
                <a:gd name="T73" fmla="*/ 16 h 242"/>
                <a:gd name="T74" fmla="*/ 108 w 240"/>
                <a:gd name="T75" fmla="*/ 16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0" h="242">
                  <a:moveTo>
                    <a:pt x="108" y="16"/>
                  </a:moveTo>
                  <a:lnTo>
                    <a:pt x="108" y="16"/>
                  </a:lnTo>
                  <a:lnTo>
                    <a:pt x="106" y="32"/>
                  </a:lnTo>
                  <a:lnTo>
                    <a:pt x="104" y="52"/>
                  </a:lnTo>
                  <a:lnTo>
                    <a:pt x="104" y="76"/>
                  </a:lnTo>
                  <a:lnTo>
                    <a:pt x="106" y="104"/>
                  </a:lnTo>
                  <a:lnTo>
                    <a:pt x="112" y="134"/>
                  </a:lnTo>
                  <a:lnTo>
                    <a:pt x="118" y="148"/>
                  </a:lnTo>
                  <a:lnTo>
                    <a:pt x="124" y="164"/>
                  </a:lnTo>
                  <a:lnTo>
                    <a:pt x="132" y="178"/>
                  </a:lnTo>
                  <a:lnTo>
                    <a:pt x="142" y="192"/>
                  </a:lnTo>
                  <a:lnTo>
                    <a:pt x="142" y="192"/>
                  </a:lnTo>
                  <a:lnTo>
                    <a:pt x="128" y="192"/>
                  </a:lnTo>
                  <a:lnTo>
                    <a:pt x="112" y="192"/>
                  </a:lnTo>
                  <a:lnTo>
                    <a:pt x="94" y="196"/>
                  </a:lnTo>
                  <a:lnTo>
                    <a:pt x="72" y="200"/>
                  </a:lnTo>
                  <a:lnTo>
                    <a:pt x="48" y="210"/>
                  </a:lnTo>
                  <a:lnTo>
                    <a:pt x="24" y="224"/>
                  </a:lnTo>
                  <a:lnTo>
                    <a:pt x="12" y="232"/>
                  </a:lnTo>
                  <a:lnTo>
                    <a:pt x="0" y="242"/>
                  </a:lnTo>
                  <a:lnTo>
                    <a:pt x="240" y="242"/>
                  </a:lnTo>
                  <a:lnTo>
                    <a:pt x="240" y="242"/>
                  </a:lnTo>
                  <a:lnTo>
                    <a:pt x="230" y="222"/>
                  </a:lnTo>
                  <a:lnTo>
                    <a:pt x="222" y="198"/>
                  </a:lnTo>
                  <a:lnTo>
                    <a:pt x="210" y="168"/>
                  </a:lnTo>
                  <a:lnTo>
                    <a:pt x="200" y="132"/>
                  </a:lnTo>
                  <a:lnTo>
                    <a:pt x="190" y="94"/>
                  </a:lnTo>
                  <a:lnTo>
                    <a:pt x="182" y="52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2" y="6"/>
                  </a:lnTo>
                  <a:lnTo>
                    <a:pt x="164" y="2"/>
                  </a:lnTo>
                  <a:lnTo>
                    <a:pt x="154" y="0"/>
                  </a:lnTo>
                  <a:lnTo>
                    <a:pt x="144" y="0"/>
                  </a:lnTo>
                  <a:lnTo>
                    <a:pt x="132" y="2"/>
                  </a:lnTo>
                  <a:lnTo>
                    <a:pt x="120" y="6"/>
                  </a:lnTo>
                  <a:lnTo>
                    <a:pt x="108" y="16"/>
                  </a:lnTo>
                  <a:lnTo>
                    <a:pt x="108" y="16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6">
              <a:extLst>
                <a:ext uri="{FF2B5EF4-FFF2-40B4-BE49-F238E27FC236}">
                  <a16:creationId xmlns:a16="http://schemas.microsoft.com/office/drawing/2014/main" id="{779EA2C1-328D-EF50-8D1D-7ACFB1378611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340271" y="5752326"/>
              <a:ext cx="150270" cy="154058"/>
            </a:xfrm>
            <a:custGeom>
              <a:avLst/>
              <a:gdLst>
                <a:gd name="T0" fmla="*/ 130 w 238"/>
                <a:gd name="T1" fmla="*/ 16 h 244"/>
                <a:gd name="T2" fmla="*/ 130 w 238"/>
                <a:gd name="T3" fmla="*/ 16 h 244"/>
                <a:gd name="T4" fmla="*/ 132 w 238"/>
                <a:gd name="T5" fmla="*/ 34 h 244"/>
                <a:gd name="T6" fmla="*/ 134 w 238"/>
                <a:gd name="T7" fmla="*/ 52 h 244"/>
                <a:gd name="T8" fmla="*/ 136 w 238"/>
                <a:gd name="T9" fmla="*/ 78 h 244"/>
                <a:gd name="T10" fmla="*/ 132 w 238"/>
                <a:gd name="T11" fmla="*/ 104 h 244"/>
                <a:gd name="T12" fmla="*/ 126 w 238"/>
                <a:gd name="T13" fmla="*/ 134 h 244"/>
                <a:gd name="T14" fmla="*/ 122 w 238"/>
                <a:gd name="T15" fmla="*/ 150 h 244"/>
                <a:gd name="T16" fmla="*/ 114 w 238"/>
                <a:gd name="T17" fmla="*/ 164 h 244"/>
                <a:gd name="T18" fmla="*/ 106 w 238"/>
                <a:gd name="T19" fmla="*/ 180 h 244"/>
                <a:gd name="T20" fmla="*/ 96 w 238"/>
                <a:gd name="T21" fmla="*/ 194 h 244"/>
                <a:gd name="T22" fmla="*/ 96 w 238"/>
                <a:gd name="T23" fmla="*/ 194 h 244"/>
                <a:gd name="T24" fmla="*/ 110 w 238"/>
                <a:gd name="T25" fmla="*/ 194 h 244"/>
                <a:gd name="T26" fmla="*/ 126 w 238"/>
                <a:gd name="T27" fmla="*/ 194 h 244"/>
                <a:gd name="T28" fmla="*/ 146 w 238"/>
                <a:gd name="T29" fmla="*/ 196 h 244"/>
                <a:gd name="T30" fmla="*/ 168 w 238"/>
                <a:gd name="T31" fmla="*/ 202 h 244"/>
                <a:gd name="T32" fmla="*/ 190 w 238"/>
                <a:gd name="T33" fmla="*/ 210 h 244"/>
                <a:gd name="T34" fmla="*/ 214 w 238"/>
                <a:gd name="T35" fmla="*/ 224 h 244"/>
                <a:gd name="T36" fmla="*/ 226 w 238"/>
                <a:gd name="T37" fmla="*/ 234 h 244"/>
                <a:gd name="T38" fmla="*/ 238 w 238"/>
                <a:gd name="T39" fmla="*/ 244 h 244"/>
                <a:gd name="T40" fmla="*/ 0 w 238"/>
                <a:gd name="T41" fmla="*/ 244 h 244"/>
                <a:gd name="T42" fmla="*/ 0 w 238"/>
                <a:gd name="T43" fmla="*/ 244 h 244"/>
                <a:gd name="T44" fmla="*/ 8 w 238"/>
                <a:gd name="T45" fmla="*/ 224 h 244"/>
                <a:gd name="T46" fmla="*/ 18 w 238"/>
                <a:gd name="T47" fmla="*/ 200 h 244"/>
                <a:gd name="T48" fmla="*/ 28 w 238"/>
                <a:gd name="T49" fmla="*/ 170 h 244"/>
                <a:gd name="T50" fmla="*/ 40 w 238"/>
                <a:gd name="T51" fmla="*/ 134 h 244"/>
                <a:gd name="T52" fmla="*/ 50 w 238"/>
                <a:gd name="T53" fmla="*/ 94 h 244"/>
                <a:gd name="T54" fmla="*/ 56 w 238"/>
                <a:gd name="T55" fmla="*/ 52 h 244"/>
                <a:gd name="T56" fmla="*/ 60 w 238"/>
                <a:gd name="T57" fmla="*/ 10 h 244"/>
                <a:gd name="T58" fmla="*/ 60 w 238"/>
                <a:gd name="T59" fmla="*/ 10 h 244"/>
                <a:gd name="T60" fmla="*/ 68 w 238"/>
                <a:gd name="T61" fmla="*/ 6 h 244"/>
                <a:gd name="T62" fmla="*/ 76 w 238"/>
                <a:gd name="T63" fmla="*/ 4 h 244"/>
                <a:gd name="T64" fmla="*/ 84 w 238"/>
                <a:gd name="T65" fmla="*/ 2 h 244"/>
                <a:gd name="T66" fmla="*/ 96 w 238"/>
                <a:gd name="T67" fmla="*/ 0 h 244"/>
                <a:gd name="T68" fmla="*/ 108 w 238"/>
                <a:gd name="T69" fmla="*/ 2 h 244"/>
                <a:gd name="T70" fmla="*/ 118 w 238"/>
                <a:gd name="T71" fmla="*/ 8 h 244"/>
                <a:gd name="T72" fmla="*/ 130 w 238"/>
                <a:gd name="T73" fmla="*/ 16 h 244"/>
                <a:gd name="T74" fmla="*/ 130 w 238"/>
                <a:gd name="T75" fmla="*/ 1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8" h="244">
                  <a:moveTo>
                    <a:pt x="130" y="16"/>
                  </a:moveTo>
                  <a:lnTo>
                    <a:pt x="130" y="16"/>
                  </a:lnTo>
                  <a:lnTo>
                    <a:pt x="132" y="34"/>
                  </a:lnTo>
                  <a:lnTo>
                    <a:pt x="134" y="52"/>
                  </a:lnTo>
                  <a:lnTo>
                    <a:pt x="136" y="78"/>
                  </a:lnTo>
                  <a:lnTo>
                    <a:pt x="132" y="104"/>
                  </a:lnTo>
                  <a:lnTo>
                    <a:pt x="126" y="134"/>
                  </a:lnTo>
                  <a:lnTo>
                    <a:pt x="122" y="150"/>
                  </a:lnTo>
                  <a:lnTo>
                    <a:pt x="114" y="164"/>
                  </a:lnTo>
                  <a:lnTo>
                    <a:pt x="106" y="180"/>
                  </a:lnTo>
                  <a:lnTo>
                    <a:pt x="96" y="194"/>
                  </a:lnTo>
                  <a:lnTo>
                    <a:pt x="96" y="194"/>
                  </a:lnTo>
                  <a:lnTo>
                    <a:pt x="110" y="194"/>
                  </a:lnTo>
                  <a:lnTo>
                    <a:pt x="126" y="194"/>
                  </a:lnTo>
                  <a:lnTo>
                    <a:pt x="146" y="196"/>
                  </a:lnTo>
                  <a:lnTo>
                    <a:pt x="168" y="202"/>
                  </a:lnTo>
                  <a:lnTo>
                    <a:pt x="190" y="210"/>
                  </a:lnTo>
                  <a:lnTo>
                    <a:pt x="214" y="224"/>
                  </a:lnTo>
                  <a:lnTo>
                    <a:pt x="226" y="234"/>
                  </a:lnTo>
                  <a:lnTo>
                    <a:pt x="238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8" y="224"/>
                  </a:lnTo>
                  <a:lnTo>
                    <a:pt x="18" y="200"/>
                  </a:lnTo>
                  <a:lnTo>
                    <a:pt x="28" y="170"/>
                  </a:lnTo>
                  <a:lnTo>
                    <a:pt x="40" y="134"/>
                  </a:lnTo>
                  <a:lnTo>
                    <a:pt x="50" y="94"/>
                  </a:lnTo>
                  <a:lnTo>
                    <a:pt x="56" y="5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8" y="6"/>
                  </a:lnTo>
                  <a:lnTo>
                    <a:pt x="76" y="4"/>
                  </a:lnTo>
                  <a:lnTo>
                    <a:pt x="84" y="2"/>
                  </a:lnTo>
                  <a:lnTo>
                    <a:pt x="96" y="0"/>
                  </a:lnTo>
                  <a:lnTo>
                    <a:pt x="108" y="2"/>
                  </a:lnTo>
                  <a:lnTo>
                    <a:pt x="118" y="8"/>
                  </a:lnTo>
                  <a:lnTo>
                    <a:pt x="130" y="16"/>
                  </a:lnTo>
                  <a:lnTo>
                    <a:pt x="130" y="16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7">
              <a:extLst>
                <a:ext uri="{FF2B5EF4-FFF2-40B4-BE49-F238E27FC236}">
                  <a16:creationId xmlns:a16="http://schemas.microsoft.com/office/drawing/2014/main" id="{CC62AF34-B647-702A-9A8F-31BA631201AA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27541" y="5319009"/>
              <a:ext cx="460911" cy="456491"/>
            </a:xfrm>
            <a:custGeom>
              <a:avLst/>
              <a:gdLst>
                <a:gd name="T0" fmla="*/ 612 w 730"/>
                <a:gd name="T1" fmla="*/ 0 h 723"/>
                <a:gd name="T2" fmla="*/ 592 w 730"/>
                <a:gd name="T3" fmla="*/ 12 h 723"/>
                <a:gd name="T4" fmla="*/ 492 w 730"/>
                <a:gd name="T5" fmla="*/ 99 h 723"/>
                <a:gd name="T6" fmla="*/ 384 w 730"/>
                <a:gd name="T7" fmla="*/ 205 h 723"/>
                <a:gd name="T8" fmla="*/ 308 w 730"/>
                <a:gd name="T9" fmla="*/ 289 h 723"/>
                <a:gd name="T10" fmla="*/ 236 w 730"/>
                <a:gd name="T11" fmla="*/ 381 h 723"/>
                <a:gd name="T12" fmla="*/ 172 w 730"/>
                <a:gd name="T13" fmla="*/ 475 h 723"/>
                <a:gd name="T14" fmla="*/ 146 w 730"/>
                <a:gd name="T15" fmla="*/ 521 h 723"/>
                <a:gd name="T16" fmla="*/ 102 w 730"/>
                <a:gd name="T17" fmla="*/ 517 h 723"/>
                <a:gd name="T18" fmla="*/ 50 w 730"/>
                <a:gd name="T19" fmla="*/ 517 h 723"/>
                <a:gd name="T20" fmla="*/ 28 w 730"/>
                <a:gd name="T21" fmla="*/ 523 h 723"/>
                <a:gd name="T22" fmla="*/ 10 w 730"/>
                <a:gd name="T23" fmla="*/ 533 h 723"/>
                <a:gd name="T24" fmla="*/ 2 w 730"/>
                <a:gd name="T25" fmla="*/ 549 h 723"/>
                <a:gd name="T26" fmla="*/ 0 w 730"/>
                <a:gd name="T27" fmla="*/ 559 h 723"/>
                <a:gd name="T28" fmla="*/ 6 w 730"/>
                <a:gd name="T29" fmla="*/ 571 h 723"/>
                <a:gd name="T30" fmla="*/ 14 w 730"/>
                <a:gd name="T31" fmla="*/ 581 h 723"/>
                <a:gd name="T32" fmla="*/ 36 w 730"/>
                <a:gd name="T33" fmla="*/ 585 h 723"/>
                <a:gd name="T34" fmla="*/ 66 w 730"/>
                <a:gd name="T35" fmla="*/ 585 h 723"/>
                <a:gd name="T36" fmla="*/ 86 w 730"/>
                <a:gd name="T37" fmla="*/ 585 h 723"/>
                <a:gd name="T38" fmla="*/ 42 w 730"/>
                <a:gd name="T39" fmla="*/ 613 h 723"/>
                <a:gd name="T40" fmla="*/ 18 w 730"/>
                <a:gd name="T41" fmla="*/ 641 h 723"/>
                <a:gd name="T42" fmla="*/ 12 w 730"/>
                <a:gd name="T43" fmla="*/ 653 h 723"/>
                <a:gd name="T44" fmla="*/ 16 w 730"/>
                <a:gd name="T45" fmla="*/ 665 h 723"/>
                <a:gd name="T46" fmla="*/ 20 w 730"/>
                <a:gd name="T47" fmla="*/ 669 h 723"/>
                <a:gd name="T48" fmla="*/ 30 w 730"/>
                <a:gd name="T49" fmla="*/ 673 h 723"/>
                <a:gd name="T50" fmla="*/ 52 w 730"/>
                <a:gd name="T51" fmla="*/ 667 h 723"/>
                <a:gd name="T52" fmla="*/ 82 w 730"/>
                <a:gd name="T53" fmla="*/ 651 h 723"/>
                <a:gd name="T54" fmla="*/ 116 w 730"/>
                <a:gd name="T55" fmla="*/ 627 h 723"/>
                <a:gd name="T56" fmla="*/ 106 w 730"/>
                <a:gd name="T57" fmla="*/ 639 h 723"/>
                <a:gd name="T58" fmla="*/ 90 w 730"/>
                <a:gd name="T59" fmla="*/ 667 h 723"/>
                <a:gd name="T60" fmla="*/ 84 w 730"/>
                <a:gd name="T61" fmla="*/ 689 h 723"/>
                <a:gd name="T62" fmla="*/ 84 w 730"/>
                <a:gd name="T63" fmla="*/ 701 h 723"/>
                <a:gd name="T64" fmla="*/ 92 w 730"/>
                <a:gd name="T65" fmla="*/ 709 h 723"/>
                <a:gd name="T66" fmla="*/ 98 w 730"/>
                <a:gd name="T67" fmla="*/ 711 h 723"/>
                <a:gd name="T68" fmla="*/ 114 w 730"/>
                <a:gd name="T69" fmla="*/ 709 h 723"/>
                <a:gd name="T70" fmla="*/ 128 w 730"/>
                <a:gd name="T71" fmla="*/ 703 h 723"/>
                <a:gd name="T72" fmla="*/ 150 w 730"/>
                <a:gd name="T73" fmla="*/ 679 h 723"/>
                <a:gd name="T74" fmla="*/ 162 w 730"/>
                <a:gd name="T75" fmla="*/ 653 h 723"/>
                <a:gd name="T76" fmla="*/ 166 w 730"/>
                <a:gd name="T77" fmla="*/ 643 h 723"/>
                <a:gd name="T78" fmla="*/ 168 w 730"/>
                <a:gd name="T79" fmla="*/ 671 h 723"/>
                <a:gd name="T80" fmla="*/ 174 w 730"/>
                <a:gd name="T81" fmla="*/ 703 h 723"/>
                <a:gd name="T82" fmla="*/ 180 w 730"/>
                <a:gd name="T83" fmla="*/ 715 h 723"/>
                <a:gd name="T84" fmla="*/ 190 w 730"/>
                <a:gd name="T85" fmla="*/ 721 h 723"/>
                <a:gd name="T86" fmla="*/ 204 w 730"/>
                <a:gd name="T87" fmla="*/ 721 h 723"/>
                <a:gd name="T88" fmla="*/ 212 w 730"/>
                <a:gd name="T89" fmla="*/ 717 h 723"/>
                <a:gd name="T90" fmla="*/ 222 w 730"/>
                <a:gd name="T91" fmla="*/ 703 h 723"/>
                <a:gd name="T92" fmla="*/ 230 w 730"/>
                <a:gd name="T93" fmla="*/ 671 h 723"/>
                <a:gd name="T94" fmla="*/ 228 w 730"/>
                <a:gd name="T95" fmla="*/ 625 h 723"/>
                <a:gd name="T96" fmla="*/ 222 w 730"/>
                <a:gd name="T97" fmla="*/ 587 h 723"/>
                <a:gd name="T98" fmla="*/ 218 w 730"/>
                <a:gd name="T99" fmla="*/ 577 h 723"/>
                <a:gd name="T100" fmla="*/ 262 w 730"/>
                <a:gd name="T101" fmla="*/ 511 h 723"/>
                <a:gd name="T102" fmla="*/ 344 w 730"/>
                <a:gd name="T103" fmla="*/ 397 h 723"/>
                <a:gd name="T104" fmla="*/ 416 w 730"/>
                <a:gd name="T105" fmla="*/ 307 h 723"/>
                <a:gd name="T106" fmla="*/ 498 w 730"/>
                <a:gd name="T107" fmla="*/ 217 h 723"/>
                <a:gd name="T108" fmla="*/ 588 w 730"/>
                <a:gd name="T109" fmla="*/ 133 h 723"/>
                <a:gd name="T110" fmla="*/ 658 w 730"/>
                <a:gd name="T111" fmla="*/ 79 h 723"/>
                <a:gd name="T112" fmla="*/ 706 w 730"/>
                <a:gd name="T113" fmla="*/ 49 h 723"/>
                <a:gd name="T114" fmla="*/ 612 w 730"/>
                <a:gd name="T115" fmla="*/ 0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30" h="723">
                  <a:moveTo>
                    <a:pt x="612" y="0"/>
                  </a:moveTo>
                  <a:lnTo>
                    <a:pt x="612" y="0"/>
                  </a:lnTo>
                  <a:lnTo>
                    <a:pt x="606" y="4"/>
                  </a:lnTo>
                  <a:lnTo>
                    <a:pt x="592" y="12"/>
                  </a:lnTo>
                  <a:lnTo>
                    <a:pt x="552" y="47"/>
                  </a:lnTo>
                  <a:lnTo>
                    <a:pt x="492" y="99"/>
                  </a:lnTo>
                  <a:lnTo>
                    <a:pt x="422" y="167"/>
                  </a:lnTo>
                  <a:lnTo>
                    <a:pt x="384" y="205"/>
                  </a:lnTo>
                  <a:lnTo>
                    <a:pt x="346" y="247"/>
                  </a:lnTo>
                  <a:lnTo>
                    <a:pt x="308" y="289"/>
                  </a:lnTo>
                  <a:lnTo>
                    <a:pt x="272" y="335"/>
                  </a:lnTo>
                  <a:lnTo>
                    <a:pt x="236" y="381"/>
                  </a:lnTo>
                  <a:lnTo>
                    <a:pt x="202" y="427"/>
                  </a:lnTo>
                  <a:lnTo>
                    <a:pt x="172" y="475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24" y="519"/>
                  </a:lnTo>
                  <a:lnTo>
                    <a:pt x="102" y="517"/>
                  </a:lnTo>
                  <a:lnTo>
                    <a:pt x="76" y="515"/>
                  </a:lnTo>
                  <a:lnTo>
                    <a:pt x="50" y="517"/>
                  </a:lnTo>
                  <a:lnTo>
                    <a:pt x="38" y="519"/>
                  </a:lnTo>
                  <a:lnTo>
                    <a:pt x="28" y="523"/>
                  </a:lnTo>
                  <a:lnTo>
                    <a:pt x="18" y="527"/>
                  </a:lnTo>
                  <a:lnTo>
                    <a:pt x="10" y="533"/>
                  </a:lnTo>
                  <a:lnTo>
                    <a:pt x="4" y="541"/>
                  </a:lnTo>
                  <a:lnTo>
                    <a:pt x="2" y="549"/>
                  </a:lnTo>
                  <a:lnTo>
                    <a:pt x="2" y="549"/>
                  </a:lnTo>
                  <a:lnTo>
                    <a:pt x="0" y="559"/>
                  </a:lnTo>
                  <a:lnTo>
                    <a:pt x="2" y="565"/>
                  </a:lnTo>
                  <a:lnTo>
                    <a:pt x="6" y="571"/>
                  </a:lnTo>
                  <a:lnTo>
                    <a:pt x="10" y="577"/>
                  </a:lnTo>
                  <a:lnTo>
                    <a:pt x="14" y="581"/>
                  </a:lnTo>
                  <a:lnTo>
                    <a:pt x="20" y="583"/>
                  </a:lnTo>
                  <a:lnTo>
                    <a:pt x="36" y="585"/>
                  </a:lnTo>
                  <a:lnTo>
                    <a:pt x="50" y="587"/>
                  </a:lnTo>
                  <a:lnTo>
                    <a:pt x="66" y="585"/>
                  </a:lnTo>
                  <a:lnTo>
                    <a:pt x="86" y="585"/>
                  </a:lnTo>
                  <a:lnTo>
                    <a:pt x="86" y="585"/>
                  </a:lnTo>
                  <a:lnTo>
                    <a:pt x="72" y="593"/>
                  </a:lnTo>
                  <a:lnTo>
                    <a:pt x="42" y="613"/>
                  </a:lnTo>
                  <a:lnTo>
                    <a:pt x="28" y="627"/>
                  </a:lnTo>
                  <a:lnTo>
                    <a:pt x="18" y="641"/>
                  </a:lnTo>
                  <a:lnTo>
                    <a:pt x="14" y="647"/>
                  </a:lnTo>
                  <a:lnTo>
                    <a:pt x="12" y="653"/>
                  </a:lnTo>
                  <a:lnTo>
                    <a:pt x="12" y="659"/>
                  </a:lnTo>
                  <a:lnTo>
                    <a:pt x="16" y="665"/>
                  </a:lnTo>
                  <a:lnTo>
                    <a:pt x="16" y="665"/>
                  </a:lnTo>
                  <a:lnTo>
                    <a:pt x="20" y="669"/>
                  </a:lnTo>
                  <a:lnTo>
                    <a:pt x="24" y="671"/>
                  </a:lnTo>
                  <a:lnTo>
                    <a:pt x="30" y="673"/>
                  </a:lnTo>
                  <a:lnTo>
                    <a:pt x="38" y="673"/>
                  </a:lnTo>
                  <a:lnTo>
                    <a:pt x="52" y="667"/>
                  </a:lnTo>
                  <a:lnTo>
                    <a:pt x="68" y="661"/>
                  </a:lnTo>
                  <a:lnTo>
                    <a:pt x="82" y="651"/>
                  </a:lnTo>
                  <a:lnTo>
                    <a:pt x="96" y="641"/>
                  </a:lnTo>
                  <a:lnTo>
                    <a:pt x="116" y="627"/>
                  </a:lnTo>
                  <a:lnTo>
                    <a:pt x="116" y="627"/>
                  </a:lnTo>
                  <a:lnTo>
                    <a:pt x="106" y="639"/>
                  </a:lnTo>
                  <a:lnTo>
                    <a:pt x="98" y="653"/>
                  </a:lnTo>
                  <a:lnTo>
                    <a:pt x="90" y="667"/>
                  </a:lnTo>
                  <a:lnTo>
                    <a:pt x="84" y="683"/>
                  </a:lnTo>
                  <a:lnTo>
                    <a:pt x="84" y="689"/>
                  </a:lnTo>
                  <a:lnTo>
                    <a:pt x="84" y="695"/>
                  </a:lnTo>
                  <a:lnTo>
                    <a:pt x="84" y="701"/>
                  </a:lnTo>
                  <a:lnTo>
                    <a:pt x="88" y="705"/>
                  </a:lnTo>
                  <a:lnTo>
                    <a:pt x="92" y="709"/>
                  </a:lnTo>
                  <a:lnTo>
                    <a:pt x="98" y="711"/>
                  </a:lnTo>
                  <a:lnTo>
                    <a:pt x="98" y="711"/>
                  </a:lnTo>
                  <a:lnTo>
                    <a:pt x="106" y="711"/>
                  </a:lnTo>
                  <a:lnTo>
                    <a:pt x="114" y="709"/>
                  </a:lnTo>
                  <a:lnTo>
                    <a:pt x="122" y="707"/>
                  </a:lnTo>
                  <a:lnTo>
                    <a:pt x="128" y="703"/>
                  </a:lnTo>
                  <a:lnTo>
                    <a:pt x="140" y="691"/>
                  </a:lnTo>
                  <a:lnTo>
                    <a:pt x="150" y="679"/>
                  </a:lnTo>
                  <a:lnTo>
                    <a:pt x="156" y="665"/>
                  </a:lnTo>
                  <a:lnTo>
                    <a:pt x="162" y="653"/>
                  </a:lnTo>
                  <a:lnTo>
                    <a:pt x="166" y="643"/>
                  </a:lnTo>
                  <a:lnTo>
                    <a:pt x="166" y="643"/>
                  </a:lnTo>
                  <a:lnTo>
                    <a:pt x="166" y="657"/>
                  </a:lnTo>
                  <a:lnTo>
                    <a:pt x="168" y="671"/>
                  </a:lnTo>
                  <a:lnTo>
                    <a:pt x="170" y="687"/>
                  </a:lnTo>
                  <a:lnTo>
                    <a:pt x="174" y="703"/>
                  </a:lnTo>
                  <a:lnTo>
                    <a:pt x="176" y="709"/>
                  </a:lnTo>
                  <a:lnTo>
                    <a:pt x="180" y="715"/>
                  </a:lnTo>
                  <a:lnTo>
                    <a:pt x="184" y="719"/>
                  </a:lnTo>
                  <a:lnTo>
                    <a:pt x="190" y="721"/>
                  </a:lnTo>
                  <a:lnTo>
                    <a:pt x="196" y="723"/>
                  </a:lnTo>
                  <a:lnTo>
                    <a:pt x="204" y="721"/>
                  </a:lnTo>
                  <a:lnTo>
                    <a:pt x="204" y="721"/>
                  </a:lnTo>
                  <a:lnTo>
                    <a:pt x="212" y="717"/>
                  </a:lnTo>
                  <a:lnTo>
                    <a:pt x="218" y="711"/>
                  </a:lnTo>
                  <a:lnTo>
                    <a:pt x="222" y="703"/>
                  </a:lnTo>
                  <a:lnTo>
                    <a:pt x="226" y="693"/>
                  </a:lnTo>
                  <a:lnTo>
                    <a:pt x="230" y="671"/>
                  </a:lnTo>
                  <a:lnTo>
                    <a:pt x="230" y="649"/>
                  </a:lnTo>
                  <a:lnTo>
                    <a:pt x="228" y="625"/>
                  </a:lnTo>
                  <a:lnTo>
                    <a:pt x="226" y="603"/>
                  </a:lnTo>
                  <a:lnTo>
                    <a:pt x="222" y="587"/>
                  </a:lnTo>
                  <a:lnTo>
                    <a:pt x="218" y="577"/>
                  </a:lnTo>
                  <a:lnTo>
                    <a:pt x="218" y="577"/>
                  </a:lnTo>
                  <a:lnTo>
                    <a:pt x="230" y="559"/>
                  </a:lnTo>
                  <a:lnTo>
                    <a:pt x="262" y="511"/>
                  </a:lnTo>
                  <a:lnTo>
                    <a:pt x="314" y="439"/>
                  </a:lnTo>
                  <a:lnTo>
                    <a:pt x="344" y="397"/>
                  </a:lnTo>
                  <a:lnTo>
                    <a:pt x="378" y="353"/>
                  </a:lnTo>
                  <a:lnTo>
                    <a:pt x="416" y="307"/>
                  </a:lnTo>
                  <a:lnTo>
                    <a:pt x="456" y="261"/>
                  </a:lnTo>
                  <a:lnTo>
                    <a:pt x="498" y="217"/>
                  </a:lnTo>
                  <a:lnTo>
                    <a:pt x="542" y="173"/>
                  </a:lnTo>
                  <a:lnTo>
                    <a:pt x="588" y="133"/>
                  </a:lnTo>
                  <a:lnTo>
                    <a:pt x="634" y="95"/>
                  </a:lnTo>
                  <a:lnTo>
                    <a:pt x="658" y="79"/>
                  </a:lnTo>
                  <a:lnTo>
                    <a:pt x="682" y="63"/>
                  </a:lnTo>
                  <a:lnTo>
                    <a:pt x="706" y="49"/>
                  </a:lnTo>
                  <a:lnTo>
                    <a:pt x="730" y="37"/>
                  </a:lnTo>
                  <a:lnTo>
                    <a:pt x="612" y="0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8">
              <a:extLst>
                <a:ext uri="{FF2B5EF4-FFF2-40B4-BE49-F238E27FC236}">
                  <a16:creationId xmlns:a16="http://schemas.microsoft.com/office/drawing/2014/main" id="{901213AD-91A5-2330-BF57-ADD3F999F252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438537" y="4904657"/>
              <a:ext cx="542991" cy="364309"/>
            </a:xfrm>
            <a:custGeom>
              <a:avLst/>
              <a:gdLst>
                <a:gd name="T0" fmla="*/ 102 w 860"/>
                <a:gd name="T1" fmla="*/ 575 h 577"/>
                <a:gd name="T2" fmla="*/ 124 w 860"/>
                <a:gd name="T3" fmla="*/ 577 h 577"/>
                <a:gd name="T4" fmla="*/ 174 w 860"/>
                <a:gd name="T5" fmla="*/ 573 h 577"/>
                <a:gd name="T6" fmla="*/ 246 w 860"/>
                <a:gd name="T7" fmla="*/ 559 h 577"/>
                <a:gd name="T8" fmla="*/ 334 w 860"/>
                <a:gd name="T9" fmla="*/ 533 h 577"/>
                <a:gd name="T10" fmla="*/ 430 w 860"/>
                <a:gd name="T11" fmla="*/ 489 h 577"/>
                <a:gd name="T12" fmla="*/ 504 w 860"/>
                <a:gd name="T13" fmla="*/ 442 h 577"/>
                <a:gd name="T14" fmla="*/ 552 w 860"/>
                <a:gd name="T15" fmla="*/ 406 h 577"/>
                <a:gd name="T16" fmla="*/ 600 w 860"/>
                <a:gd name="T17" fmla="*/ 360 h 577"/>
                <a:gd name="T18" fmla="*/ 644 w 860"/>
                <a:gd name="T19" fmla="*/ 310 h 577"/>
                <a:gd name="T20" fmla="*/ 684 w 860"/>
                <a:gd name="T21" fmla="*/ 252 h 577"/>
                <a:gd name="T22" fmla="*/ 704 w 860"/>
                <a:gd name="T23" fmla="*/ 220 h 577"/>
                <a:gd name="T24" fmla="*/ 744 w 860"/>
                <a:gd name="T25" fmla="*/ 238 h 577"/>
                <a:gd name="T26" fmla="*/ 794 w 860"/>
                <a:gd name="T27" fmla="*/ 252 h 577"/>
                <a:gd name="T28" fmla="*/ 818 w 860"/>
                <a:gd name="T29" fmla="*/ 254 h 577"/>
                <a:gd name="T30" fmla="*/ 838 w 860"/>
                <a:gd name="T31" fmla="*/ 250 h 577"/>
                <a:gd name="T32" fmla="*/ 850 w 860"/>
                <a:gd name="T33" fmla="*/ 238 h 577"/>
                <a:gd name="T34" fmla="*/ 854 w 860"/>
                <a:gd name="T35" fmla="*/ 230 h 577"/>
                <a:gd name="T36" fmla="*/ 854 w 860"/>
                <a:gd name="T37" fmla="*/ 216 h 577"/>
                <a:gd name="T38" fmla="*/ 846 w 860"/>
                <a:gd name="T39" fmla="*/ 204 h 577"/>
                <a:gd name="T40" fmla="*/ 828 w 860"/>
                <a:gd name="T41" fmla="*/ 192 h 577"/>
                <a:gd name="T42" fmla="*/ 800 w 860"/>
                <a:gd name="T43" fmla="*/ 184 h 577"/>
                <a:gd name="T44" fmla="*/ 780 w 860"/>
                <a:gd name="T45" fmla="*/ 178 h 577"/>
                <a:gd name="T46" fmla="*/ 824 w 860"/>
                <a:gd name="T47" fmla="*/ 158 h 577"/>
                <a:gd name="T48" fmla="*/ 852 w 860"/>
                <a:gd name="T49" fmla="*/ 136 h 577"/>
                <a:gd name="T50" fmla="*/ 858 w 860"/>
                <a:gd name="T51" fmla="*/ 124 h 577"/>
                <a:gd name="T52" fmla="*/ 858 w 860"/>
                <a:gd name="T53" fmla="*/ 112 h 577"/>
                <a:gd name="T54" fmla="*/ 856 w 860"/>
                <a:gd name="T55" fmla="*/ 106 h 577"/>
                <a:gd name="T56" fmla="*/ 848 w 860"/>
                <a:gd name="T57" fmla="*/ 100 h 577"/>
                <a:gd name="T58" fmla="*/ 828 w 860"/>
                <a:gd name="T59" fmla="*/ 102 h 577"/>
                <a:gd name="T60" fmla="*/ 786 w 860"/>
                <a:gd name="T61" fmla="*/ 120 h 577"/>
                <a:gd name="T62" fmla="*/ 766 w 860"/>
                <a:gd name="T63" fmla="*/ 128 h 577"/>
                <a:gd name="T64" fmla="*/ 784 w 860"/>
                <a:gd name="T65" fmla="*/ 104 h 577"/>
                <a:gd name="T66" fmla="*/ 802 w 860"/>
                <a:gd name="T67" fmla="*/ 74 h 577"/>
                <a:gd name="T68" fmla="*/ 806 w 860"/>
                <a:gd name="T69" fmla="*/ 52 h 577"/>
                <a:gd name="T70" fmla="*/ 800 w 860"/>
                <a:gd name="T71" fmla="*/ 40 h 577"/>
                <a:gd name="T72" fmla="*/ 792 w 860"/>
                <a:gd name="T73" fmla="*/ 36 h 577"/>
                <a:gd name="T74" fmla="*/ 778 w 860"/>
                <a:gd name="T75" fmla="*/ 34 h 577"/>
                <a:gd name="T76" fmla="*/ 764 w 860"/>
                <a:gd name="T77" fmla="*/ 38 h 577"/>
                <a:gd name="T78" fmla="*/ 742 w 860"/>
                <a:gd name="T79" fmla="*/ 60 h 577"/>
                <a:gd name="T80" fmla="*/ 726 w 860"/>
                <a:gd name="T81" fmla="*/ 86 h 577"/>
                <a:gd name="T82" fmla="*/ 722 w 860"/>
                <a:gd name="T83" fmla="*/ 98 h 577"/>
                <a:gd name="T84" fmla="*/ 720 w 860"/>
                <a:gd name="T85" fmla="*/ 66 h 577"/>
                <a:gd name="T86" fmla="*/ 712 w 860"/>
                <a:gd name="T87" fmla="*/ 30 h 577"/>
                <a:gd name="T88" fmla="*/ 700 w 860"/>
                <a:gd name="T89" fmla="*/ 8 h 577"/>
                <a:gd name="T90" fmla="*/ 688 w 860"/>
                <a:gd name="T91" fmla="*/ 0 h 577"/>
                <a:gd name="T92" fmla="*/ 680 w 860"/>
                <a:gd name="T93" fmla="*/ 0 h 577"/>
                <a:gd name="T94" fmla="*/ 664 w 860"/>
                <a:gd name="T95" fmla="*/ 6 h 577"/>
                <a:gd name="T96" fmla="*/ 656 w 860"/>
                <a:gd name="T97" fmla="*/ 20 h 577"/>
                <a:gd name="T98" fmla="*/ 650 w 860"/>
                <a:gd name="T99" fmla="*/ 42 h 577"/>
                <a:gd name="T100" fmla="*/ 648 w 860"/>
                <a:gd name="T101" fmla="*/ 92 h 577"/>
                <a:gd name="T102" fmla="*/ 652 w 860"/>
                <a:gd name="T103" fmla="*/ 144 h 577"/>
                <a:gd name="T104" fmla="*/ 644 w 860"/>
                <a:gd name="T105" fmla="*/ 160 h 577"/>
                <a:gd name="T106" fmla="*/ 618 w 860"/>
                <a:gd name="T107" fmla="*/ 198 h 577"/>
                <a:gd name="T108" fmla="*/ 574 w 860"/>
                <a:gd name="T109" fmla="*/ 252 h 577"/>
                <a:gd name="T110" fmla="*/ 510 w 860"/>
                <a:gd name="T111" fmla="*/ 314 h 577"/>
                <a:gd name="T112" fmla="*/ 420 w 860"/>
                <a:gd name="T113" fmla="*/ 378 h 577"/>
                <a:gd name="T114" fmla="*/ 368 w 860"/>
                <a:gd name="T115" fmla="*/ 408 h 577"/>
                <a:gd name="T116" fmla="*/ 308 w 860"/>
                <a:gd name="T117" fmla="*/ 436 h 577"/>
                <a:gd name="T118" fmla="*/ 242 w 860"/>
                <a:gd name="T119" fmla="*/ 461 h 577"/>
                <a:gd name="T120" fmla="*/ 168 w 860"/>
                <a:gd name="T121" fmla="*/ 481 h 577"/>
                <a:gd name="T122" fmla="*/ 88 w 860"/>
                <a:gd name="T123" fmla="*/ 497 h 577"/>
                <a:gd name="T124" fmla="*/ 0 w 860"/>
                <a:gd name="T125" fmla="*/ 505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0" h="577">
                  <a:moveTo>
                    <a:pt x="102" y="575"/>
                  </a:moveTo>
                  <a:lnTo>
                    <a:pt x="102" y="575"/>
                  </a:lnTo>
                  <a:lnTo>
                    <a:pt x="110" y="577"/>
                  </a:lnTo>
                  <a:lnTo>
                    <a:pt x="124" y="577"/>
                  </a:lnTo>
                  <a:lnTo>
                    <a:pt x="146" y="575"/>
                  </a:lnTo>
                  <a:lnTo>
                    <a:pt x="174" y="573"/>
                  </a:lnTo>
                  <a:lnTo>
                    <a:pt x="208" y="567"/>
                  </a:lnTo>
                  <a:lnTo>
                    <a:pt x="246" y="559"/>
                  </a:lnTo>
                  <a:lnTo>
                    <a:pt x="288" y="547"/>
                  </a:lnTo>
                  <a:lnTo>
                    <a:pt x="334" y="533"/>
                  </a:lnTo>
                  <a:lnTo>
                    <a:pt x="382" y="513"/>
                  </a:lnTo>
                  <a:lnTo>
                    <a:pt x="430" y="489"/>
                  </a:lnTo>
                  <a:lnTo>
                    <a:pt x="480" y="461"/>
                  </a:lnTo>
                  <a:lnTo>
                    <a:pt x="504" y="442"/>
                  </a:lnTo>
                  <a:lnTo>
                    <a:pt x="528" y="424"/>
                  </a:lnTo>
                  <a:lnTo>
                    <a:pt x="552" y="406"/>
                  </a:lnTo>
                  <a:lnTo>
                    <a:pt x="576" y="384"/>
                  </a:lnTo>
                  <a:lnTo>
                    <a:pt x="600" y="360"/>
                  </a:lnTo>
                  <a:lnTo>
                    <a:pt x="622" y="336"/>
                  </a:lnTo>
                  <a:lnTo>
                    <a:pt x="644" y="310"/>
                  </a:lnTo>
                  <a:lnTo>
                    <a:pt x="664" y="282"/>
                  </a:lnTo>
                  <a:lnTo>
                    <a:pt x="684" y="252"/>
                  </a:lnTo>
                  <a:lnTo>
                    <a:pt x="704" y="220"/>
                  </a:lnTo>
                  <a:lnTo>
                    <a:pt x="704" y="220"/>
                  </a:lnTo>
                  <a:lnTo>
                    <a:pt x="724" y="230"/>
                  </a:lnTo>
                  <a:lnTo>
                    <a:pt x="744" y="238"/>
                  </a:lnTo>
                  <a:lnTo>
                    <a:pt x="768" y="246"/>
                  </a:lnTo>
                  <a:lnTo>
                    <a:pt x="794" y="252"/>
                  </a:lnTo>
                  <a:lnTo>
                    <a:pt x="806" y="254"/>
                  </a:lnTo>
                  <a:lnTo>
                    <a:pt x="818" y="254"/>
                  </a:lnTo>
                  <a:lnTo>
                    <a:pt x="828" y="254"/>
                  </a:lnTo>
                  <a:lnTo>
                    <a:pt x="838" y="250"/>
                  </a:lnTo>
                  <a:lnTo>
                    <a:pt x="844" y="246"/>
                  </a:lnTo>
                  <a:lnTo>
                    <a:pt x="850" y="238"/>
                  </a:lnTo>
                  <a:lnTo>
                    <a:pt x="850" y="238"/>
                  </a:lnTo>
                  <a:lnTo>
                    <a:pt x="854" y="230"/>
                  </a:lnTo>
                  <a:lnTo>
                    <a:pt x="854" y="222"/>
                  </a:lnTo>
                  <a:lnTo>
                    <a:pt x="854" y="216"/>
                  </a:lnTo>
                  <a:lnTo>
                    <a:pt x="850" y="210"/>
                  </a:lnTo>
                  <a:lnTo>
                    <a:pt x="846" y="204"/>
                  </a:lnTo>
                  <a:lnTo>
                    <a:pt x="842" y="200"/>
                  </a:lnTo>
                  <a:lnTo>
                    <a:pt x="828" y="192"/>
                  </a:lnTo>
                  <a:lnTo>
                    <a:pt x="814" y="186"/>
                  </a:lnTo>
                  <a:lnTo>
                    <a:pt x="800" y="184"/>
                  </a:lnTo>
                  <a:lnTo>
                    <a:pt x="780" y="178"/>
                  </a:lnTo>
                  <a:lnTo>
                    <a:pt x="780" y="178"/>
                  </a:lnTo>
                  <a:lnTo>
                    <a:pt x="794" y="172"/>
                  </a:lnTo>
                  <a:lnTo>
                    <a:pt x="824" y="158"/>
                  </a:lnTo>
                  <a:lnTo>
                    <a:pt x="838" y="148"/>
                  </a:lnTo>
                  <a:lnTo>
                    <a:pt x="852" y="136"/>
                  </a:lnTo>
                  <a:lnTo>
                    <a:pt x="856" y="130"/>
                  </a:lnTo>
                  <a:lnTo>
                    <a:pt x="858" y="124"/>
                  </a:lnTo>
                  <a:lnTo>
                    <a:pt x="860" y="118"/>
                  </a:lnTo>
                  <a:lnTo>
                    <a:pt x="858" y="112"/>
                  </a:lnTo>
                  <a:lnTo>
                    <a:pt x="858" y="112"/>
                  </a:lnTo>
                  <a:lnTo>
                    <a:pt x="856" y="106"/>
                  </a:lnTo>
                  <a:lnTo>
                    <a:pt x="852" y="104"/>
                  </a:lnTo>
                  <a:lnTo>
                    <a:pt x="848" y="100"/>
                  </a:lnTo>
                  <a:lnTo>
                    <a:pt x="842" y="100"/>
                  </a:lnTo>
                  <a:lnTo>
                    <a:pt x="828" y="102"/>
                  </a:lnTo>
                  <a:lnTo>
                    <a:pt x="814" y="106"/>
                  </a:lnTo>
                  <a:lnTo>
                    <a:pt x="786" y="120"/>
                  </a:lnTo>
                  <a:lnTo>
                    <a:pt x="766" y="128"/>
                  </a:lnTo>
                  <a:lnTo>
                    <a:pt x="766" y="128"/>
                  </a:lnTo>
                  <a:lnTo>
                    <a:pt x="776" y="118"/>
                  </a:lnTo>
                  <a:lnTo>
                    <a:pt x="784" y="104"/>
                  </a:lnTo>
                  <a:lnTo>
                    <a:pt x="794" y="90"/>
                  </a:lnTo>
                  <a:lnTo>
                    <a:pt x="802" y="74"/>
                  </a:lnTo>
                  <a:lnTo>
                    <a:pt x="806" y="58"/>
                  </a:lnTo>
                  <a:lnTo>
                    <a:pt x="806" y="52"/>
                  </a:lnTo>
                  <a:lnTo>
                    <a:pt x="804" y="46"/>
                  </a:lnTo>
                  <a:lnTo>
                    <a:pt x="800" y="40"/>
                  </a:lnTo>
                  <a:lnTo>
                    <a:pt x="792" y="36"/>
                  </a:lnTo>
                  <a:lnTo>
                    <a:pt x="792" y="36"/>
                  </a:lnTo>
                  <a:lnTo>
                    <a:pt x="786" y="34"/>
                  </a:lnTo>
                  <a:lnTo>
                    <a:pt x="778" y="34"/>
                  </a:lnTo>
                  <a:lnTo>
                    <a:pt x="772" y="36"/>
                  </a:lnTo>
                  <a:lnTo>
                    <a:pt x="764" y="38"/>
                  </a:lnTo>
                  <a:lnTo>
                    <a:pt x="752" y="48"/>
                  </a:lnTo>
                  <a:lnTo>
                    <a:pt x="742" y="60"/>
                  </a:lnTo>
                  <a:lnTo>
                    <a:pt x="734" y="74"/>
                  </a:lnTo>
                  <a:lnTo>
                    <a:pt x="726" y="86"/>
                  </a:lnTo>
                  <a:lnTo>
                    <a:pt x="722" y="98"/>
                  </a:lnTo>
                  <a:lnTo>
                    <a:pt x="722" y="98"/>
                  </a:lnTo>
                  <a:lnTo>
                    <a:pt x="720" y="82"/>
                  </a:lnTo>
                  <a:lnTo>
                    <a:pt x="720" y="66"/>
                  </a:lnTo>
                  <a:lnTo>
                    <a:pt x="718" y="48"/>
                  </a:lnTo>
                  <a:lnTo>
                    <a:pt x="712" y="30"/>
                  </a:lnTo>
                  <a:lnTo>
                    <a:pt x="704" y="14"/>
                  </a:lnTo>
                  <a:lnTo>
                    <a:pt x="700" y="8"/>
                  </a:lnTo>
                  <a:lnTo>
                    <a:pt x="694" y="2"/>
                  </a:lnTo>
                  <a:lnTo>
                    <a:pt x="688" y="0"/>
                  </a:lnTo>
                  <a:lnTo>
                    <a:pt x="680" y="0"/>
                  </a:lnTo>
                  <a:lnTo>
                    <a:pt x="680" y="0"/>
                  </a:lnTo>
                  <a:lnTo>
                    <a:pt x="672" y="2"/>
                  </a:lnTo>
                  <a:lnTo>
                    <a:pt x="664" y="6"/>
                  </a:lnTo>
                  <a:lnTo>
                    <a:pt x="660" y="12"/>
                  </a:lnTo>
                  <a:lnTo>
                    <a:pt x="656" y="20"/>
                  </a:lnTo>
                  <a:lnTo>
                    <a:pt x="652" y="30"/>
                  </a:lnTo>
                  <a:lnTo>
                    <a:pt x="650" y="42"/>
                  </a:lnTo>
                  <a:lnTo>
                    <a:pt x="648" y="66"/>
                  </a:lnTo>
                  <a:lnTo>
                    <a:pt x="648" y="92"/>
                  </a:lnTo>
                  <a:lnTo>
                    <a:pt x="648" y="116"/>
                  </a:lnTo>
                  <a:lnTo>
                    <a:pt x="652" y="144"/>
                  </a:lnTo>
                  <a:lnTo>
                    <a:pt x="652" y="144"/>
                  </a:lnTo>
                  <a:lnTo>
                    <a:pt x="644" y="160"/>
                  </a:lnTo>
                  <a:lnTo>
                    <a:pt x="634" y="176"/>
                  </a:lnTo>
                  <a:lnTo>
                    <a:pt x="618" y="198"/>
                  </a:lnTo>
                  <a:lnTo>
                    <a:pt x="600" y="222"/>
                  </a:lnTo>
                  <a:lnTo>
                    <a:pt x="574" y="252"/>
                  </a:lnTo>
                  <a:lnTo>
                    <a:pt x="544" y="282"/>
                  </a:lnTo>
                  <a:lnTo>
                    <a:pt x="510" y="314"/>
                  </a:lnTo>
                  <a:lnTo>
                    <a:pt x="468" y="346"/>
                  </a:lnTo>
                  <a:lnTo>
                    <a:pt x="420" y="378"/>
                  </a:lnTo>
                  <a:lnTo>
                    <a:pt x="394" y="394"/>
                  </a:lnTo>
                  <a:lnTo>
                    <a:pt x="368" y="408"/>
                  </a:lnTo>
                  <a:lnTo>
                    <a:pt x="338" y="422"/>
                  </a:lnTo>
                  <a:lnTo>
                    <a:pt x="308" y="436"/>
                  </a:lnTo>
                  <a:lnTo>
                    <a:pt x="276" y="450"/>
                  </a:lnTo>
                  <a:lnTo>
                    <a:pt x="242" y="461"/>
                  </a:lnTo>
                  <a:lnTo>
                    <a:pt x="206" y="473"/>
                  </a:lnTo>
                  <a:lnTo>
                    <a:pt x="168" y="481"/>
                  </a:lnTo>
                  <a:lnTo>
                    <a:pt x="130" y="489"/>
                  </a:lnTo>
                  <a:lnTo>
                    <a:pt x="88" y="497"/>
                  </a:lnTo>
                  <a:lnTo>
                    <a:pt x="46" y="501"/>
                  </a:lnTo>
                  <a:lnTo>
                    <a:pt x="0" y="505"/>
                  </a:lnTo>
                  <a:lnTo>
                    <a:pt x="102" y="575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9">
              <a:extLst>
                <a:ext uri="{FF2B5EF4-FFF2-40B4-BE49-F238E27FC236}">
                  <a16:creationId xmlns:a16="http://schemas.microsoft.com/office/drawing/2014/main" id="{1F9AD3E6-12D1-7EB9-0261-B91BEB76914B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13953" y="3295231"/>
              <a:ext cx="934450" cy="923716"/>
            </a:xfrm>
            <a:custGeom>
              <a:avLst/>
              <a:gdLst>
                <a:gd name="T0" fmla="*/ 0 w 1480"/>
                <a:gd name="T1" fmla="*/ 1375 h 1463"/>
                <a:gd name="T2" fmla="*/ 20 w 1480"/>
                <a:gd name="T3" fmla="*/ 1327 h 1463"/>
                <a:gd name="T4" fmla="*/ 58 w 1480"/>
                <a:gd name="T5" fmla="*/ 1253 h 1463"/>
                <a:gd name="T6" fmla="*/ 118 w 1480"/>
                <a:gd name="T7" fmla="*/ 1153 h 1463"/>
                <a:gd name="T8" fmla="*/ 204 w 1480"/>
                <a:gd name="T9" fmla="*/ 1040 h 1463"/>
                <a:gd name="T10" fmla="*/ 284 w 1480"/>
                <a:gd name="T11" fmla="*/ 950 h 1463"/>
                <a:gd name="T12" fmla="*/ 348 w 1480"/>
                <a:gd name="T13" fmla="*/ 892 h 1463"/>
                <a:gd name="T14" fmla="*/ 418 w 1480"/>
                <a:gd name="T15" fmla="*/ 834 h 1463"/>
                <a:gd name="T16" fmla="*/ 494 w 1480"/>
                <a:gd name="T17" fmla="*/ 778 h 1463"/>
                <a:gd name="T18" fmla="*/ 580 w 1480"/>
                <a:gd name="T19" fmla="*/ 728 h 1463"/>
                <a:gd name="T20" fmla="*/ 672 w 1480"/>
                <a:gd name="T21" fmla="*/ 682 h 1463"/>
                <a:gd name="T22" fmla="*/ 722 w 1480"/>
                <a:gd name="T23" fmla="*/ 660 h 1463"/>
                <a:gd name="T24" fmla="*/ 908 w 1480"/>
                <a:gd name="T25" fmla="*/ 582 h 1463"/>
                <a:gd name="T26" fmla="*/ 1058 w 1480"/>
                <a:gd name="T27" fmla="*/ 508 h 1463"/>
                <a:gd name="T28" fmla="*/ 1174 w 1480"/>
                <a:gd name="T29" fmla="*/ 434 h 1463"/>
                <a:gd name="T30" fmla="*/ 1222 w 1480"/>
                <a:gd name="T31" fmla="*/ 396 h 1463"/>
                <a:gd name="T32" fmla="*/ 1260 w 1480"/>
                <a:gd name="T33" fmla="*/ 358 h 1463"/>
                <a:gd name="T34" fmla="*/ 1292 w 1480"/>
                <a:gd name="T35" fmla="*/ 318 h 1463"/>
                <a:gd name="T36" fmla="*/ 1318 w 1480"/>
                <a:gd name="T37" fmla="*/ 278 h 1463"/>
                <a:gd name="T38" fmla="*/ 1334 w 1480"/>
                <a:gd name="T39" fmla="*/ 238 h 1463"/>
                <a:gd name="T40" fmla="*/ 1346 w 1480"/>
                <a:gd name="T41" fmla="*/ 194 h 1463"/>
                <a:gd name="T42" fmla="*/ 1348 w 1480"/>
                <a:gd name="T43" fmla="*/ 150 h 1463"/>
                <a:gd name="T44" fmla="*/ 1346 w 1480"/>
                <a:gd name="T45" fmla="*/ 102 h 1463"/>
                <a:gd name="T46" fmla="*/ 1338 w 1480"/>
                <a:gd name="T47" fmla="*/ 52 h 1463"/>
                <a:gd name="T48" fmla="*/ 1322 w 1480"/>
                <a:gd name="T49" fmla="*/ 0 h 1463"/>
                <a:gd name="T50" fmla="*/ 1334 w 1480"/>
                <a:gd name="T51" fmla="*/ 16 h 1463"/>
                <a:gd name="T52" fmla="*/ 1366 w 1480"/>
                <a:gd name="T53" fmla="*/ 60 h 1463"/>
                <a:gd name="T54" fmla="*/ 1404 w 1480"/>
                <a:gd name="T55" fmla="*/ 130 h 1463"/>
                <a:gd name="T56" fmla="*/ 1442 w 1480"/>
                <a:gd name="T57" fmla="*/ 222 h 1463"/>
                <a:gd name="T58" fmla="*/ 1466 w 1480"/>
                <a:gd name="T59" fmla="*/ 304 h 1463"/>
                <a:gd name="T60" fmla="*/ 1476 w 1480"/>
                <a:gd name="T61" fmla="*/ 362 h 1463"/>
                <a:gd name="T62" fmla="*/ 1480 w 1480"/>
                <a:gd name="T63" fmla="*/ 424 h 1463"/>
                <a:gd name="T64" fmla="*/ 1476 w 1480"/>
                <a:gd name="T65" fmla="*/ 490 h 1463"/>
                <a:gd name="T66" fmla="*/ 1466 w 1480"/>
                <a:gd name="T67" fmla="*/ 556 h 1463"/>
                <a:gd name="T68" fmla="*/ 1446 w 1480"/>
                <a:gd name="T69" fmla="*/ 626 h 1463"/>
                <a:gd name="T70" fmla="*/ 1418 w 1480"/>
                <a:gd name="T71" fmla="*/ 696 h 1463"/>
                <a:gd name="T72" fmla="*/ 1398 w 1480"/>
                <a:gd name="T73" fmla="*/ 732 h 1463"/>
                <a:gd name="T74" fmla="*/ 1356 w 1480"/>
                <a:gd name="T75" fmla="*/ 800 h 1463"/>
                <a:gd name="T76" fmla="*/ 1276 w 1480"/>
                <a:gd name="T77" fmla="*/ 908 h 1463"/>
                <a:gd name="T78" fmla="*/ 1170 w 1480"/>
                <a:gd name="T79" fmla="*/ 1030 h 1463"/>
                <a:gd name="T80" fmla="*/ 1114 w 1480"/>
                <a:gd name="T81" fmla="*/ 1095 h 1463"/>
                <a:gd name="T82" fmla="*/ 1086 w 1480"/>
                <a:gd name="T83" fmla="*/ 1145 h 1463"/>
                <a:gd name="T84" fmla="*/ 1072 w 1480"/>
                <a:gd name="T85" fmla="*/ 1179 h 1463"/>
                <a:gd name="T86" fmla="*/ 1064 w 1480"/>
                <a:gd name="T87" fmla="*/ 1217 h 1463"/>
                <a:gd name="T88" fmla="*/ 1064 w 1480"/>
                <a:gd name="T89" fmla="*/ 1261 h 1463"/>
                <a:gd name="T90" fmla="*/ 1070 w 1480"/>
                <a:gd name="T91" fmla="*/ 1309 h 1463"/>
                <a:gd name="T92" fmla="*/ 1084 w 1480"/>
                <a:gd name="T93" fmla="*/ 1363 h 1463"/>
                <a:gd name="T94" fmla="*/ 1122 w 1480"/>
                <a:gd name="T95" fmla="*/ 1463 h 1463"/>
                <a:gd name="T96" fmla="*/ 1104 w 1480"/>
                <a:gd name="T97" fmla="*/ 1449 h 1463"/>
                <a:gd name="T98" fmla="*/ 1054 w 1480"/>
                <a:gd name="T99" fmla="*/ 1417 h 1463"/>
                <a:gd name="T100" fmla="*/ 970 w 1480"/>
                <a:gd name="T101" fmla="*/ 1375 h 1463"/>
                <a:gd name="T102" fmla="*/ 884 w 1480"/>
                <a:gd name="T103" fmla="*/ 1343 h 1463"/>
                <a:gd name="T104" fmla="*/ 814 w 1480"/>
                <a:gd name="T105" fmla="*/ 1323 h 1463"/>
                <a:gd name="T106" fmla="*/ 736 w 1480"/>
                <a:gd name="T107" fmla="*/ 1307 h 1463"/>
                <a:gd name="T108" fmla="*/ 650 w 1480"/>
                <a:gd name="T109" fmla="*/ 1297 h 1463"/>
                <a:gd name="T110" fmla="*/ 552 w 1480"/>
                <a:gd name="T111" fmla="*/ 1291 h 1463"/>
                <a:gd name="T112" fmla="*/ 446 w 1480"/>
                <a:gd name="T113" fmla="*/ 1293 h 1463"/>
                <a:gd name="T114" fmla="*/ 332 w 1480"/>
                <a:gd name="T115" fmla="*/ 1303 h 1463"/>
                <a:gd name="T116" fmla="*/ 206 w 1480"/>
                <a:gd name="T117" fmla="*/ 1323 h 1463"/>
                <a:gd name="T118" fmla="*/ 70 w 1480"/>
                <a:gd name="T119" fmla="*/ 1355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0" h="1463">
                  <a:moveTo>
                    <a:pt x="0" y="1375"/>
                  </a:moveTo>
                  <a:lnTo>
                    <a:pt x="0" y="1375"/>
                  </a:lnTo>
                  <a:lnTo>
                    <a:pt x="8" y="1353"/>
                  </a:lnTo>
                  <a:lnTo>
                    <a:pt x="20" y="1327"/>
                  </a:lnTo>
                  <a:lnTo>
                    <a:pt x="36" y="1293"/>
                  </a:lnTo>
                  <a:lnTo>
                    <a:pt x="58" y="1253"/>
                  </a:lnTo>
                  <a:lnTo>
                    <a:pt x="86" y="1205"/>
                  </a:lnTo>
                  <a:lnTo>
                    <a:pt x="118" y="1153"/>
                  </a:lnTo>
                  <a:lnTo>
                    <a:pt x="158" y="1099"/>
                  </a:lnTo>
                  <a:lnTo>
                    <a:pt x="204" y="1040"/>
                  </a:lnTo>
                  <a:lnTo>
                    <a:pt x="256" y="980"/>
                  </a:lnTo>
                  <a:lnTo>
                    <a:pt x="284" y="950"/>
                  </a:lnTo>
                  <a:lnTo>
                    <a:pt x="316" y="920"/>
                  </a:lnTo>
                  <a:lnTo>
                    <a:pt x="348" y="892"/>
                  </a:lnTo>
                  <a:lnTo>
                    <a:pt x="382" y="862"/>
                  </a:lnTo>
                  <a:lnTo>
                    <a:pt x="418" y="834"/>
                  </a:lnTo>
                  <a:lnTo>
                    <a:pt x="454" y="806"/>
                  </a:lnTo>
                  <a:lnTo>
                    <a:pt x="494" y="778"/>
                  </a:lnTo>
                  <a:lnTo>
                    <a:pt x="536" y="752"/>
                  </a:lnTo>
                  <a:lnTo>
                    <a:pt x="580" y="728"/>
                  </a:lnTo>
                  <a:lnTo>
                    <a:pt x="626" y="704"/>
                  </a:lnTo>
                  <a:lnTo>
                    <a:pt x="672" y="682"/>
                  </a:lnTo>
                  <a:lnTo>
                    <a:pt x="722" y="660"/>
                  </a:lnTo>
                  <a:lnTo>
                    <a:pt x="722" y="660"/>
                  </a:lnTo>
                  <a:lnTo>
                    <a:pt x="820" y="620"/>
                  </a:lnTo>
                  <a:lnTo>
                    <a:pt x="908" y="582"/>
                  </a:lnTo>
                  <a:lnTo>
                    <a:pt x="986" y="544"/>
                  </a:lnTo>
                  <a:lnTo>
                    <a:pt x="1058" y="508"/>
                  </a:lnTo>
                  <a:lnTo>
                    <a:pt x="1120" y="470"/>
                  </a:lnTo>
                  <a:lnTo>
                    <a:pt x="1174" y="434"/>
                  </a:lnTo>
                  <a:lnTo>
                    <a:pt x="1200" y="414"/>
                  </a:lnTo>
                  <a:lnTo>
                    <a:pt x="1222" y="396"/>
                  </a:lnTo>
                  <a:lnTo>
                    <a:pt x="1242" y="376"/>
                  </a:lnTo>
                  <a:lnTo>
                    <a:pt x="1260" y="358"/>
                  </a:lnTo>
                  <a:lnTo>
                    <a:pt x="1278" y="338"/>
                  </a:lnTo>
                  <a:lnTo>
                    <a:pt x="1292" y="318"/>
                  </a:lnTo>
                  <a:lnTo>
                    <a:pt x="1306" y="298"/>
                  </a:lnTo>
                  <a:lnTo>
                    <a:pt x="1318" y="278"/>
                  </a:lnTo>
                  <a:lnTo>
                    <a:pt x="1326" y="258"/>
                  </a:lnTo>
                  <a:lnTo>
                    <a:pt x="1334" y="238"/>
                  </a:lnTo>
                  <a:lnTo>
                    <a:pt x="1340" y="216"/>
                  </a:lnTo>
                  <a:lnTo>
                    <a:pt x="1346" y="194"/>
                  </a:lnTo>
                  <a:lnTo>
                    <a:pt x="1348" y="172"/>
                  </a:lnTo>
                  <a:lnTo>
                    <a:pt x="1348" y="150"/>
                  </a:lnTo>
                  <a:lnTo>
                    <a:pt x="1348" y="126"/>
                  </a:lnTo>
                  <a:lnTo>
                    <a:pt x="1346" y="102"/>
                  </a:lnTo>
                  <a:lnTo>
                    <a:pt x="1342" y="78"/>
                  </a:lnTo>
                  <a:lnTo>
                    <a:pt x="1338" y="52"/>
                  </a:lnTo>
                  <a:lnTo>
                    <a:pt x="1330" y="26"/>
                  </a:lnTo>
                  <a:lnTo>
                    <a:pt x="1322" y="0"/>
                  </a:lnTo>
                  <a:lnTo>
                    <a:pt x="1322" y="0"/>
                  </a:lnTo>
                  <a:lnTo>
                    <a:pt x="1334" y="16"/>
                  </a:lnTo>
                  <a:lnTo>
                    <a:pt x="1348" y="36"/>
                  </a:lnTo>
                  <a:lnTo>
                    <a:pt x="1366" y="60"/>
                  </a:lnTo>
                  <a:lnTo>
                    <a:pt x="1384" y="92"/>
                  </a:lnTo>
                  <a:lnTo>
                    <a:pt x="1404" y="130"/>
                  </a:lnTo>
                  <a:lnTo>
                    <a:pt x="1424" y="174"/>
                  </a:lnTo>
                  <a:lnTo>
                    <a:pt x="1442" y="222"/>
                  </a:lnTo>
                  <a:lnTo>
                    <a:pt x="1458" y="276"/>
                  </a:lnTo>
                  <a:lnTo>
                    <a:pt x="1466" y="304"/>
                  </a:lnTo>
                  <a:lnTo>
                    <a:pt x="1470" y="332"/>
                  </a:lnTo>
                  <a:lnTo>
                    <a:pt x="1476" y="362"/>
                  </a:lnTo>
                  <a:lnTo>
                    <a:pt x="1478" y="392"/>
                  </a:lnTo>
                  <a:lnTo>
                    <a:pt x="1480" y="424"/>
                  </a:lnTo>
                  <a:lnTo>
                    <a:pt x="1478" y="456"/>
                  </a:lnTo>
                  <a:lnTo>
                    <a:pt x="1476" y="490"/>
                  </a:lnTo>
                  <a:lnTo>
                    <a:pt x="1472" y="522"/>
                  </a:lnTo>
                  <a:lnTo>
                    <a:pt x="1466" y="556"/>
                  </a:lnTo>
                  <a:lnTo>
                    <a:pt x="1458" y="592"/>
                  </a:lnTo>
                  <a:lnTo>
                    <a:pt x="1446" y="626"/>
                  </a:lnTo>
                  <a:lnTo>
                    <a:pt x="1434" y="662"/>
                  </a:lnTo>
                  <a:lnTo>
                    <a:pt x="1418" y="696"/>
                  </a:lnTo>
                  <a:lnTo>
                    <a:pt x="1398" y="732"/>
                  </a:lnTo>
                  <a:lnTo>
                    <a:pt x="1398" y="732"/>
                  </a:lnTo>
                  <a:lnTo>
                    <a:pt x="1378" y="768"/>
                  </a:lnTo>
                  <a:lnTo>
                    <a:pt x="1356" y="800"/>
                  </a:lnTo>
                  <a:lnTo>
                    <a:pt x="1316" y="858"/>
                  </a:lnTo>
                  <a:lnTo>
                    <a:pt x="1276" y="908"/>
                  </a:lnTo>
                  <a:lnTo>
                    <a:pt x="1238" y="954"/>
                  </a:lnTo>
                  <a:lnTo>
                    <a:pt x="1170" y="1030"/>
                  </a:lnTo>
                  <a:lnTo>
                    <a:pt x="1140" y="1063"/>
                  </a:lnTo>
                  <a:lnTo>
                    <a:pt x="1114" y="1095"/>
                  </a:lnTo>
                  <a:lnTo>
                    <a:pt x="1094" y="1129"/>
                  </a:lnTo>
                  <a:lnTo>
                    <a:pt x="1086" y="1145"/>
                  </a:lnTo>
                  <a:lnTo>
                    <a:pt x="1078" y="1161"/>
                  </a:lnTo>
                  <a:lnTo>
                    <a:pt x="1072" y="1179"/>
                  </a:lnTo>
                  <a:lnTo>
                    <a:pt x="1068" y="1199"/>
                  </a:lnTo>
                  <a:lnTo>
                    <a:pt x="1064" y="1217"/>
                  </a:lnTo>
                  <a:lnTo>
                    <a:pt x="1064" y="1239"/>
                  </a:lnTo>
                  <a:lnTo>
                    <a:pt x="1064" y="1261"/>
                  </a:lnTo>
                  <a:lnTo>
                    <a:pt x="1066" y="1283"/>
                  </a:lnTo>
                  <a:lnTo>
                    <a:pt x="1070" y="1309"/>
                  </a:lnTo>
                  <a:lnTo>
                    <a:pt x="1076" y="1335"/>
                  </a:lnTo>
                  <a:lnTo>
                    <a:pt x="1084" y="1363"/>
                  </a:lnTo>
                  <a:lnTo>
                    <a:pt x="1094" y="1395"/>
                  </a:lnTo>
                  <a:lnTo>
                    <a:pt x="1122" y="1463"/>
                  </a:lnTo>
                  <a:lnTo>
                    <a:pt x="1122" y="1463"/>
                  </a:lnTo>
                  <a:lnTo>
                    <a:pt x="1104" y="1449"/>
                  </a:lnTo>
                  <a:lnTo>
                    <a:pt x="1084" y="1435"/>
                  </a:lnTo>
                  <a:lnTo>
                    <a:pt x="1054" y="1417"/>
                  </a:lnTo>
                  <a:lnTo>
                    <a:pt x="1016" y="1397"/>
                  </a:lnTo>
                  <a:lnTo>
                    <a:pt x="970" y="1375"/>
                  </a:lnTo>
                  <a:lnTo>
                    <a:pt x="914" y="1353"/>
                  </a:lnTo>
                  <a:lnTo>
                    <a:pt x="884" y="1343"/>
                  </a:lnTo>
                  <a:lnTo>
                    <a:pt x="850" y="1333"/>
                  </a:lnTo>
                  <a:lnTo>
                    <a:pt x="814" y="1323"/>
                  </a:lnTo>
                  <a:lnTo>
                    <a:pt x="776" y="1315"/>
                  </a:lnTo>
                  <a:lnTo>
                    <a:pt x="736" y="1307"/>
                  </a:lnTo>
                  <a:lnTo>
                    <a:pt x="694" y="1301"/>
                  </a:lnTo>
                  <a:lnTo>
                    <a:pt x="650" y="1297"/>
                  </a:lnTo>
                  <a:lnTo>
                    <a:pt x="602" y="1293"/>
                  </a:lnTo>
                  <a:lnTo>
                    <a:pt x="552" y="1291"/>
                  </a:lnTo>
                  <a:lnTo>
                    <a:pt x="500" y="1291"/>
                  </a:lnTo>
                  <a:lnTo>
                    <a:pt x="446" y="1293"/>
                  </a:lnTo>
                  <a:lnTo>
                    <a:pt x="390" y="1297"/>
                  </a:lnTo>
                  <a:lnTo>
                    <a:pt x="332" y="1303"/>
                  </a:lnTo>
                  <a:lnTo>
                    <a:pt x="270" y="1313"/>
                  </a:lnTo>
                  <a:lnTo>
                    <a:pt x="206" y="1323"/>
                  </a:lnTo>
                  <a:lnTo>
                    <a:pt x="140" y="1337"/>
                  </a:lnTo>
                  <a:lnTo>
                    <a:pt x="70" y="1355"/>
                  </a:lnTo>
                  <a:lnTo>
                    <a:pt x="0" y="137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43" name="Freeform 10">
              <a:extLst>
                <a:ext uri="{FF2B5EF4-FFF2-40B4-BE49-F238E27FC236}">
                  <a16:creationId xmlns:a16="http://schemas.microsoft.com/office/drawing/2014/main" id="{7301E300-54A1-D39B-F405-73DBD6C611E6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13953" y="3295231"/>
              <a:ext cx="934450" cy="923716"/>
            </a:xfrm>
            <a:custGeom>
              <a:avLst/>
              <a:gdLst>
                <a:gd name="T0" fmla="*/ 0 w 1480"/>
                <a:gd name="T1" fmla="*/ 1375 h 1463"/>
                <a:gd name="T2" fmla="*/ 20 w 1480"/>
                <a:gd name="T3" fmla="*/ 1327 h 1463"/>
                <a:gd name="T4" fmla="*/ 58 w 1480"/>
                <a:gd name="T5" fmla="*/ 1253 h 1463"/>
                <a:gd name="T6" fmla="*/ 118 w 1480"/>
                <a:gd name="T7" fmla="*/ 1153 h 1463"/>
                <a:gd name="T8" fmla="*/ 204 w 1480"/>
                <a:gd name="T9" fmla="*/ 1040 h 1463"/>
                <a:gd name="T10" fmla="*/ 284 w 1480"/>
                <a:gd name="T11" fmla="*/ 950 h 1463"/>
                <a:gd name="T12" fmla="*/ 348 w 1480"/>
                <a:gd name="T13" fmla="*/ 892 h 1463"/>
                <a:gd name="T14" fmla="*/ 418 w 1480"/>
                <a:gd name="T15" fmla="*/ 834 h 1463"/>
                <a:gd name="T16" fmla="*/ 494 w 1480"/>
                <a:gd name="T17" fmla="*/ 778 h 1463"/>
                <a:gd name="T18" fmla="*/ 580 w 1480"/>
                <a:gd name="T19" fmla="*/ 728 h 1463"/>
                <a:gd name="T20" fmla="*/ 672 w 1480"/>
                <a:gd name="T21" fmla="*/ 682 h 1463"/>
                <a:gd name="T22" fmla="*/ 722 w 1480"/>
                <a:gd name="T23" fmla="*/ 660 h 1463"/>
                <a:gd name="T24" fmla="*/ 908 w 1480"/>
                <a:gd name="T25" fmla="*/ 582 h 1463"/>
                <a:gd name="T26" fmla="*/ 1058 w 1480"/>
                <a:gd name="T27" fmla="*/ 508 h 1463"/>
                <a:gd name="T28" fmla="*/ 1174 w 1480"/>
                <a:gd name="T29" fmla="*/ 434 h 1463"/>
                <a:gd name="T30" fmla="*/ 1222 w 1480"/>
                <a:gd name="T31" fmla="*/ 396 h 1463"/>
                <a:gd name="T32" fmla="*/ 1260 w 1480"/>
                <a:gd name="T33" fmla="*/ 358 h 1463"/>
                <a:gd name="T34" fmla="*/ 1292 w 1480"/>
                <a:gd name="T35" fmla="*/ 318 h 1463"/>
                <a:gd name="T36" fmla="*/ 1318 w 1480"/>
                <a:gd name="T37" fmla="*/ 278 h 1463"/>
                <a:gd name="T38" fmla="*/ 1334 w 1480"/>
                <a:gd name="T39" fmla="*/ 238 h 1463"/>
                <a:gd name="T40" fmla="*/ 1346 w 1480"/>
                <a:gd name="T41" fmla="*/ 194 h 1463"/>
                <a:gd name="T42" fmla="*/ 1348 w 1480"/>
                <a:gd name="T43" fmla="*/ 150 h 1463"/>
                <a:gd name="T44" fmla="*/ 1346 w 1480"/>
                <a:gd name="T45" fmla="*/ 102 h 1463"/>
                <a:gd name="T46" fmla="*/ 1338 w 1480"/>
                <a:gd name="T47" fmla="*/ 52 h 1463"/>
                <a:gd name="T48" fmla="*/ 1322 w 1480"/>
                <a:gd name="T49" fmla="*/ 0 h 1463"/>
                <a:gd name="T50" fmla="*/ 1334 w 1480"/>
                <a:gd name="T51" fmla="*/ 16 h 1463"/>
                <a:gd name="T52" fmla="*/ 1366 w 1480"/>
                <a:gd name="T53" fmla="*/ 60 h 1463"/>
                <a:gd name="T54" fmla="*/ 1404 w 1480"/>
                <a:gd name="T55" fmla="*/ 130 h 1463"/>
                <a:gd name="T56" fmla="*/ 1442 w 1480"/>
                <a:gd name="T57" fmla="*/ 222 h 1463"/>
                <a:gd name="T58" fmla="*/ 1466 w 1480"/>
                <a:gd name="T59" fmla="*/ 304 h 1463"/>
                <a:gd name="T60" fmla="*/ 1476 w 1480"/>
                <a:gd name="T61" fmla="*/ 362 h 1463"/>
                <a:gd name="T62" fmla="*/ 1480 w 1480"/>
                <a:gd name="T63" fmla="*/ 424 h 1463"/>
                <a:gd name="T64" fmla="*/ 1476 w 1480"/>
                <a:gd name="T65" fmla="*/ 490 h 1463"/>
                <a:gd name="T66" fmla="*/ 1466 w 1480"/>
                <a:gd name="T67" fmla="*/ 556 h 1463"/>
                <a:gd name="T68" fmla="*/ 1446 w 1480"/>
                <a:gd name="T69" fmla="*/ 626 h 1463"/>
                <a:gd name="T70" fmla="*/ 1418 w 1480"/>
                <a:gd name="T71" fmla="*/ 696 h 1463"/>
                <a:gd name="T72" fmla="*/ 1398 w 1480"/>
                <a:gd name="T73" fmla="*/ 732 h 1463"/>
                <a:gd name="T74" fmla="*/ 1356 w 1480"/>
                <a:gd name="T75" fmla="*/ 800 h 1463"/>
                <a:gd name="T76" fmla="*/ 1276 w 1480"/>
                <a:gd name="T77" fmla="*/ 908 h 1463"/>
                <a:gd name="T78" fmla="*/ 1170 w 1480"/>
                <a:gd name="T79" fmla="*/ 1030 h 1463"/>
                <a:gd name="T80" fmla="*/ 1114 w 1480"/>
                <a:gd name="T81" fmla="*/ 1095 h 1463"/>
                <a:gd name="T82" fmla="*/ 1086 w 1480"/>
                <a:gd name="T83" fmla="*/ 1145 h 1463"/>
                <a:gd name="T84" fmla="*/ 1072 w 1480"/>
                <a:gd name="T85" fmla="*/ 1179 h 1463"/>
                <a:gd name="T86" fmla="*/ 1064 w 1480"/>
                <a:gd name="T87" fmla="*/ 1217 h 1463"/>
                <a:gd name="T88" fmla="*/ 1064 w 1480"/>
                <a:gd name="T89" fmla="*/ 1261 h 1463"/>
                <a:gd name="T90" fmla="*/ 1070 w 1480"/>
                <a:gd name="T91" fmla="*/ 1309 h 1463"/>
                <a:gd name="T92" fmla="*/ 1084 w 1480"/>
                <a:gd name="T93" fmla="*/ 1363 h 1463"/>
                <a:gd name="T94" fmla="*/ 1122 w 1480"/>
                <a:gd name="T95" fmla="*/ 1463 h 1463"/>
                <a:gd name="T96" fmla="*/ 1104 w 1480"/>
                <a:gd name="T97" fmla="*/ 1449 h 1463"/>
                <a:gd name="T98" fmla="*/ 1054 w 1480"/>
                <a:gd name="T99" fmla="*/ 1417 h 1463"/>
                <a:gd name="T100" fmla="*/ 970 w 1480"/>
                <a:gd name="T101" fmla="*/ 1375 h 1463"/>
                <a:gd name="T102" fmla="*/ 884 w 1480"/>
                <a:gd name="T103" fmla="*/ 1343 h 1463"/>
                <a:gd name="T104" fmla="*/ 814 w 1480"/>
                <a:gd name="T105" fmla="*/ 1323 h 1463"/>
                <a:gd name="T106" fmla="*/ 736 w 1480"/>
                <a:gd name="T107" fmla="*/ 1307 h 1463"/>
                <a:gd name="T108" fmla="*/ 650 w 1480"/>
                <a:gd name="T109" fmla="*/ 1297 h 1463"/>
                <a:gd name="T110" fmla="*/ 552 w 1480"/>
                <a:gd name="T111" fmla="*/ 1291 h 1463"/>
                <a:gd name="T112" fmla="*/ 446 w 1480"/>
                <a:gd name="T113" fmla="*/ 1293 h 1463"/>
                <a:gd name="T114" fmla="*/ 332 w 1480"/>
                <a:gd name="T115" fmla="*/ 1303 h 1463"/>
                <a:gd name="T116" fmla="*/ 206 w 1480"/>
                <a:gd name="T117" fmla="*/ 1323 h 1463"/>
                <a:gd name="T118" fmla="*/ 70 w 1480"/>
                <a:gd name="T119" fmla="*/ 1355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0" h="1463">
                  <a:moveTo>
                    <a:pt x="0" y="1375"/>
                  </a:moveTo>
                  <a:lnTo>
                    <a:pt x="0" y="1375"/>
                  </a:lnTo>
                  <a:lnTo>
                    <a:pt x="8" y="1353"/>
                  </a:lnTo>
                  <a:lnTo>
                    <a:pt x="20" y="1327"/>
                  </a:lnTo>
                  <a:lnTo>
                    <a:pt x="36" y="1293"/>
                  </a:lnTo>
                  <a:lnTo>
                    <a:pt x="58" y="1253"/>
                  </a:lnTo>
                  <a:lnTo>
                    <a:pt x="86" y="1205"/>
                  </a:lnTo>
                  <a:lnTo>
                    <a:pt x="118" y="1153"/>
                  </a:lnTo>
                  <a:lnTo>
                    <a:pt x="158" y="1099"/>
                  </a:lnTo>
                  <a:lnTo>
                    <a:pt x="204" y="1040"/>
                  </a:lnTo>
                  <a:lnTo>
                    <a:pt x="256" y="980"/>
                  </a:lnTo>
                  <a:lnTo>
                    <a:pt x="284" y="950"/>
                  </a:lnTo>
                  <a:lnTo>
                    <a:pt x="316" y="920"/>
                  </a:lnTo>
                  <a:lnTo>
                    <a:pt x="348" y="892"/>
                  </a:lnTo>
                  <a:lnTo>
                    <a:pt x="382" y="862"/>
                  </a:lnTo>
                  <a:lnTo>
                    <a:pt x="418" y="834"/>
                  </a:lnTo>
                  <a:lnTo>
                    <a:pt x="454" y="806"/>
                  </a:lnTo>
                  <a:lnTo>
                    <a:pt x="494" y="778"/>
                  </a:lnTo>
                  <a:lnTo>
                    <a:pt x="536" y="752"/>
                  </a:lnTo>
                  <a:lnTo>
                    <a:pt x="580" y="728"/>
                  </a:lnTo>
                  <a:lnTo>
                    <a:pt x="626" y="704"/>
                  </a:lnTo>
                  <a:lnTo>
                    <a:pt x="672" y="682"/>
                  </a:lnTo>
                  <a:lnTo>
                    <a:pt x="722" y="660"/>
                  </a:lnTo>
                  <a:lnTo>
                    <a:pt x="722" y="660"/>
                  </a:lnTo>
                  <a:lnTo>
                    <a:pt x="820" y="620"/>
                  </a:lnTo>
                  <a:lnTo>
                    <a:pt x="908" y="582"/>
                  </a:lnTo>
                  <a:lnTo>
                    <a:pt x="986" y="544"/>
                  </a:lnTo>
                  <a:lnTo>
                    <a:pt x="1058" y="508"/>
                  </a:lnTo>
                  <a:lnTo>
                    <a:pt x="1120" y="470"/>
                  </a:lnTo>
                  <a:lnTo>
                    <a:pt x="1174" y="434"/>
                  </a:lnTo>
                  <a:lnTo>
                    <a:pt x="1200" y="414"/>
                  </a:lnTo>
                  <a:lnTo>
                    <a:pt x="1222" y="396"/>
                  </a:lnTo>
                  <a:lnTo>
                    <a:pt x="1242" y="376"/>
                  </a:lnTo>
                  <a:lnTo>
                    <a:pt x="1260" y="358"/>
                  </a:lnTo>
                  <a:lnTo>
                    <a:pt x="1278" y="338"/>
                  </a:lnTo>
                  <a:lnTo>
                    <a:pt x="1292" y="318"/>
                  </a:lnTo>
                  <a:lnTo>
                    <a:pt x="1306" y="298"/>
                  </a:lnTo>
                  <a:lnTo>
                    <a:pt x="1318" y="278"/>
                  </a:lnTo>
                  <a:lnTo>
                    <a:pt x="1326" y="258"/>
                  </a:lnTo>
                  <a:lnTo>
                    <a:pt x="1334" y="238"/>
                  </a:lnTo>
                  <a:lnTo>
                    <a:pt x="1340" y="216"/>
                  </a:lnTo>
                  <a:lnTo>
                    <a:pt x="1346" y="194"/>
                  </a:lnTo>
                  <a:lnTo>
                    <a:pt x="1348" y="172"/>
                  </a:lnTo>
                  <a:lnTo>
                    <a:pt x="1348" y="150"/>
                  </a:lnTo>
                  <a:lnTo>
                    <a:pt x="1348" y="126"/>
                  </a:lnTo>
                  <a:lnTo>
                    <a:pt x="1346" y="102"/>
                  </a:lnTo>
                  <a:lnTo>
                    <a:pt x="1342" y="78"/>
                  </a:lnTo>
                  <a:lnTo>
                    <a:pt x="1338" y="52"/>
                  </a:lnTo>
                  <a:lnTo>
                    <a:pt x="1330" y="26"/>
                  </a:lnTo>
                  <a:lnTo>
                    <a:pt x="1322" y="0"/>
                  </a:lnTo>
                  <a:lnTo>
                    <a:pt x="1322" y="0"/>
                  </a:lnTo>
                  <a:lnTo>
                    <a:pt x="1334" y="16"/>
                  </a:lnTo>
                  <a:lnTo>
                    <a:pt x="1348" y="36"/>
                  </a:lnTo>
                  <a:lnTo>
                    <a:pt x="1366" y="60"/>
                  </a:lnTo>
                  <a:lnTo>
                    <a:pt x="1384" y="92"/>
                  </a:lnTo>
                  <a:lnTo>
                    <a:pt x="1404" y="130"/>
                  </a:lnTo>
                  <a:lnTo>
                    <a:pt x="1424" y="174"/>
                  </a:lnTo>
                  <a:lnTo>
                    <a:pt x="1442" y="222"/>
                  </a:lnTo>
                  <a:lnTo>
                    <a:pt x="1458" y="276"/>
                  </a:lnTo>
                  <a:lnTo>
                    <a:pt x="1466" y="304"/>
                  </a:lnTo>
                  <a:lnTo>
                    <a:pt x="1470" y="332"/>
                  </a:lnTo>
                  <a:lnTo>
                    <a:pt x="1476" y="362"/>
                  </a:lnTo>
                  <a:lnTo>
                    <a:pt x="1478" y="392"/>
                  </a:lnTo>
                  <a:lnTo>
                    <a:pt x="1480" y="424"/>
                  </a:lnTo>
                  <a:lnTo>
                    <a:pt x="1478" y="456"/>
                  </a:lnTo>
                  <a:lnTo>
                    <a:pt x="1476" y="490"/>
                  </a:lnTo>
                  <a:lnTo>
                    <a:pt x="1472" y="522"/>
                  </a:lnTo>
                  <a:lnTo>
                    <a:pt x="1466" y="556"/>
                  </a:lnTo>
                  <a:lnTo>
                    <a:pt x="1458" y="592"/>
                  </a:lnTo>
                  <a:lnTo>
                    <a:pt x="1446" y="626"/>
                  </a:lnTo>
                  <a:lnTo>
                    <a:pt x="1434" y="662"/>
                  </a:lnTo>
                  <a:lnTo>
                    <a:pt x="1418" y="696"/>
                  </a:lnTo>
                  <a:lnTo>
                    <a:pt x="1398" y="732"/>
                  </a:lnTo>
                  <a:lnTo>
                    <a:pt x="1398" y="732"/>
                  </a:lnTo>
                  <a:lnTo>
                    <a:pt x="1378" y="768"/>
                  </a:lnTo>
                  <a:lnTo>
                    <a:pt x="1356" y="800"/>
                  </a:lnTo>
                  <a:lnTo>
                    <a:pt x="1316" y="858"/>
                  </a:lnTo>
                  <a:lnTo>
                    <a:pt x="1276" y="908"/>
                  </a:lnTo>
                  <a:lnTo>
                    <a:pt x="1238" y="954"/>
                  </a:lnTo>
                  <a:lnTo>
                    <a:pt x="1170" y="1030"/>
                  </a:lnTo>
                  <a:lnTo>
                    <a:pt x="1140" y="1063"/>
                  </a:lnTo>
                  <a:lnTo>
                    <a:pt x="1114" y="1095"/>
                  </a:lnTo>
                  <a:lnTo>
                    <a:pt x="1094" y="1129"/>
                  </a:lnTo>
                  <a:lnTo>
                    <a:pt x="1086" y="1145"/>
                  </a:lnTo>
                  <a:lnTo>
                    <a:pt x="1078" y="1161"/>
                  </a:lnTo>
                  <a:lnTo>
                    <a:pt x="1072" y="1179"/>
                  </a:lnTo>
                  <a:lnTo>
                    <a:pt x="1068" y="1199"/>
                  </a:lnTo>
                  <a:lnTo>
                    <a:pt x="1064" y="1217"/>
                  </a:lnTo>
                  <a:lnTo>
                    <a:pt x="1064" y="1239"/>
                  </a:lnTo>
                  <a:lnTo>
                    <a:pt x="1064" y="1261"/>
                  </a:lnTo>
                  <a:lnTo>
                    <a:pt x="1066" y="1283"/>
                  </a:lnTo>
                  <a:lnTo>
                    <a:pt x="1070" y="1309"/>
                  </a:lnTo>
                  <a:lnTo>
                    <a:pt x="1076" y="1335"/>
                  </a:lnTo>
                  <a:lnTo>
                    <a:pt x="1084" y="1363"/>
                  </a:lnTo>
                  <a:lnTo>
                    <a:pt x="1094" y="1395"/>
                  </a:lnTo>
                  <a:lnTo>
                    <a:pt x="1122" y="1463"/>
                  </a:lnTo>
                  <a:lnTo>
                    <a:pt x="1122" y="1463"/>
                  </a:lnTo>
                  <a:lnTo>
                    <a:pt x="1104" y="1449"/>
                  </a:lnTo>
                  <a:lnTo>
                    <a:pt x="1084" y="1435"/>
                  </a:lnTo>
                  <a:lnTo>
                    <a:pt x="1054" y="1417"/>
                  </a:lnTo>
                  <a:lnTo>
                    <a:pt x="1016" y="1397"/>
                  </a:lnTo>
                  <a:lnTo>
                    <a:pt x="970" y="1375"/>
                  </a:lnTo>
                  <a:lnTo>
                    <a:pt x="914" y="1353"/>
                  </a:lnTo>
                  <a:lnTo>
                    <a:pt x="884" y="1343"/>
                  </a:lnTo>
                  <a:lnTo>
                    <a:pt x="850" y="1333"/>
                  </a:lnTo>
                  <a:lnTo>
                    <a:pt x="814" y="1323"/>
                  </a:lnTo>
                  <a:lnTo>
                    <a:pt x="776" y="1315"/>
                  </a:lnTo>
                  <a:lnTo>
                    <a:pt x="736" y="1307"/>
                  </a:lnTo>
                  <a:lnTo>
                    <a:pt x="694" y="1301"/>
                  </a:lnTo>
                  <a:lnTo>
                    <a:pt x="650" y="1297"/>
                  </a:lnTo>
                  <a:lnTo>
                    <a:pt x="602" y="1293"/>
                  </a:lnTo>
                  <a:lnTo>
                    <a:pt x="552" y="1291"/>
                  </a:lnTo>
                  <a:lnTo>
                    <a:pt x="500" y="1291"/>
                  </a:lnTo>
                  <a:lnTo>
                    <a:pt x="446" y="1293"/>
                  </a:lnTo>
                  <a:lnTo>
                    <a:pt x="390" y="1297"/>
                  </a:lnTo>
                  <a:lnTo>
                    <a:pt x="332" y="1303"/>
                  </a:lnTo>
                  <a:lnTo>
                    <a:pt x="270" y="1313"/>
                  </a:lnTo>
                  <a:lnTo>
                    <a:pt x="206" y="1323"/>
                  </a:lnTo>
                  <a:lnTo>
                    <a:pt x="140" y="1337"/>
                  </a:lnTo>
                  <a:lnTo>
                    <a:pt x="70" y="1355"/>
                  </a:lnTo>
                  <a:lnTo>
                    <a:pt x="0" y="13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11">
              <a:extLst>
                <a:ext uri="{FF2B5EF4-FFF2-40B4-BE49-F238E27FC236}">
                  <a16:creationId xmlns:a16="http://schemas.microsoft.com/office/drawing/2014/main" id="{78C9849A-CED2-13DA-BDF5-3704B9BA45C1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761495" y="3804004"/>
              <a:ext cx="633911" cy="226667"/>
            </a:xfrm>
            <a:custGeom>
              <a:avLst/>
              <a:gdLst>
                <a:gd name="T0" fmla="*/ 0 w 1004"/>
                <a:gd name="T1" fmla="*/ 257 h 359"/>
                <a:gd name="T2" fmla="*/ 42 w 1004"/>
                <a:gd name="T3" fmla="*/ 238 h 359"/>
                <a:gd name="T4" fmla="*/ 124 w 1004"/>
                <a:gd name="T5" fmla="*/ 212 h 359"/>
                <a:gd name="T6" fmla="*/ 200 w 1004"/>
                <a:gd name="T7" fmla="*/ 198 h 359"/>
                <a:gd name="T8" fmla="*/ 290 w 1004"/>
                <a:gd name="T9" fmla="*/ 188 h 359"/>
                <a:gd name="T10" fmla="*/ 390 w 1004"/>
                <a:gd name="T11" fmla="*/ 188 h 359"/>
                <a:gd name="T12" fmla="*/ 504 w 1004"/>
                <a:gd name="T13" fmla="*/ 202 h 359"/>
                <a:gd name="T14" fmla="*/ 562 w 1004"/>
                <a:gd name="T15" fmla="*/ 216 h 359"/>
                <a:gd name="T16" fmla="*/ 644 w 1004"/>
                <a:gd name="T17" fmla="*/ 238 h 359"/>
                <a:gd name="T18" fmla="*/ 748 w 1004"/>
                <a:gd name="T19" fmla="*/ 279 h 359"/>
                <a:gd name="T20" fmla="*/ 826 w 1004"/>
                <a:gd name="T21" fmla="*/ 315 h 359"/>
                <a:gd name="T22" fmla="*/ 868 w 1004"/>
                <a:gd name="T23" fmla="*/ 345 h 359"/>
                <a:gd name="T24" fmla="*/ 886 w 1004"/>
                <a:gd name="T25" fmla="*/ 359 h 359"/>
                <a:gd name="T26" fmla="*/ 920 w 1004"/>
                <a:gd name="T27" fmla="*/ 299 h 359"/>
                <a:gd name="T28" fmla="*/ 958 w 1004"/>
                <a:gd name="T29" fmla="*/ 245 h 359"/>
                <a:gd name="T30" fmla="*/ 1004 w 1004"/>
                <a:gd name="T31" fmla="*/ 198 h 359"/>
                <a:gd name="T32" fmla="*/ 994 w 1004"/>
                <a:gd name="T33" fmla="*/ 190 h 359"/>
                <a:gd name="T34" fmla="*/ 920 w 1004"/>
                <a:gd name="T35" fmla="*/ 142 h 359"/>
                <a:gd name="T36" fmla="*/ 860 w 1004"/>
                <a:gd name="T37" fmla="*/ 108 h 359"/>
                <a:gd name="T38" fmla="*/ 786 w 1004"/>
                <a:gd name="T39" fmla="*/ 72 h 359"/>
                <a:gd name="T40" fmla="*/ 702 w 1004"/>
                <a:gd name="T41" fmla="*/ 42 h 359"/>
                <a:gd name="T42" fmla="*/ 608 w 1004"/>
                <a:gd name="T43" fmla="*/ 18 h 359"/>
                <a:gd name="T44" fmla="*/ 506 w 1004"/>
                <a:gd name="T45" fmla="*/ 6 h 359"/>
                <a:gd name="T46" fmla="*/ 414 w 1004"/>
                <a:gd name="T47" fmla="*/ 2 h 359"/>
                <a:gd name="T48" fmla="*/ 302 w 1004"/>
                <a:gd name="T49" fmla="*/ 2 h 359"/>
                <a:gd name="T50" fmla="*/ 256 w 1004"/>
                <a:gd name="T51" fmla="*/ 6 h 359"/>
                <a:gd name="T52" fmla="*/ 248 w 1004"/>
                <a:gd name="T53" fmla="*/ 12 h 359"/>
                <a:gd name="T54" fmla="*/ 250 w 1004"/>
                <a:gd name="T55" fmla="*/ 12 h 359"/>
                <a:gd name="T56" fmla="*/ 192 w 1004"/>
                <a:gd name="T57" fmla="*/ 54 h 359"/>
                <a:gd name="T58" fmla="*/ 114 w 1004"/>
                <a:gd name="T59" fmla="*/ 120 h 359"/>
                <a:gd name="T60" fmla="*/ 54 w 1004"/>
                <a:gd name="T61" fmla="*/ 182 h 359"/>
                <a:gd name="T62" fmla="*/ 16 w 1004"/>
                <a:gd name="T63" fmla="*/ 230 h 359"/>
                <a:gd name="T64" fmla="*/ 0 w 1004"/>
                <a:gd name="T65" fmla="*/ 257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04" h="359">
                  <a:moveTo>
                    <a:pt x="0" y="257"/>
                  </a:moveTo>
                  <a:lnTo>
                    <a:pt x="0" y="257"/>
                  </a:lnTo>
                  <a:lnTo>
                    <a:pt x="10" y="251"/>
                  </a:lnTo>
                  <a:lnTo>
                    <a:pt x="42" y="238"/>
                  </a:lnTo>
                  <a:lnTo>
                    <a:pt x="92" y="220"/>
                  </a:lnTo>
                  <a:lnTo>
                    <a:pt x="124" y="212"/>
                  </a:lnTo>
                  <a:lnTo>
                    <a:pt x="160" y="204"/>
                  </a:lnTo>
                  <a:lnTo>
                    <a:pt x="200" y="198"/>
                  </a:lnTo>
                  <a:lnTo>
                    <a:pt x="242" y="192"/>
                  </a:lnTo>
                  <a:lnTo>
                    <a:pt x="290" y="188"/>
                  </a:lnTo>
                  <a:lnTo>
                    <a:pt x="338" y="186"/>
                  </a:lnTo>
                  <a:lnTo>
                    <a:pt x="390" y="188"/>
                  </a:lnTo>
                  <a:lnTo>
                    <a:pt x="446" y="194"/>
                  </a:lnTo>
                  <a:lnTo>
                    <a:pt x="504" y="202"/>
                  </a:lnTo>
                  <a:lnTo>
                    <a:pt x="562" y="216"/>
                  </a:lnTo>
                  <a:lnTo>
                    <a:pt x="562" y="216"/>
                  </a:lnTo>
                  <a:lnTo>
                    <a:pt x="602" y="226"/>
                  </a:lnTo>
                  <a:lnTo>
                    <a:pt x="644" y="238"/>
                  </a:lnTo>
                  <a:lnTo>
                    <a:pt x="694" y="257"/>
                  </a:lnTo>
                  <a:lnTo>
                    <a:pt x="748" y="279"/>
                  </a:lnTo>
                  <a:lnTo>
                    <a:pt x="800" y="303"/>
                  </a:lnTo>
                  <a:lnTo>
                    <a:pt x="826" y="315"/>
                  </a:lnTo>
                  <a:lnTo>
                    <a:pt x="848" y="329"/>
                  </a:lnTo>
                  <a:lnTo>
                    <a:pt x="868" y="345"/>
                  </a:lnTo>
                  <a:lnTo>
                    <a:pt x="886" y="359"/>
                  </a:lnTo>
                  <a:lnTo>
                    <a:pt x="886" y="359"/>
                  </a:lnTo>
                  <a:lnTo>
                    <a:pt x="896" y="341"/>
                  </a:lnTo>
                  <a:lnTo>
                    <a:pt x="920" y="299"/>
                  </a:lnTo>
                  <a:lnTo>
                    <a:pt x="938" y="271"/>
                  </a:lnTo>
                  <a:lnTo>
                    <a:pt x="958" y="245"/>
                  </a:lnTo>
                  <a:lnTo>
                    <a:pt x="980" y="220"/>
                  </a:lnTo>
                  <a:lnTo>
                    <a:pt x="1004" y="198"/>
                  </a:lnTo>
                  <a:lnTo>
                    <a:pt x="1004" y="198"/>
                  </a:lnTo>
                  <a:lnTo>
                    <a:pt x="994" y="190"/>
                  </a:lnTo>
                  <a:lnTo>
                    <a:pt x="966" y="170"/>
                  </a:lnTo>
                  <a:lnTo>
                    <a:pt x="920" y="142"/>
                  </a:lnTo>
                  <a:lnTo>
                    <a:pt x="892" y="124"/>
                  </a:lnTo>
                  <a:lnTo>
                    <a:pt x="860" y="108"/>
                  </a:lnTo>
                  <a:lnTo>
                    <a:pt x="826" y="90"/>
                  </a:lnTo>
                  <a:lnTo>
                    <a:pt x="786" y="72"/>
                  </a:lnTo>
                  <a:lnTo>
                    <a:pt x="746" y="56"/>
                  </a:lnTo>
                  <a:lnTo>
                    <a:pt x="702" y="42"/>
                  </a:lnTo>
                  <a:lnTo>
                    <a:pt x="656" y="28"/>
                  </a:lnTo>
                  <a:lnTo>
                    <a:pt x="608" y="18"/>
                  </a:lnTo>
                  <a:lnTo>
                    <a:pt x="558" y="10"/>
                  </a:lnTo>
                  <a:lnTo>
                    <a:pt x="506" y="6"/>
                  </a:lnTo>
                  <a:lnTo>
                    <a:pt x="506" y="6"/>
                  </a:lnTo>
                  <a:lnTo>
                    <a:pt x="414" y="2"/>
                  </a:lnTo>
                  <a:lnTo>
                    <a:pt x="348" y="0"/>
                  </a:lnTo>
                  <a:lnTo>
                    <a:pt x="302" y="2"/>
                  </a:lnTo>
                  <a:lnTo>
                    <a:pt x="272" y="4"/>
                  </a:lnTo>
                  <a:lnTo>
                    <a:pt x="256" y="6"/>
                  </a:lnTo>
                  <a:lnTo>
                    <a:pt x="250" y="10"/>
                  </a:lnTo>
                  <a:lnTo>
                    <a:pt x="248" y="12"/>
                  </a:lnTo>
                  <a:lnTo>
                    <a:pt x="250" y="12"/>
                  </a:lnTo>
                  <a:lnTo>
                    <a:pt x="250" y="12"/>
                  </a:lnTo>
                  <a:lnTo>
                    <a:pt x="222" y="32"/>
                  </a:lnTo>
                  <a:lnTo>
                    <a:pt x="192" y="54"/>
                  </a:lnTo>
                  <a:lnTo>
                    <a:pt x="156" y="84"/>
                  </a:lnTo>
                  <a:lnTo>
                    <a:pt x="114" y="120"/>
                  </a:lnTo>
                  <a:lnTo>
                    <a:pt x="74" y="160"/>
                  </a:lnTo>
                  <a:lnTo>
                    <a:pt x="54" y="182"/>
                  </a:lnTo>
                  <a:lnTo>
                    <a:pt x="34" y="206"/>
                  </a:lnTo>
                  <a:lnTo>
                    <a:pt x="16" y="230"/>
                  </a:lnTo>
                  <a:lnTo>
                    <a:pt x="0" y="257"/>
                  </a:lnTo>
                  <a:lnTo>
                    <a:pt x="0" y="257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12">
              <a:extLst>
                <a:ext uri="{FF2B5EF4-FFF2-40B4-BE49-F238E27FC236}">
                  <a16:creationId xmlns:a16="http://schemas.microsoft.com/office/drawing/2014/main" id="{F539C947-2B77-9C2C-8CDE-E6FDAE0359B7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123906" y="3586369"/>
              <a:ext cx="377568" cy="189415"/>
            </a:xfrm>
            <a:custGeom>
              <a:avLst/>
              <a:gdLst>
                <a:gd name="T0" fmla="*/ 0 w 598"/>
                <a:gd name="T1" fmla="*/ 96 h 300"/>
                <a:gd name="T2" fmla="*/ 0 w 598"/>
                <a:gd name="T3" fmla="*/ 96 h 300"/>
                <a:gd name="T4" fmla="*/ 18 w 598"/>
                <a:gd name="T5" fmla="*/ 96 h 300"/>
                <a:gd name="T6" fmla="*/ 66 w 598"/>
                <a:gd name="T7" fmla="*/ 100 h 300"/>
                <a:gd name="T8" fmla="*/ 134 w 598"/>
                <a:gd name="T9" fmla="*/ 108 h 300"/>
                <a:gd name="T10" fmla="*/ 174 w 598"/>
                <a:gd name="T11" fmla="*/ 114 h 300"/>
                <a:gd name="T12" fmla="*/ 216 w 598"/>
                <a:gd name="T13" fmla="*/ 124 h 300"/>
                <a:gd name="T14" fmla="*/ 260 w 598"/>
                <a:gd name="T15" fmla="*/ 134 h 300"/>
                <a:gd name="T16" fmla="*/ 304 w 598"/>
                <a:gd name="T17" fmla="*/ 148 h 300"/>
                <a:gd name="T18" fmla="*/ 346 w 598"/>
                <a:gd name="T19" fmla="*/ 164 h 300"/>
                <a:gd name="T20" fmla="*/ 388 w 598"/>
                <a:gd name="T21" fmla="*/ 184 h 300"/>
                <a:gd name="T22" fmla="*/ 408 w 598"/>
                <a:gd name="T23" fmla="*/ 194 h 300"/>
                <a:gd name="T24" fmla="*/ 426 w 598"/>
                <a:gd name="T25" fmla="*/ 206 h 300"/>
                <a:gd name="T26" fmla="*/ 444 w 598"/>
                <a:gd name="T27" fmla="*/ 220 h 300"/>
                <a:gd name="T28" fmla="*/ 460 w 598"/>
                <a:gd name="T29" fmla="*/ 234 h 300"/>
                <a:gd name="T30" fmla="*/ 476 w 598"/>
                <a:gd name="T31" fmla="*/ 248 h 300"/>
                <a:gd name="T32" fmla="*/ 490 w 598"/>
                <a:gd name="T33" fmla="*/ 264 h 300"/>
                <a:gd name="T34" fmla="*/ 504 w 598"/>
                <a:gd name="T35" fmla="*/ 282 h 300"/>
                <a:gd name="T36" fmla="*/ 514 w 598"/>
                <a:gd name="T37" fmla="*/ 300 h 300"/>
                <a:gd name="T38" fmla="*/ 514 w 598"/>
                <a:gd name="T39" fmla="*/ 300 h 300"/>
                <a:gd name="T40" fmla="*/ 542 w 598"/>
                <a:gd name="T41" fmla="*/ 262 h 300"/>
                <a:gd name="T42" fmla="*/ 570 w 598"/>
                <a:gd name="T43" fmla="*/ 224 h 300"/>
                <a:gd name="T44" fmla="*/ 598 w 598"/>
                <a:gd name="T45" fmla="*/ 178 h 300"/>
                <a:gd name="T46" fmla="*/ 598 w 598"/>
                <a:gd name="T47" fmla="*/ 178 h 300"/>
                <a:gd name="T48" fmla="*/ 592 w 598"/>
                <a:gd name="T49" fmla="*/ 172 h 300"/>
                <a:gd name="T50" fmla="*/ 576 w 598"/>
                <a:gd name="T51" fmla="*/ 154 h 300"/>
                <a:gd name="T52" fmla="*/ 550 w 598"/>
                <a:gd name="T53" fmla="*/ 128 h 300"/>
                <a:gd name="T54" fmla="*/ 532 w 598"/>
                <a:gd name="T55" fmla="*/ 114 h 300"/>
                <a:gd name="T56" fmla="*/ 510 w 598"/>
                <a:gd name="T57" fmla="*/ 98 h 300"/>
                <a:gd name="T58" fmla="*/ 486 w 598"/>
                <a:gd name="T59" fmla="*/ 84 h 300"/>
                <a:gd name="T60" fmla="*/ 458 w 598"/>
                <a:gd name="T61" fmla="*/ 68 h 300"/>
                <a:gd name="T62" fmla="*/ 428 w 598"/>
                <a:gd name="T63" fmla="*/ 52 h 300"/>
                <a:gd name="T64" fmla="*/ 392 w 598"/>
                <a:gd name="T65" fmla="*/ 38 h 300"/>
                <a:gd name="T66" fmla="*/ 354 w 598"/>
                <a:gd name="T67" fmla="*/ 26 h 300"/>
                <a:gd name="T68" fmla="*/ 312 w 598"/>
                <a:gd name="T69" fmla="*/ 14 h 300"/>
                <a:gd name="T70" fmla="*/ 266 w 598"/>
                <a:gd name="T71" fmla="*/ 6 h 300"/>
                <a:gd name="T72" fmla="*/ 216 w 598"/>
                <a:gd name="T73" fmla="*/ 0 h 300"/>
                <a:gd name="T74" fmla="*/ 0 w 598"/>
                <a:gd name="T75" fmla="*/ 96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8" h="300">
                  <a:moveTo>
                    <a:pt x="0" y="96"/>
                  </a:moveTo>
                  <a:lnTo>
                    <a:pt x="0" y="96"/>
                  </a:lnTo>
                  <a:lnTo>
                    <a:pt x="18" y="96"/>
                  </a:lnTo>
                  <a:lnTo>
                    <a:pt x="66" y="100"/>
                  </a:lnTo>
                  <a:lnTo>
                    <a:pt x="134" y="108"/>
                  </a:lnTo>
                  <a:lnTo>
                    <a:pt x="174" y="114"/>
                  </a:lnTo>
                  <a:lnTo>
                    <a:pt x="216" y="124"/>
                  </a:lnTo>
                  <a:lnTo>
                    <a:pt x="260" y="134"/>
                  </a:lnTo>
                  <a:lnTo>
                    <a:pt x="304" y="148"/>
                  </a:lnTo>
                  <a:lnTo>
                    <a:pt x="346" y="164"/>
                  </a:lnTo>
                  <a:lnTo>
                    <a:pt x="388" y="184"/>
                  </a:lnTo>
                  <a:lnTo>
                    <a:pt x="408" y="194"/>
                  </a:lnTo>
                  <a:lnTo>
                    <a:pt x="426" y="206"/>
                  </a:lnTo>
                  <a:lnTo>
                    <a:pt x="444" y="220"/>
                  </a:lnTo>
                  <a:lnTo>
                    <a:pt x="460" y="234"/>
                  </a:lnTo>
                  <a:lnTo>
                    <a:pt x="476" y="248"/>
                  </a:lnTo>
                  <a:lnTo>
                    <a:pt x="490" y="264"/>
                  </a:lnTo>
                  <a:lnTo>
                    <a:pt x="504" y="282"/>
                  </a:lnTo>
                  <a:lnTo>
                    <a:pt x="514" y="300"/>
                  </a:lnTo>
                  <a:lnTo>
                    <a:pt x="514" y="300"/>
                  </a:lnTo>
                  <a:lnTo>
                    <a:pt x="542" y="262"/>
                  </a:lnTo>
                  <a:lnTo>
                    <a:pt x="570" y="224"/>
                  </a:lnTo>
                  <a:lnTo>
                    <a:pt x="598" y="178"/>
                  </a:lnTo>
                  <a:lnTo>
                    <a:pt x="598" y="178"/>
                  </a:lnTo>
                  <a:lnTo>
                    <a:pt x="592" y="172"/>
                  </a:lnTo>
                  <a:lnTo>
                    <a:pt x="576" y="154"/>
                  </a:lnTo>
                  <a:lnTo>
                    <a:pt x="550" y="128"/>
                  </a:lnTo>
                  <a:lnTo>
                    <a:pt x="532" y="114"/>
                  </a:lnTo>
                  <a:lnTo>
                    <a:pt x="510" y="98"/>
                  </a:lnTo>
                  <a:lnTo>
                    <a:pt x="486" y="84"/>
                  </a:lnTo>
                  <a:lnTo>
                    <a:pt x="458" y="68"/>
                  </a:lnTo>
                  <a:lnTo>
                    <a:pt x="428" y="52"/>
                  </a:lnTo>
                  <a:lnTo>
                    <a:pt x="392" y="38"/>
                  </a:lnTo>
                  <a:lnTo>
                    <a:pt x="354" y="26"/>
                  </a:lnTo>
                  <a:lnTo>
                    <a:pt x="312" y="14"/>
                  </a:lnTo>
                  <a:lnTo>
                    <a:pt x="266" y="6"/>
                  </a:lnTo>
                  <a:lnTo>
                    <a:pt x="216" y="0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13">
              <a:extLst>
                <a:ext uri="{FF2B5EF4-FFF2-40B4-BE49-F238E27FC236}">
                  <a16:creationId xmlns:a16="http://schemas.microsoft.com/office/drawing/2014/main" id="{1AF2927A-DF86-4239-3900-D162582B719D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378102" y="3402893"/>
              <a:ext cx="130065" cy="121226"/>
            </a:xfrm>
            <a:custGeom>
              <a:avLst/>
              <a:gdLst>
                <a:gd name="T0" fmla="*/ 0 w 206"/>
                <a:gd name="T1" fmla="*/ 82 h 192"/>
                <a:gd name="T2" fmla="*/ 0 w 206"/>
                <a:gd name="T3" fmla="*/ 82 h 192"/>
                <a:gd name="T4" fmla="*/ 22 w 206"/>
                <a:gd name="T5" fmla="*/ 84 h 192"/>
                <a:gd name="T6" fmla="*/ 46 w 206"/>
                <a:gd name="T7" fmla="*/ 90 h 192"/>
                <a:gd name="T8" fmla="*/ 78 w 206"/>
                <a:gd name="T9" fmla="*/ 98 h 192"/>
                <a:gd name="T10" fmla="*/ 110 w 206"/>
                <a:gd name="T11" fmla="*/ 112 h 192"/>
                <a:gd name="T12" fmla="*/ 128 w 206"/>
                <a:gd name="T13" fmla="*/ 120 h 192"/>
                <a:gd name="T14" fmla="*/ 144 w 206"/>
                <a:gd name="T15" fmla="*/ 132 h 192"/>
                <a:gd name="T16" fmla="*/ 162 w 206"/>
                <a:gd name="T17" fmla="*/ 144 h 192"/>
                <a:gd name="T18" fmla="*/ 176 w 206"/>
                <a:gd name="T19" fmla="*/ 158 h 192"/>
                <a:gd name="T20" fmla="*/ 192 w 206"/>
                <a:gd name="T21" fmla="*/ 174 h 192"/>
                <a:gd name="T22" fmla="*/ 204 w 206"/>
                <a:gd name="T23" fmla="*/ 192 h 192"/>
                <a:gd name="T24" fmla="*/ 204 w 206"/>
                <a:gd name="T25" fmla="*/ 192 h 192"/>
                <a:gd name="T26" fmla="*/ 206 w 206"/>
                <a:gd name="T27" fmla="*/ 176 h 192"/>
                <a:gd name="T28" fmla="*/ 206 w 206"/>
                <a:gd name="T29" fmla="*/ 136 h 192"/>
                <a:gd name="T30" fmla="*/ 206 w 206"/>
                <a:gd name="T31" fmla="*/ 112 h 192"/>
                <a:gd name="T32" fmla="*/ 204 w 206"/>
                <a:gd name="T33" fmla="*/ 88 h 192"/>
                <a:gd name="T34" fmla="*/ 200 w 206"/>
                <a:gd name="T35" fmla="*/ 66 h 192"/>
                <a:gd name="T36" fmla="*/ 192 w 206"/>
                <a:gd name="T37" fmla="*/ 46 h 192"/>
                <a:gd name="T38" fmla="*/ 192 w 206"/>
                <a:gd name="T39" fmla="*/ 46 h 192"/>
                <a:gd name="T40" fmla="*/ 182 w 206"/>
                <a:gd name="T41" fmla="*/ 38 h 192"/>
                <a:gd name="T42" fmla="*/ 170 w 206"/>
                <a:gd name="T43" fmla="*/ 30 h 192"/>
                <a:gd name="T44" fmla="*/ 154 w 206"/>
                <a:gd name="T45" fmla="*/ 22 h 192"/>
                <a:gd name="T46" fmla="*/ 134 w 206"/>
                <a:gd name="T47" fmla="*/ 12 h 192"/>
                <a:gd name="T48" fmla="*/ 110 w 206"/>
                <a:gd name="T49" fmla="*/ 6 h 192"/>
                <a:gd name="T50" fmla="*/ 80 w 206"/>
                <a:gd name="T51" fmla="*/ 2 h 192"/>
                <a:gd name="T52" fmla="*/ 66 w 206"/>
                <a:gd name="T53" fmla="*/ 0 h 192"/>
                <a:gd name="T54" fmla="*/ 48 w 206"/>
                <a:gd name="T55" fmla="*/ 2 h 192"/>
                <a:gd name="T56" fmla="*/ 0 w 206"/>
                <a:gd name="T57" fmla="*/ 8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6" h="192">
                  <a:moveTo>
                    <a:pt x="0" y="82"/>
                  </a:moveTo>
                  <a:lnTo>
                    <a:pt x="0" y="82"/>
                  </a:lnTo>
                  <a:lnTo>
                    <a:pt x="22" y="84"/>
                  </a:lnTo>
                  <a:lnTo>
                    <a:pt x="46" y="90"/>
                  </a:lnTo>
                  <a:lnTo>
                    <a:pt x="78" y="98"/>
                  </a:lnTo>
                  <a:lnTo>
                    <a:pt x="110" y="112"/>
                  </a:lnTo>
                  <a:lnTo>
                    <a:pt x="128" y="120"/>
                  </a:lnTo>
                  <a:lnTo>
                    <a:pt x="144" y="132"/>
                  </a:lnTo>
                  <a:lnTo>
                    <a:pt x="162" y="144"/>
                  </a:lnTo>
                  <a:lnTo>
                    <a:pt x="176" y="158"/>
                  </a:lnTo>
                  <a:lnTo>
                    <a:pt x="192" y="174"/>
                  </a:lnTo>
                  <a:lnTo>
                    <a:pt x="204" y="192"/>
                  </a:lnTo>
                  <a:lnTo>
                    <a:pt x="204" y="192"/>
                  </a:lnTo>
                  <a:lnTo>
                    <a:pt x="206" y="176"/>
                  </a:lnTo>
                  <a:lnTo>
                    <a:pt x="206" y="136"/>
                  </a:lnTo>
                  <a:lnTo>
                    <a:pt x="206" y="112"/>
                  </a:lnTo>
                  <a:lnTo>
                    <a:pt x="204" y="88"/>
                  </a:lnTo>
                  <a:lnTo>
                    <a:pt x="200" y="66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82" y="38"/>
                  </a:lnTo>
                  <a:lnTo>
                    <a:pt x="170" y="30"/>
                  </a:lnTo>
                  <a:lnTo>
                    <a:pt x="154" y="22"/>
                  </a:lnTo>
                  <a:lnTo>
                    <a:pt x="134" y="12"/>
                  </a:lnTo>
                  <a:lnTo>
                    <a:pt x="110" y="6"/>
                  </a:lnTo>
                  <a:lnTo>
                    <a:pt x="80" y="2"/>
                  </a:lnTo>
                  <a:lnTo>
                    <a:pt x="66" y="0"/>
                  </a:lnTo>
                  <a:lnTo>
                    <a:pt x="48" y="2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14">
              <a:extLst>
                <a:ext uri="{FF2B5EF4-FFF2-40B4-BE49-F238E27FC236}">
                  <a16:creationId xmlns:a16="http://schemas.microsoft.com/office/drawing/2014/main" id="{BFDCEB64-5169-6F62-4358-5DD67D9DBB5A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417532" y="4049375"/>
              <a:ext cx="1419354" cy="1754619"/>
            </a:xfrm>
            <a:custGeom>
              <a:avLst/>
              <a:gdLst>
                <a:gd name="T0" fmla="*/ 2238 w 2248"/>
                <a:gd name="T1" fmla="*/ 894 h 2779"/>
                <a:gd name="T2" fmla="*/ 2230 w 2248"/>
                <a:gd name="T3" fmla="*/ 820 h 2779"/>
                <a:gd name="T4" fmla="*/ 2144 w 2248"/>
                <a:gd name="T5" fmla="*/ 638 h 2779"/>
                <a:gd name="T6" fmla="*/ 2094 w 2248"/>
                <a:gd name="T7" fmla="*/ 510 h 2779"/>
                <a:gd name="T8" fmla="*/ 2006 w 2248"/>
                <a:gd name="T9" fmla="*/ 394 h 2779"/>
                <a:gd name="T10" fmla="*/ 1892 w 2248"/>
                <a:gd name="T11" fmla="*/ 284 h 2779"/>
                <a:gd name="T12" fmla="*/ 1808 w 2248"/>
                <a:gd name="T13" fmla="*/ 200 h 2779"/>
                <a:gd name="T14" fmla="*/ 1644 w 2248"/>
                <a:gd name="T15" fmla="*/ 102 h 2779"/>
                <a:gd name="T16" fmla="*/ 1258 w 2248"/>
                <a:gd name="T17" fmla="*/ 8 h 2779"/>
                <a:gd name="T18" fmla="*/ 898 w 2248"/>
                <a:gd name="T19" fmla="*/ 16 h 2779"/>
                <a:gd name="T20" fmla="*/ 406 w 2248"/>
                <a:gd name="T21" fmla="*/ 194 h 2779"/>
                <a:gd name="T22" fmla="*/ 454 w 2248"/>
                <a:gd name="T23" fmla="*/ 222 h 2779"/>
                <a:gd name="T24" fmla="*/ 374 w 2248"/>
                <a:gd name="T25" fmla="*/ 258 h 2779"/>
                <a:gd name="T26" fmla="*/ 178 w 2248"/>
                <a:gd name="T27" fmla="*/ 376 h 2779"/>
                <a:gd name="T28" fmla="*/ 252 w 2248"/>
                <a:gd name="T29" fmla="*/ 398 h 2779"/>
                <a:gd name="T30" fmla="*/ 108 w 2248"/>
                <a:gd name="T31" fmla="*/ 546 h 2779"/>
                <a:gd name="T32" fmla="*/ 78 w 2248"/>
                <a:gd name="T33" fmla="*/ 644 h 2779"/>
                <a:gd name="T34" fmla="*/ 10 w 2248"/>
                <a:gd name="T35" fmla="*/ 850 h 2779"/>
                <a:gd name="T36" fmla="*/ 40 w 2248"/>
                <a:gd name="T37" fmla="*/ 860 h 2779"/>
                <a:gd name="T38" fmla="*/ 6 w 2248"/>
                <a:gd name="T39" fmla="*/ 932 h 2779"/>
                <a:gd name="T40" fmla="*/ 0 w 2248"/>
                <a:gd name="T41" fmla="*/ 984 h 2779"/>
                <a:gd name="T42" fmla="*/ 20 w 2248"/>
                <a:gd name="T43" fmla="*/ 1112 h 2779"/>
                <a:gd name="T44" fmla="*/ 58 w 2248"/>
                <a:gd name="T45" fmla="*/ 1376 h 2779"/>
                <a:gd name="T46" fmla="*/ 188 w 2248"/>
                <a:gd name="T47" fmla="*/ 1624 h 2779"/>
                <a:gd name="T48" fmla="*/ 390 w 2248"/>
                <a:gd name="T49" fmla="*/ 1814 h 2779"/>
                <a:gd name="T50" fmla="*/ 690 w 2248"/>
                <a:gd name="T51" fmla="*/ 1953 h 2779"/>
                <a:gd name="T52" fmla="*/ 546 w 2248"/>
                <a:gd name="T53" fmla="*/ 2133 h 2779"/>
                <a:gd name="T54" fmla="*/ 606 w 2248"/>
                <a:gd name="T55" fmla="*/ 2121 h 2779"/>
                <a:gd name="T56" fmla="*/ 548 w 2248"/>
                <a:gd name="T57" fmla="*/ 2241 h 2779"/>
                <a:gd name="T58" fmla="*/ 552 w 2248"/>
                <a:gd name="T59" fmla="*/ 2347 h 2779"/>
                <a:gd name="T60" fmla="*/ 590 w 2248"/>
                <a:gd name="T61" fmla="*/ 2343 h 2779"/>
                <a:gd name="T62" fmla="*/ 576 w 2248"/>
                <a:gd name="T63" fmla="*/ 2485 h 2779"/>
                <a:gd name="T64" fmla="*/ 614 w 2248"/>
                <a:gd name="T65" fmla="*/ 2547 h 2779"/>
                <a:gd name="T66" fmla="*/ 686 w 2248"/>
                <a:gd name="T67" fmla="*/ 2681 h 2779"/>
                <a:gd name="T68" fmla="*/ 732 w 2248"/>
                <a:gd name="T69" fmla="*/ 2699 h 2779"/>
                <a:gd name="T70" fmla="*/ 920 w 2248"/>
                <a:gd name="T71" fmla="*/ 2765 h 2779"/>
                <a:gd name="T72" fmla="*/ 1378 w 2248"/>
                <a:gd name="T73" fmla="*/ 2771 h 2779"/>
                <a:gd name="T74" fmla="*/ 1486 w 2248"/>
                <a:gd name="T75" fmla="*/ 2767 h 2779"/>
                <a:gd name="T76" fmla="*/ 1582 w 2248"/>
                <a:gd name="T77" fmla="*/ 2743 h 2779"/>
                <a:gd name="T78" fmla="*/ 1656 w 2248"/>
                <a:gd name="T79" fmla="*/ 2697 h 2779"/>
                <a:gd name="T80" fmla="*/ 1702 w 2248"/>
                <a:gd name="T81" fmla="*/ 2629 h 2779"/>
                <a:gd name="T82" fmla="*/ 1738 w 2248"/>
                <a:gd name="T83" fmla="*/ 2641 h 2779"/>
                <a:gd name="T84" fmla="*/ 1780 w 2248"/>
                <a:gd name="T85" fmla="*/ 2487 h 2779"/>
                <a:gd name="T86" fmla="*/ 1798 w 2248"/>
                <a:gd name="T87" fmla="*/ 2501 h 2779"/>
                <a:gd name="T88" fmla="*/ 1812 w 2248"/>
                <a:gd name="T89" fmla="*/ 2451 h 2779"/>
                <a:gd name="T90" fmla="*/ 1812 w 2248"/>
                <a:gd name="T91" fmla="*/ 2361 h 2779"/>
                <a:gd name="T92" fmla="*/ 1816 w 2248"/>
                <a:gd name="T93" fmla="*/ 2301 h 2779"/>
                <a:gd name="T94" fmla="*/ 1782 w 2248"/>
                <a:gd name="T95" fmla="*/ 2229 h 2779"/>
                <a:gd name="T96" fmla="*/ 1734 w 2248"/>
                <a:gd name="T97" fmla="*/ 2125 h 2779"/>
                <a:gd name="T98" fmla="*/ 1706 w 2248"/>
                <a:gd name="T99" fmla="*/ 2043 h 2779"/>
                <a:gd name="T100" fmla="*/ 1624 w 2248"/>
                <a:gd name="T101" fmla="*/ 1912 h 2779"/>
                <a:gd name="T102" fmla="*/ 1976 w 2248"/>
                <a:gd name="T103" fmla="*/ 1666 h 2779"/>
                <a:gd name="T104" fmla="*/ 2120 w 2248"/>
                <a:gd name="T105" fmla="*/ 1448 h 2779"/>
                <a:gd name="T106" fmla="*/ 2192 w 2248"/>
                <a:gd name="T107" fmla="*/ 1184 h 2779"/>
                <a:gd name="T108" fmla="*/ 2212 w 2248"/>
                <a:gd name="T109" fmla="*/ 1078 h 2779"/>
                <a:gd name="T110" fmla="*/ 2236 w 2248"/>
                <a:gd name="T111" fmla="*/ 1102 h 2779"/>
                <a:gd name="T112" fmla="*/ 2222 w 2248"/>
                <a:gd name="T113" fmla="*/ 956 h 2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8" h="2779">
                  <a:moveTo>
                    <a:pt x="2222" y="956"/>
                  </a:moveTo>
                  <a:lnTo>
                    <a:pt x="2222" y="956"/>
                  </a:lnTo>
                  <a:lnTo>
                    <a:pt x="2206" y="902"/>
                  </a:lnTo>
                  <a:lnTo>
                    <a:pt x="2188" y="854"/>
                  </a:lnTo>
                  <a:lnTo>
                    <a:pt x="2188" y="854"/>
                  </a:lnTo>
                  <a:lnTo>
                    <a:pt x="2214" y="876"/>
                  </a:lnTo>
                  <a:lnTo>
                    <a:pt x="2214" y="876"/>
                  </a:lnTo>
                  <a:lnTo>
                    <a:pt x="2238" y="894"/>
                  </a:lnTo>
                  <a:lnTo>
                    <a:pt x="2238" y="894"/>
                  </a:lnTo>
                  <a:lnTo>
                    <a:pt x="2248" y="902"/>
                  </a:lnTo>
                  <a:lnTo>
                    <a:pt x="2248" y="902"/>
                  </a:lnTo>
                  <a:lnTo>
                    <a:pt x="2246" y="880"/>
                  </a:lnTo>
                  <a:lnTo>
                    <a:pt x="2242" y="860"/>
                  </a:lnTo>
                  <a:lnTo>
                    <a:pt x="2236" y="840"/>
                  </a:lnTo>
                  <a:lnTo>
                    <a:pt x="2230" y="820"/>
                  </a:lnTo>
                  <a:lnTo>
                    <a:pt x="2230" y="820"/>
                  </a:lnTo>
                  <a:lnTo>
                    <a:pt x="2212" y="782"/>
                  </a:lnTo>
                  <a:lnTo>
                    <a:pt x="2196" y="748"/>
                  </a:lnTo>
                  <a:lnTo>
                    <a:pt x="2196" y="748"/>
                  </a:lnTo>
                  <a:lnTo>
                    <a:pt x="2180" y="716"/>
                  </a:lnTo>
                  <a:lnTo>
                    <a:pt x="2180" y="716"/>
                  </a:lnTo>
                  <a:lnTo>
                    <a:pt x="2166" y="686"/>
                  </a:lnTo>
                  <a:lnTo>
                    <a:pt x="2166" y="686"/>
                  </a:lnTo>
                  <a:lnTo>
                    <a:pt x="2144" y="638"/>
                  </a:lnTo>
                  <a:lnTo>
                    <a:pt x="2144" y="638"/>
                  </a:lnTo>
                  <a:lnTo>
                    <a:pt x="2176" y="652"/>
                  </a:lnTo>
                  <a:lnTo>
                    <a:pt x="2188" y="656"/>
                  </a:lnTo>
                  <a:lnTo>
                    <a:pt x="2188" y="656"/>
                  </a:lnTo>
                  <a:lnTo>
                    <a:pt x="2168" y="616"/>
                  </a:lnTo>
                  <a:lnTo>
                    <a:pt x="2146" y="578"/>
                  </a:lnTo>
                  <a:lnTo>
                    <a:pt x="2120" y="544"/>
                  </a:lnTo>
                  <a:lnTo>
                    <a:pt x="2094" y="510"/>
                  </a:lnTo>
                  <a:lnTo>
                    <a:pt x="2068" y="478"/>
                  </a:lnTo>
                  <a:lnTo>
                    <a:pt x="2040" y="450"/>
                  </a:lnTo>
                  <a:lnTo>
                    <a:pt x="2012" y="422"/>
                  </a:lnTo>
                  <a:lnTo>
                    <a:pt x="1984" y="398"/>
                  </a:lnTo>
                  <a:lnTo>
                    <a:pt x="1984" y="398"/>
                  </a:lnTo>
                  <a:lnTo>
                    <a:pt x="1976" y="392"/>
                  </a:lnTo>
                  <a:lnTo>
                    <a:pt x="1976" y="392"/>
                  </a:lnTo>
                  <a:lnTo>
                    <a:pt x="2006" y="394"/>
                  </a:lnTo>
                  <a:lnTo>
                    <a:pt x="2006" y="394"/>
                  </a:lnTo>
                  <a:lnTo>
                    <a:pt x="2018" y="394"/>
                  </a:lnTo>
                  <a:lnTo>
                    <a:pt x="2018" y="394"/>
                  </a:lnTo>
                  <a:lnTo>
                    <a:pt x="1988" y="362"/>
                  </a:lnTo>
                  <a:lnTo>
                    <a:pt x="1956" y="334"/>
                  </a:lnTo>
                  <a:lnTo>
                    <a:pt x="1924" y="308"/>
                  </a:lnTo>
                  <a:lnTo>
                    <a:pt x="1892" y="284"/>
                  </a:lnTo>
                  <a:lnTo>
                    <a:pt x="1892" y="284"/>
                  </a:lnTo>
                  <a:lnTo>
                    <a:pt x="1828" y="240"/>
                  </a:lnTo>
                  <a:lnTo>
                    <a:pt x="1766" y="204"/>
                  </a:lnTo>
                  <a:lnTo>
                    <a:pt x="1766" y="204"/>
                  </a:lnTo>
                  <a:lnTo>
                    <a:pt x="1762" y="202"/>
                  </a:lnTo>
                  <a:lnTo>
                    <a:pt x="1762" y="202"/>
                  </a:lnTo>
                  <a:lnTo>
                    <a:pt x="1784" y="202"/>
                  </a:lnTo>
                  <a:lnTo>
                    <a:pt x="1784" y="202"/>
                  </a:lnTo>
                  <a:lnTo>
                    <a:pt x="1808" y="200"/>
                  </a:lnTo>
                  <a:lnTo>
                    <a:pt x="1826" y="198"/>
                  </a:lnTo>
                  <a:lnTo>
                    <a:pt x="1826" y="198"/>
                  </a:lnTo>
                  <a:lnTo>
                    <a:pt x="1842" y="194"/>
                  </a:lnTo>
                  <a:lnTo>
                    <a:pt x="1842" y="194"/>
                  </a:lnTo>
                  <a:lnTo>
                    <a:pt x="1742" y="146"/>
                  </a:lnTo>
                  <a:lnTo>
                    <a:pt x="1742" y="146"/>
                  </a:lnTo>
                  <a:lnTo>
                    <a:pt x="1692" y="124"/>
                  </a:lnTo>
                  <a:lnTo>
                    <a:pt x="1644" y="102"/>
                  </a:lnTo>
                  <a:lnTo>
                    <a:pt x="1594" y="84"/>
                  </a:lnTo>
                  <a:lnTo>
                    <a:pt x="1546" y="68"/>
                  </a:lnTo>
                  <a:lnTo>
                    <a:pt x="1498" y="52"/>
                  </a:lnTo>
                  <a:lnTo>
                    <a:pt x="1450" y="40"/>
                  </a:lnTo>
                  <a:lnTo>
                    <a:pt x="1400" y="30"/>
                  </a:lnTo>
                  <a:lnTo>
                    <a:pt x="1354" y="20"/>
                  </a:lnTo>
                  <a:lnTo>
                    <a:pt x="1306" y="14"/>
                  </a:lnTo>
                  <a:lnTo>
                    <a:pt x="1258" y="8"/>
                  </a:lnTo>
                  <a:lnTo>
                    <a:pt x="1212" y="4"/>
                  </a:lnTo>
                  <a:lnTo>
                    <a:pt x="1164" y="2"/>
                  </a:lnTo>
                  <a:lnTo>
                    <a:pt x="1118" y="0"/>
                  </a:lnTo>
                  <a:lnTo>
                    <a:pt x="1074" y="2"/>
                  </a:lnTo>
                  <a:lnTo>
                    <a:pt x="1028" y="4"/>
                  </a:lnTo>
                  <a:lnTo>
                    <a:pt x="984" y="6"/>
                  </a:lnTo>
                  <a:lnTo>
                    <a:pt x="942" y="12"/>
                  </a:lnTo>
                  <a:lnTo>
                    <a:pt x="898" y="16"/>
                  </a:lnTo>
                  <a:lnTo>
                    <a:pt x="856" y="24"/>
                  </a:lnTo>
                  <a:lnTo>
                    <a:pt x="816" y="32"/>
                  </a:lnTo>
                  <a:lnTo>
                    <a:pt x="736" y="52"/>
                  </a:lnTo>
                  <a:lnTo>
                    <a:pt x="660" y="74"/>
                  </a:lnTo>
                  <a:lnTo>
                    <a:pt x="590" y="100"/>
                  </a:lnTo>
                  <a:lnTo>
                    <a:pt x="524" y="130"/>
                  </a:lnTo>
                  <a:lnTo>
                    <a:pt x="462" y="162"/>
                  </a:lnTo>
                  <a:lnTo>
                    <a:pt x="406" y="194"/>
                  </a:lnTo>
                  <a:lnTo>
                    <a:pt x="406" y="194"/>
                  </a:lnTo>
                  <a:lnTo>
                    <a:pt x="376" y="216"/>
                  </a:lnTo>
                  <a:lnTo>
                    <a:pt x="376" y="216"/>
                  </a:lnTo>
                  <a:lnTo>
                    <a:pt x="364" y="224"/>
                  </a:lnTo>
                  <a:lnTo>
                    <a:pt x="364" y="224"/>
                  </a:lnTo>
                  <a:lnTo>
                    <a:pt x="394" y="226"/>
                  </a:lnTo>
                  <a:lnTo>
                    <a:pt x="424" y="226"/>
                  </a:lnTo>
                  <a:lnTo>
                    <a:pt x="454" y="222"/>
                  </a:lnTo>
                  <a:lnTo>
                    <a:pt x="484" y="220"/>
                  </a:lnTo>
                  <a:lnTo>
                    <a:pt x="484" y="220"/>
                  </a:lnTo>
                  <a:lnTo>
                    <a:pt x="480" y="222"/>
                  </a:lnTo>
                  <a:lnTo>
                    <a:pt x="480" y="222"/>
                  </a:lnTo>
                  <a:lnTo>
                    <a:pt x="446" y="232"/>
                  </a:lnTo>
                  <a:lnTo>
                    <a:pt x="414" y="242"/>
                  </a:lnTo>
                  <a:lnTo>
                    <a:pt x="414" y="242"/>
                  </a:lnTo>
                  <a:lnTo>
                    <a:pt x="374" y="258"/>
                  </a:lnTo>
                  <a:lnTo>
                    <a:pt x="338" y="274"/>
                  </a:lnTo>
                  <a:lnTo>
                    <a:pt x="304" y="292"/>
                  </a:lnTo>
                  <a:lnTo>
                    <a:pt x="272" y="310"/>
                  </a:lnTo>
                  <a:lnTo>
                    <a:pt x="272" y="310"/>
                  </a:lnTo>
                  <a:lnTo>
                    <a:pt x="244" y="328"/>
                  </a:lnTo>
                  <a:lnTo>
                    <a:pt x="220" y="346"/>
                  </a:lnTo>
                  <a:lnTo>
                    <a:pt x="178" y="376"/>
                  </a:lnTo>
                  <a:lnTo>
                    <a:pt x="178" y="376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44" y="408"/>
                  </a:lnTo>
                  <a:lnTo>
                    <a:pt x="144" y="408"/>
                  </a:lnTo>
                  <a:lnTo>
                    <a:pt x="170" y="408"/>
                  </a:lnTo>
                  <a:lnTo>
                    <a:pt x="198" y="406"/>
                  </a:lnTo>
                  <a:lnTo>
                    <a:pt x="226" y="404"/>
                  </a:lnTo>
                  <a:lnTo>
                    <a:pt x="252" y="398"/>
                  </a:lnTo>
                  <a:lnTo>
                    <a:pt x="252" y="398"/>
                  </a:lnTo>
                  <a:lnTo>
                    <a:pt x="222" y="424"/>
                  </a:lnTo>
                  <a:lnTo>
                    <a:pt x="222" y="424"/>
                  </a:lnTo>
                  <a:lnTo>
                    <a:pt x="188" y="456"/>
                  </a:lnTo>
                  <a:lnTo>
                    <a:pt x="158" y="488"/>
                  </a:lnTo>
                  <a:lnTo>
                    <a:pt x="158" y="488"/>
                  </a:lnTo>
                  <a:lnTo>
                    <a:pt x="132" y="518"/>
                  </a:lnTo>
                  <a:lnTo>
                    <a:pt x="108" y="546"/>
                  </a:lnTo>
                  <a:lnTo>
                    <a:pt x="90" y="572"/>
                  </a:lnTo>
                  <a:lnTo>
                    <a:pt x="74" y="594"/>
                  </a:lnTo>
                  <a:lnTo>
                    <a:pt x="54" y="628"/>
                  </a:lnTo>
                  <a:lnTo>
                    <a:pt x="46" y="640"/>
                  </a:lnTo>
                  <a:lnTo>
                    <a:pt x="46" y="640"/>
                  </a:lnTo>
                  <a:lnTo>
                    <a:pt x="92" y="620"/>
                  </a:lnTo>
                  <a:lnTo>
                    <a:pt x="92" y="620"/>
                  </a:lnTo>
                  <a:lnTo>
                    <a:pt x="78" y="644"/>
                  </a:lnTo>
                  <a:lnTo>
                    <a:pt x="66" y="668"/>
                  </a:lnTo>
                  <a:lnTo>
                    <a:pt x="54" y="692"/>
                  </a:lnTo>
                  <a:lnTo>
                    <a:pt x="44" y="716"/>
                  </a:lnTo>
                  <a:lnTo>
                    <a:pt x="44" y="716"/>
                  </a:lnTo>
                  <a:lnTo>
                    <a:pt x="30" y="754"/>
                  </a:lnTo>
                  <a:lnTo>
                    <a:pt x="20" y="790"/>
                  </a:lnTo>
                  <a:lnTo>
                    <a:pt x="14" y="822"/>
                  </a:lnTo>
                  <a:lnTo>
                    <a:pt x="10" y="850"/>
                  </a:lnTo>
                  <a:lnTo>
                    <a:pt x="10" y="850"/>
                  </a:lnTo>
                  <a:lnTo>
                    <a:pt x="6" y="872"/>
                  </a:lnTo>
                  <a:lnTo>
                    <a:pt x="6" y="890"/>
                  </a:lnTo>
                  <a:lnTo>
                    <a:pt x="6" y="890"/>
                  </a:lnTo>
                  <a:lnTo>
                    <a:pt x="6" y="904"/>
                  </a:lnTo>
                  <a:lnTo>
                    <a:pt x="6" y="904"/>
                  </a:lnTo>
                  <a:lnTo>
                    <a:pt x="40" y="860"/>
                  </a:lnTo>
                  <a:lnTo>
                    <a:pt x="40" y="860"/>
                  </a:lnTo>
                  <a:lnTo>
                    <a:pt x="38" y="866"/>
                  </a:lnTo>
                  <a:lnTo>
                    <a:pt x="38" y="866"/>
                  </a:lnTo>
                  <a:lnTo>
                    <a:pt x="24" y="890"/>
                  </a:lnTo>
                  <a:lnTo>
                    <a:pt x="12" y="916"/>
                  </a:lnTo>
                  <a:lnTo>
                    <a:pt x="12" y="916"/>
                  </a:lnTo>
                  <a:lnTo>
                    <a:pt x="10" y="924"/>
                  </a:lnTo>
                  <a:lnTo>
                    <a:pt x="10" y="924"/>
                  </a:lnTo>
                  <a:lnTo>
                    <a:pt x="6" y="932"/>
                  </a:lnTo>
                  <a:lnTo>
                    <a:pt x="6" y="932"/>
                  </a:lnTo>
                  <a:lnTo>
                    <a:pt x="4" y="942"/>
                  </a:lnTo>
                  <a:lnTo>
                    <a:pt x="4" y="942"/>
                  </a:lnTo>
                  <a:lnTo>
                    <a:pt x="2" y="950"/>
                  </a:lnTo>
                  <a:lnTo>
                    <a:pt x="2" y="950"/>
                  </a:lnTo>
                  <a:lnTo>
                    <a:pt x="0" y="968"/>
                  </a:lnTo>
                  <a:lnTo>
                    <a:pt x="0" y="968"/>
                  </a:lnTo>
                  <a:lnTo>
                    <a:pt x="0" y="984"/>
                  </a:lnTo>
                  <a:lnTo>
                    <a:pt x="0" y="984"/>
                  </a:lnTo>
                  <a:lnTo>
                    <a:pt x="2" y="1012"/>
                  </a:lnTo>
                  <a:lnTo>
                    <a:pt x="8" y="1036"/>
                  </a:lnTo>
                  <a:lnTo>
                    <a:pt x="8" y="1036"/>
                  </a:lnTo>
                  <a:lnTo>
                    <a:pt x="14" y="1054"/>
                  </a:lnTo>
                  <a:lnTo>
                    <a:pt x="22" y="1068"/>
                  </a:lnTo>
                  <a:lnTo>
                    <a:pt x="22" y="1068"/>
                  </a:lnTo>
                  <a:lnTo>
                    <a:pt x="20" y="1112"/>
                  </a:lnTo>
                  <a:lnTo>
                    <a:pt x="20" y="1112"/>
                  </a:lnTo>
                  <a:lnTo>
                    <a:pt x="22" y="1152"/>
                  </a:lnTo>
                  <a:lnTo>
                    <a:pt x="24" y="1192"/>
                  </a:lnTo>
                  <a:lnTo>
                    <a:pt x="28" y="1230"/>
                  </a:lnTo>
                  <a:lnTo>
                    <a:pt x="32" y="1268"/>
                  </a:lnTo>
                  <a:lnTo>
                    <a:pt x="40" y="1304"/>
                  </a:lnTo>
                  <a:lnTo>
                    <a:pt x="48" y="1340"/>
                  </a:lnTo>
                  <a:lnTo>
                    <a:pt x="58" y="1376"/>
                  </a:lnTo>
                  <a:lnTo>
                    <a:pt x="70" y="1410"/>
                  </a:lnTo>
                  <a:lnTo>
                    <a:pt x="82" y="1444"/>
                  </a:lnTo>
                  <a:lnTo>
                    <a:pt x="96" y="1476"/>
                  </a:lnTo>
                  <a:lnTo>
                    <a:pt x="112" y="1508"/>
                  </a:lnTo>
                  <a:lnTo>
                    <a:pt x="130" y="1538"/>
                  </a:lnTo>
                  <a:lnTo>
                    <a:pt x="148" y="1568"/>
                  </a:lnTo>
                  <a:lnTo>
                    <a:pt x="166" y="1596"/>
                  </a:lnTo>
                  <a:lnTo>
                    <a:pt x="188" y="1624"/>
                  </a:lnTo>
                  <a:lnTo>
                    <a:pt x="208" y="1652"/>
                  </a:lnTo>
                  <a:lnTo>
                    <a:pt x="232" y="1678"/>
                  </a:lnTo>
                  <a:lnTo>
                    <a:pt x="256" y="1702"/>
                  </a:lnTo>
                  <a:lnTo>
                    <a:pt x="280" y="1726"/>
                  </a:lnTo>
                  <a:lnTo>
                    <a:pt x="306" y="1750"/>
                  </a:lnTo>
                  <a:lnTo>
                    <a:pt x="334" y="1772"/>
                  </a:lnTo>
                  <a:lnTo>
                    <a:pt x="362" y="1794"/>
                  </a:lnTo>
                  <a:lnTo>
                    <a:pt x="390" y="1814"/>
                  </a:lnTo>
                  <a:lnTo>
                    <a:pt x="420" y="1832"/>
                  </a:lnTo>
                  <a:lnTo>
                    <a:pt x="452" y="1852"/>
                  </a:lnTo>
                  <a:lnTo>
                    <a:pt x="482" y="1868"/>
                  </a:lnTo>
                  <a:lnTo>
                    <a:pt x="516" y="1884"/>
                  </a:lnTo>
                  <a:lnTo>
                    <a:pt x="548" y="1900"/>
                  </a:lnTo>
                  <a:lnTo>
                    <a:pt x="618" y="1928"/>
                  </a:lnTo>
                  <a:lnTo>
                    <a:pt x="690" y="1953"/>
                  </a:lnTo>
                  <a:lnTo>
                    <a:pt x="690" y="1953"/>
                  </a:lnTo>
                  <a:lnTo>
                    <a:pt x="622" y="2035"/>
                  </a:lnTo>
                  <a:lnTo>
                    <a:pt x="622" y="2035"/>
                  </a:lnTo>
                  <a:lnTo>
                    <a:pt x="568" y="2105"/>
                  </a:lnTo>
                  <a:lnTo>
                    <a:pt x="568" y="2105"/>
                  </a:lnTo>
                  <a:lnTo>
                    <a:pt x="552" y="2125"/>
                  </a:lnTo>
                  <a:lnTo>
                    <a:pt x="552" y="2125"/>
                  </a:lnTo>
                  <a:lnTo>
                    <a:pt x="546" y="2133"/>
                  </a:lnTo>
                  <a:lnTo>
                    <a:pt x="546" y="2133"/>
                  </a:lnTo>
                  <a:lnTo>
                    <a:pt x="568" y="2125"/>
                  </a:lnTo>
                  <a:lnTo>
                    <a:pt x="590" y="2117"/>
                  </a:lnTo>
                  <a:lnTo>
                    <a:pt x="612" y="2107"/>
                  </a:lnTo>
                  <a:lnTo>
                    <a:pt x="632" y="2095"/>
                  </a:lnTo>
                  <a:lnTo>
                    <a:pt x="632" y="2095"/>
                  </a:lnTo>
                  <a:lnTo>
                    <a:pt x="624" y="2101"/>
                  </a:lnTo>
                  <a:lnTo>
                    <a:pt x="624" y="2101"/>
                  </a:lnTo>
                  <a:lnTo>
                    <a:pt x="606" y="2121"/>
                  </a:lnTo>
                  <a:lnTo>
                    <a:pt x="592" y="2143"/>
                  </a:lnTo>
                  <a:lnTo>
                    <a:pt x="592" y="2143"/>
                  </a:lnTo>
                  <a:lnTo>
                    <a:pt x="580" y="2161"/>
                  </a:lnTo>
                  <a:lnTo>
                    <a:pt x="570" y="2181"/>
                  </a:lnTo>
                  <a:lnTo>
                    <a:pt x="556" y="2211"/>
                  </a:lnTo>
                  <a:lnTo>
                    <a:pt x="556" y="2211"/>
                  </a:lnTo>
                  <a:lnTo>
                    <a:pt x="550" y="2233"/>
                  </a:lnTo>
                  <a:lnTo>
                    <a:pt x="548" y="2241"/>
                  </a:lnTo>
                  <a:lnTo>
                    <a:pt x="548" y="2241"/>
                  </a:lnTo>
                  <a:lnTo>
                    <a:pt x="572" y="2225"/>
                  </a:lnTo>
                  <a:lnTo>
                    <a:pt x="596" y="2209"/>
                  </a:lnTo>
                  <a:lnTo>
                    <a:pt x="596" y="2209"/>
                  </a:lnTo>
                  <a:lnTo>
                    <a:pt x="582" y="2247"/>
                  </a:lnTo>
                  <a:lnTo>
                    <a:pt x="570" y="2283"/>
                  </a:lnTo>
                  <a:lnTo>
                    <a:pt x="570" y="2283"/>
                  </a:lnTo>
                  <a:lnTo>
                    <a:pt x="552" y="2347"/>
                  </a:lnTo>
                  <a:lnTo>
                    <a:pt x="552" y="2347"/>
                  </a:lnTo>
                  <a:lnTo>
                    <a:pt x="548" y="2365"/>
                  </a:lnTo>
                  <a:lnTo>
                    <a:pt x="548" y="2365"/>
                  </a:lnTo>
                  <a:lnTo>
                    <a:pt x="548" y="2373"/>
                  </a:lnTo>
                  <a:lnTo>
                    <a:pt x="548" y="2373"/>
                  </a:lnTo>
                  <a:lnTo>
                    <a:pt x="570" y="2359"/>
                  </a:lnTo>
                  <a:lnTo>
                    <a:pt x="590" y="2343"/>
                  </a:lnTo>
                  <a:lnTo>
                    <a:pt x="590" y="2343"/>
                  </a:lnTo>
                  <a:lnTo>
                    <a:pt x="582" y="2365"/>
                  </a:lnTo>
                  <a:lnTo>
                    <a:pt x="578" y="2387"/>
                  </a:lnTo>
                  <a:lnTo>
                    <a:pt x="578" y="2387"/>
                  </a:lnTo>
                  <a:lnTo>
                    <a:pt x="574" y="2405"/>
                  </a:lnTo>
                  <a:lnTo>
                    <a:pt x="574" y="2423"/>
                  </a:lnTo>
                  <a:lnTo>
                    <a:pt x="574" y="2455"/>
                  </a:lnTo>
                  <a:lnTo>
                    <a:pt x="574" y="2455"/>
                  </a:lnTo>
                  <a:lnTo>
                    <a:pt x="576" y="2485"/>
                  </a:lnTo>
                  <a:lnTo>
                    <a:pt x="580" y="2511"/>
                  </a:lnTo>
                  <a:lnTo>
                    <a:pt x="586" y="2533"/>
                  </a:lnTo>
                  <a:lnTo>
                    <a:pt x="592" y="2553"/>
                  </a:lnTo>
                  <a:lnTo>
                    <a:pt x="592" y="2553"/>
                  </a:lnTo>
                  <a:lnTo>
                    <a:pt x="602" y="2579"/>
                  </a:lnTo>
                  <a:lnTo>
                    <a:pt x="606" y="2589"/>
                  </a:lnTo>
                  <a:lnTo>
                    <a:pt x="606" y="2589"/>
                  </a:lnTo>
                  <a:lnTo>
                    <a:pt x="614" y="2547"/>
                  </a:lnTo>
                  <a:lnTo>
                    <a:pt x="614" y="2547"/>
                  </a:lnTo>
                  <a:lnTo>
                    <a:pt x="634" y="2591"/>
                  </a:lnTo>
                  <a:lnTo>
                    <a:pt x="634" y="2591"/>
                  </a:lnTo>
                  <a:lnTo>
                    <a:pt x="646" y="2617"/>
                  </a:lnTo>
                  <a:lnTo>
                    <a:pt x="660" y="2641"/>
                  </a:lnTo>
                  <a:lnTo>
                    <a:pt x="660" y="2641"/>
                  </a:lnTo>
                  <a:lnTo>
                    <a:pt x="674" y="2661"/>
                  </a:lnTo>
                  <a:lnTo>
                    <a:pt x="686" y="2681"/>
                  </a:lnTo>
                  <a:lnTo>
                    <a:pt x="700" y="2697"/>
                  </a:lnTo>
                  <a:lnTo>
                    <a:pt x="714" y="2709"/>
                  </a:lnTo>
                  <a:lnTo>
                    <a:pt x="714" y="2709"/>
                  </a:lnTo>
                  <a:lnTo>
                    <a:pt x="732" y="2725"/>
                  </a:lnTo>
                  <a:lnTo>
                    <a:pt x="732" y="2725"/>
                  </a:lnTo>
                  <a:lnTo>
                    <a:pt x="740" y="2731"/>
                  </a:lnTo>
                  <a:lnTo>
                    <a:pt x="740" y="2731"/>
                  </a:lnTo>
                  <a:lnTo>
                    <a:pt x="732" y="2699"/>
                  </a:lnTo>
                  <a:lnTo>
                    <a:pt x="732" y="2699"/>
                  </a:lnTo>
                  <a:lnTo>
                    <a:pt x="752" y="2711"/>
                  </a:lnTo>
                  <a:lnTo>
                    <a:pt x="772" y="2723"/>
                  </a:lnTo>
                  <a:lnTo>
                    <a:pt x="794" y="2733"/>
                  </a:lnTo>
                  <a:lnTo>
                    <a:pt x="818" y="2741"/>
                  </a:lnTo>
                  <a:lnTo>
                    <a:pt x="842" y="2749"/>
                  </a:lnTo>
                  <a:lnTo>
                    <a:pt x="868" y="2755"/>
                  </a:lnTo>
                  <a:lnTo>
                    <a:pt x="920" y="2765"/>
                  </a:lnTo>
                  <a:lnTo>
                    <a:pt x="976" y="2773"/>
                  </a:lnTo>
                  <a:lnTo>
                    <a:pt x="1034" y="2777"/>
                  </a:lnTo>
                  <a:lnTo>
                    <a:pt x="1094" y="2779"/>
                  </a:lnTo>
                  <a:lnTo>
                    <a:pt x="1156" y="2779"/>
                  </a:lnTo>
                  <a:lnTo>
                    <a:pt x="1156" y="2779"/>
                  </a:lnTo>
                  <a:lnTo>
                    <a:pt x="1246" y="2779"/>
                  </a:lnTo>
                  <a:lnTo>
                    <a:pt x="1334" y="2775"/>
                  </a:lnTo>
                  <a:lnTo>
                    <a:pt x="1378" y="2771"/>
                  </a:lnTo>
                  <a:lnTo>
                    <a:pt x="1418" y="2765"/>
                  </a:lnTo>
                  <a:lnTo>
                    <a:pt x="1458" y="2759"/>
                  </a:lnTo>
                  <a:lnTo>
                    <a:pt x="1498" y="2749"/>
                  </a:lnTo>
                  <a:lnTo>
                    <a:pt x="1498" y="2749"/>
                  </a:lnTo>
                  <a:lnTo>
                    <a:pt x="1494" y="2753"/>
                  </a:lnTo>
                  <a:lnTo>
                    <a:pt x="1494" y="2753"/>
                  </a:lnTo>
                  <a:lnTo>
                    <a:pt x="1486" y="2767"/>
                  </a:lnTo>
                  <a:lnTo>
                    <a:pt x="1486" y="2767"/>
                  </a:lnTo>
                  <a:lnTo>
                    <a:pt x="1482" y="2773"/>
                  </a:lnTo>
                  <a:lnTo>
                    <a:pt x="1482" y="2773"/>
                  </a:lnTo>
                  <a:lnTo>
                    <a:pt x="1504" y="2771"/>
                  </a:lnTo>
                  <a:lnTo>
                    <a:pt x="1526" y="2767"/>
                  </a:lnTo>
                  <a:lnTo>
                    <a:pt x="1548" y="2761"/>
                  </a:lnTo>
                  <a:lnTo>
                    <a:pt x="1568" y="2751"/>
                  </a:lnTo>
                  <a:lnTo>
                    <a:pt x="1568" y="2751"/>
                  </a:lnTo>
                  <a:lnTo>
                    <a:pt x="1582" y="2743"/>
                  </a:lnTo>
                  <a:lnTo>
                    <a:pt x="1594" y="2735"/>
                  </a:lnTo>
                  <a:lnTo>
                    <a:pt x="1594" y="2735"/>
                  </a:lnTo>
                  <a:lnTo>
                    <a:pt x="1594" y="2757"/>
                  </a:lnTo>
                  <a:lnTo>
                    <a:pt x="1594" y="2757"/>
                  </a:lnTo>
                  <a:lnTo>
                    <a:pt x="1612" y="2743"/>
                  </a:lnTo>
                  <a:lnTo>
                    <a:pt x="1628" y="2729"/>
                  </a:lnTo>
                  <a:lnTo>
                    <a:pt x="1644" y="2713"/>
                  </a:lnTo>
                  <a:lnTo>
                    <a:pt x="1656" y="2697"/>
                  </a:lnTo>
                  <a:lnTo>
                    <a:pt x="1656" y="2697"/>
                  </a:lnTo>
                  <a:lnTo>
                    <a:pt x="1676" y="2665"/>
                  </a:lnTo>
                  <a:lnTo>
                    <a:pt x="1676" y="2665"/>
                  </a:lnTo>
                  <a:lnTo>
                    <a:pt x="1694" y="2641"/>
                  </a:lnTo>
                  <a:lnTo>
                    <a:pt x="1694" y="2641"/>
                  </a:lnTo>
                  <a:lnTo>
                    <a:pt x="1702" y="2631"/>
                  </a:lnTo>
                  <a:lnTo>
                    <a:pt x="1702" y="2629"/>
                  </a:lnTo>
                  <a:lnTo>
                    <a:pt x="1702" y="2629"/>
                  </a:lnTo>
                  <a:lnTo>
                    <a:pt x="1700" y="2653"/>
                  </a:lnTo>
                  <a:lnTo>
                    <a:pt x="1700" y="2653"/>
                  </a:lnTo>
                  <a:lnTo>
                    <a:pt x="1698" y="2673"/>
                  </a:lnTo>
                  <a:lnTo>
                    <a:pt x="1698" y="2673"/>
                  </a:lnTo>
                  <a:lnTo>
                    <a:pt x="1696" y="2681"/>
                  </a:lnTo>
                  <a:lnTo>
                    <a:pt x="1696" y="2681"/>
                  </a:lnTo>
                  <a:lnTo>
                    <a:pt x="1718" y="2663"/>
                  </a:lnTo>
                  <a:lnTo>
                    <a:pt x="1738" y="2641"/>
                  </a:lnTo>
                  <a:lnTo>
                    <a:pt x="1752" y="2617"/>
                  </a:lnTo>
                  <a:lnTo>
                    <a:pt x="1764" y="2591"/>
                  </a:lnTo>
                  <a:lnTo>
                    <a:pt x="1764" y="2591"/>
                  </a:lnTo>
                  <a:lnTo>
                    <a:pt x="1774" y="2565"/>
                  </a:lnTo>
                  <a:lnTo>
                    <a:pt x="1778" y="2537"/>
                  </a:lnTo>
                  <a:lnTo>
                    <a:pt x="1780" y="2511"/>
                  </a:lnTo>
                  <a:lnTo>
                    <a:pt x="1780" y="2487"/>
                  </a:lnTo>
                  <a:lnTo>
                    <a:pt x="1780" y="2487"/>
                  </a:lnTo>
                  <a:lnTo>
                    <a:pt x="1778" y="2463"/>
                  </a:lnTo>
                  <a:lnTo>
                    <a:pt x="1778" y="2463"/>
                  </a:lnTo>
                  <a:lnTo>
                    <a:pt x="1788" y="2479"/>
                  </a:lnTo>
                  <a:lnTo>
                    <a:pt x="1788" y="2479"/>
                  </a:lnTo>
                  <a:lnTo>
                    <a:pt x="1796" y="2497"/>
                  </a:lnTo>
                  <a:lnTo>
                    <a:pt x="1796" y="2497"/>
                  </a:lnTo>
                  <a:lnTo>
                    <a:pt x="1798" y="2501"/>
                  </a:lnTo>
                  <a:lnTo>
                    <a:pt x="1798" y="2501"/>
                  </a:lnTo>
                  <a:lnTo>
                    <a:pt x="1800" y="2503"/>
                  </a:lnTo>
                  <a:lnTo>
                    <a:pt x="1800" y="2503"/>
                  </a:lnTo>
                  <a:lnTo>
                    <a:pt x="1806" y="2491"/>
                  </a:lnTo>
                  <a:lnTo>
                    <a:pt x="1810" y="2477"/>
                  </a:lnTo>
                  <a:lnTo>
                    <a:pt x="1810" y="2477"/>
                  </a:lnTo>
                  <a:lnTo>
                    <a:pt x="1812" y="2465"/>
                  </a:lnTo>
                  <a:lnTo>
                    <a:pt x="1812" y="2451"/>
                  </a:lnTo>
                  <a:lnTo>
                    <a:pt x="1812" y="2451"/>
                  </a:lnTo>
                  <a:lnTo>
                    <a:pt x="1810" y="2427"/>
                  </a:lnTo>
                  <a:lnTo>
                    <a:pt x="1810" y="2427"/>
                  </a:lnTo>
                  <a:lnTo>
                    <a:pt x="1806" y="2403"/>
                  </a:lnTo>
                  <a:lnTo>
                    <a:pt x="1806" y="2403"/>
                  </a:lnTo>
                  <a:lnTo>
                    <a:pt x="1798" y="2371"/>
                  </a:lnTo>
                  <a:lnTo>
                    <a:pt x="1788" y="2341"/>
                  </a:lnTo>
                  <a:lnTo>
                    <a:pt x="1788" y="2341"/>
                  </a:lnTo>
                  <a:lnTo>
                    <a:pt x="1812" y="2361"/>
                  </a:lnTo>
                  <a:lnTo>
                    <a:pt x="1812" y="2361"/>
                  </a:lnTo>
                  <a:lnTo>
                    <a:pt x="1828" y="2373"/>
                  </a:lnTo>
                  <a:lnTo>
                    <a:pt x="1828" y="2373"/>
                  </a:lnTo>
                  <a:lnTo>
                    <a:pt x="1834" y="2377"/>
                  </a:lnTo>
                  <a:lnTo>
                    <a:pt x="1834" y="2377"/>
                  </a:lnTo>
                  <a:lnTo>
                    <a:pt x="1832" y="2351"/>
                  </a:lnTo>
                  <a:lnTo>
                    <a:pt x="1824" y="2325"/>
                  </a:lnTo>
                  <a:lnTo>
                    <a:pt x="1816" y="2301"/>
                  </a:lnTo>
                  <a:lnTo>
                    <a:pt x="1804" y="2279"/>
                  </a:lnTo>
                  <a:lnTo>
                    <a:pt x="1804" y="2279"/>
                  </a:lnTo>
                  <a:lnTo>
                    <a:pt x="1794" y="2263"/>
                  </a:lnTo>
                  <a:lnTo>
                    <a:pt x="1784" y="2247"/>
                  </a:lnTo>
                  <a:lnTo>
                    <a:pt x="1760" y="2217"/>
                  </a:lnTo>
                  <a:lnTo>
                    <a:pt x="1760" y="2217"/>
                  </a:lnTo>
                  <a:lnTo>
                    <a:pt x="1782" y="2229"/>
                  </a:lnTo>
                  <a:lnTo>
                    <a:pt x="1782" y="2229"/>
                  </a:lnTo>
                  <a:lnTo>
                    <a:pt x="1798" y="2237"/>
                  </a:lnTo>
                  <a:lnTo>
                    <a:pt x="1798" y="2237"/>
                  </a:lnTo>
                  <a:lnTo>
                    <a:pt x="1808" y="2241"/>
                  </a:lnTo>
                  <a:lnTo>
                    <a:pt x="1808" y="2241"/>
                  </a:lnTo>
                  <a:lnTo>
                    <a:pt x="1818" y="2243"/>
                  </a:lnTo>
                  <a:lnTo>
                    <a:pt x="1818" y="2243"/>
                  </a:lnTo>
                  <a:lnTo>
                    <a:pt x="1774" y="2183"/>
                  </a:lnTo>
                  <a:lnTo>
                    <a:pt x="1734" y="2125"/>
                  </a:lnTo>
                  <a:lnTo>
                    <a:pt x="1734" y="2125"/>
                  </a:lnTo>
                  <a:lnTo>
                    <a:pt x="1714" y="2091"/>
                  </a:lnTo>
                  <a:lnTo>
                    <a:pt x="1694" y="2059"/>
                  </a:lnTo>
                  <a:lnTo>
                    <a:pt x="1694" y="2059"/>
                  </a:lnTo>
                  <a:lnTo>
                    <a:pt x="1716" y="2069"/>
                  </a:lnTo>
                  <a:lnTo>
                    <a:pt x="1724" y="2073"/>
                  </a:lnTo>
                  <a:lnTo>
                    <a:pt x="1724" y="2073"/>
                  </a:lnTo>
                  <a:lnTo>
                    <a:pt x="1706" y="2043"/>
                  </a:lnTo>
                  <a:lnTo>
                    <a:pt x="1688" y="2013"/>
                  </a:lnTo>
                  <a:lnTo>
                    <a:pt x="1652" y="1959"/>
                  </a:lnTo>
                  <a:lnTo>
                    <a:pt x="1652" y="1959"/>
                  </a:lnTo>
                  <a:lnTo>
                    <a:pt x="1636" y="1936"/>
                  </a:lnTo>
                  <a:lnTo>
                    <a:pt x="1636" y="1936"/>
                  </a:lnTo>
                  <a:lnTo>
                    <a:pt x="1628" y="1918"/>
                  </a:lnTo>
                  <a:lnTo>
                    <a:pt x="1628" y="1918"/>
                  </a:lnTo>
                  <a:lnTo>
                    <a:pt x="1624" y="1912"/>
                  </a:lnTo>
                  <a:lnTo>
                    <a:pt x="1624" y="1912"/>
                  </a:lnTo>
                  <a:lnTo>
                    <a:pt x="1686" y="1884"/>
                  </a:lnTo>
                  <a:lnTo>
                    <a:pt x="1746" y="1852"/>
                  </a:lnTo>
                  <a:lnTo>
                    <a:pt x="1804" y="1816"/>
                  </a:lnTo>
                  <a:lnTo>
                    <a:pt x="1856" y="1778"/>
                  </a:lnTo>
                  <a:lnTo>
                    <a:pt x="1908" y="1736"/>
                  </a:lnTo>
                  <a:lnTo>
                    <a:pt x="1954" y="1690"/>
                  </a:lnTo>
                  <a:lnTo>
                    <a:pt x="1976" y="1666"/>
                  </a:lnTo>
                  <a:lnTo>
                    <a:pt x="1998" y="1642"/>
                  </a:lnTo>
                  <a:lnTo>
                    <a:pt x="2018" y="1616"/>
                  </a:lnTo>
                  <a:lnTo>
                    <a:pt x="2038" y="1590"/>
                  </a:lnTo>
                  <a:lnTo>
                    <a:pt x="2056" y="1562"/>
                  </a:lnTo>
                  <a:lnTo>
                    <a:pt x="2074" y="1536"/>
                  </a:lnTo>
                  <a:lnTo>
                    <a:pt x="2090" y="1506"/>
                  </a:lnTo>
                  <a:lnTo>
                    <a:pt x="2106" y="1478"/>
                  </a:lnTo>
                  <a:lnTo>
                    <a:pt x="2120" y="1448"/>
                  </a:lnTo>
                  <a:lnTo>
                    <a:pt x="2132" y="1418"/>
                  </a:lnTo>
                  <a:lnTo>
                    <a:pt x="2144" y="1386"/>
                  </a:lnTo>
                  <a:lnTo>
                    <a:pt x="2156" y="1354"/>
                  </a:lnTo>
                  <a:lnTo>
                    <a:pt x="2166" y="1322"/>
                  </a:lnTo>
                  <a:lnTo>
                    <a:pt x="2174" y="1288"/>
                  </a:lnTo>
                  <a:lnTo>
                    <a:pt x="2180" y="1254"/>
                  </a:lnTo>
                  <a:lnTo>
                    <a:pt x="2186" y="1218"/>
                  </a:lnTo>
                  <a:lnTo>
                    <a:pt x="2192" y="1184"/>
                  </a:lnTo>
                  <a:lnTo>
                    <a:pt x="2194" y="1148"/>
                  </a:lnTo>
                  <a:lnTo>
                    <a:pt x="2196" y="1110"/>
                  </a:lnTo>
                  <a:lnTo>
                    <a:pt x="2198" y="1074"/>
                  </a:lnTo>
                  <a:lnTo>
                    <a:pt x="2198" y="1074"/>
                  </a:lnTo>
                  <a:lnTo>
                    <a:pt x="2198" y="1062"/>
                  </a:lnTo>
                  <a:lnTo>
                    <a:pt x="2198" y="1062"/>
                  </a:lnTo>
                  <a:lnTo>
                    <a:pt x="2212" y="1078"/>
                  </a:lnTo>
                  <a:lnTo>
                    <a:pt x="2212" y="1078"/>
                  </a:lnTo>
                  <a:lnTo>
                    <a:pt x="2222" y="1090"/>
                  </a:lnTo>
                  <a:lnTo>
                    <a:pt x="2228" y="1102"/>
                  </a:lnTo>
                  <a:lnTo>
                    <a:pt x="2228" y="1102"/>
                  </a:lnTo>
                  <a:lnTo>
                    <a:pt x="2232" y="1108"/>
                  </a:lnTo>
                  <a:lnTo>
                    <a:pt x="2232" y="1108"/>
                  </a:lnTo>
                  <a:lnTo>
                    <a:pt x="2232" y="1112"/>
                  </a:lnTo>
                  <a:lnTo>
                    <a:pt x="2232" y="1112"/>
                  </a:lnTo>
                  <a:lnTo>
                    <a:pt x="2236" y="1102"/>
                  </a:lnTo>
                  <a:lnTo>
                    <a:pt x="2240" y="1092"/>
                  </a:lnTo>
                  <a:lnTo>
                    <a:pt x="2242" y="1070"/>
                  </a:lnTo>
                  <a:lnTo>
                    <a:pt x="2242" y="1070"/>
                  </a:lnTo>
                  <a:lnTo>
                    <a:pt x="2240" y="1048"/>
                  </a:lnTo>
                  <a:lnTo>
                    <a:pt x="2238" y="1028"/>
                  </a:lnTo>
                  <a:lnTo>
                    <a:pt x="2238" y="1028"/>
                  </a:lnTo>
                  <a:lnTo>
                    <a:pt x="2230" y="990"/>
                  </a:lnTo>
                  <a:lnTo>
                    <a:pt x="2222" y="956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15">
              <a:extLst>
                <a:ext uri="{FF2B5EF4-FFF2-40B4-BE49-F238E27FC236}">
                  <a16:creationId xmlns:a16="http://schemas.microsoft.com/office/drawing/2014/main" id="{0092C5A3-12B6-8754-1C4F-6369D9DE2D0B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417532" y="4049375"/>
              <a:ext cx="1419354" cy="1754619"/>
            </a:xfrm>
            <a:custGeom>
              <a:avLst/>
              <a:gdLst>
                <a:gd name="T0" fmla="*/ 2238 w 2248"/>
                <a:gd name="T1" fmla="*/ 894 h 2779"/>
                <a:gd name="T2" fmla="*/ 2230 w 2248"/>
                <a:gd name="T3" fmla="*/ 820 h 2779"/>
                <a:gd name="T4" fmla="*/ 2144 w 2248"/>
                <a:gd name="T5" fmla="*/ 638 h 2779"/>
                <a:gd name="T6" fmla="*/ 2094 w 2248"/>
                <a:gd name="T7" fmla="*/ 510 h 2779"/>
                <a:gd name="T8" fmla="*/ 2006 w 2248"/>
                <a:gd name="T9" fmla="*/ 394 h 2779"/>
                <a:gd name="T10" fmla="*/ 1892 w 2248"/>
                <a:gd name="T11" fmla="*/ 284 h 2779"/>
                <a:gd name="T12" fmla="*/ 1808 w 2248"/>
                <a:gd name="T13" fmla="*/ 200 h 2779"/>
                <a:gd name="T14" fmla="*/ 1644 w 2248"/>
                <a:gd name="T15" fmla="*/ 102 h 2779"/>
                <a:gd name="T16" fmla="*/ 1258 w 2248"/>
                <a:gd name="T17" fmla="*/ 8 h 2779"/>
                <a:gd name="T18" fmla="*/ 898 w 2248"/>
                <a:gd name="T19" fmla="*/ 16 h 2779"/>
                <a:gd name="T20" fmla="*/ 406 w 2248"/>
                <a:gd name="T21" fmla="*/ 194 h 2779"/>
                <a:gd name="T22" fmla="*/ 454 w 2248"/>
                <a:gd name="T23" fmla="*/ 222 h 2779"/>
                <a:gd name="T24" fmla="*/ 374 w 2248"/>
                <a:gd name="T25" fmla="*/ 258 h 2779"/>
                <a:gd name="T26" fmla="*/ 178 w 2248"/>
                <a:gd name="T27" fmla="*/ 376 h 2779"/>
                <a:gd name="T28" fmla="*/ 252 w 2248"/>
                <a:gd name="T29" fmla="*/ 398 h 2779"/>
                <a:gd name="T30" fmla="*/ 108 w 2248"/>
                <a:gd name="T31" fmla="*/ 546 h 2779"/>
                <a:gd name="T32" fmla="*/ 78 w 2248"/>
                <a:gd name="T33" fmla="*/ 644 h 2779"/>
                <a:gd name="T34" fmla="*/ 10 w 2248"/>
                <a:gd name="T35" fmla="*/ 850 h 2779"/>
                <a:gd name="T36" fmla="*/ 40 w 2248"/>
                <a:gd name="T37" fmla="*/ 860 h 2779"/>
                <a:gd name="T38" fmla="*/ 6 w 2248"/>
                <a:gd name="T39" fmla="*/ 932 h 2779"/>
                <a:gd name="T40" fmla="*/ 0 w 2248"/>
                <a:gd name="T41" fmla="*/ 984 h 2779"/>
                <a:gd name="T42" fmla="*/ 20 w 2248"/>
                <a:gd name="T43" fmla="*/ 1112 h 2779"/>
                <a:gd name="T44" fmla="*/ 58 w 2248"/>
                <a:gd name="T45" fmla="*/ 1376 h 2779"/>
                <a:gd name="T46" fmla="*/ 188 w 2248"/>
                <a:gd name="T47" fmla="*/ 1624 h 2779"/>
                <a:gd name="T48" fmla="*/ 390 w 2248"/>
                <a:gd name="T49" fmla="*/ 1814 h 2779"/>
                <a:gd name="T50" fmla="*/ 690 w 2248"/>
                <a:gd name="T51" fmla="*/ 1953 h 2779"/>
                <a:gd name="T52" fmla="*/ 546 w 2248"/>
                <a:gd name="T53" fmla="*/ 2133 h 2779"/>
                <a:gd name="T54" fmla="*/ 606 w 2248"/>
                <a:gd name="T55" fmla="*/ 2121 h 2779"/>
                <a:gd name="T56" fmla="*/ 548 w 2248"/>
                <a:gd name="T57" fmla="*/ 2241 h 2779"/>
                <a:gd name="T58" fmla="*/ 552 w 2248"/>
                <a:gd name="T59" fmla="*/ 2347 h 2779"/>
                <a:gd name="T60" fmla="*/ 590 w 2248"/>
                <a:gd name="T61" fmla="*/ 2343 h 2779"/>
                <a:gd name="T62" fmla="*/ 576 w 2248"/>
                <a:gd name="T63" fmla="*/ 2485 h 2779"/>
                <a:gd name="T64" fmla="*/ 614 w 2248"/>
                <a:gd name="T65" fmla="*/ 2547 h 2779"/>
                <a:gd name="T66" fmla="*/ 686 w 2248"/>
                <a:gd name="T67" fmla="*/ 2681 h 2779"/>
                <a:gd name="T68" fmla="*/ 732 w 2248"/>
                <a:gd name="T69" fmla="*/ 2699 h 2779"/>
                <a:gd name="T70" fmla="*/ 920 w 2248"/>
                <a:gd name="T71" fmla="*/ 2765 h 2779"/>
                <a:gd name="T72" fmla="*/ 1378 w 2248"/>
                <a:gd name="T73" fmla="*/ 2771 h 2779"/>
                <a:gd name="T74" fmla="*/ 1486 w 2248"/>
                <a:gd name="T75" fmla="*/ 2767 h 2779"/>
                <a:gd name="T76" fmla="*/ 1582 w 2248"/>
                <a:gd name="T77" fmla="*/ 2743 h 2779"/>
                <a:gd name="T78" fmla="*/ 1656 w 2248"/>
                <a:gd name="T79" fmla="*/ 2697 h 2779"/>
                <a:gd name="T80" fmla="*/ 1702 w 2248"/>
                <a:gd name="T81" fmla="*/ 2629 h 2779"/>
                <a:gd name="T82" fmla="*/ 1738 w 2248"/>
                <a:gd name="T83" fmla="*/ 2641 h 2779"/>
                <a:gd name="T84" fmla="*/ 1780 w 2248"/>
                <a:gd name="T85" fmla="*/ 2487 h 2779"/>
                <a:gd name="T86" fmla="*/ 1798 w 2248"/>
                <a:gd name="T87" fmla="*/ 2501 h 2779"/>
                <a:gd name="T88" fmla="*/ 1812 w 2248"/>
                <a:gd name="T89" fmla="*/ 2451 h 2779"/>
                <a:gd name="T90" fmla="*/ 1812 w 2248"/>
                <a:gd name="T91" fmla="*/ 2361 h 2779"/>
                <a:gd name="T92" fmla="*/ 1816 w 2248"/>
                <a:gd name="T93" fmla="*/ 2301 h 2779"/>
                <a:gd name="T94" fmla="*/ 1782 w 2248"/>
                <a:gd name="T95" fmla="*/ 2229 h 2779"/>
                <a:gd name="T96" fmla="*/ 1734 w 2248"/>
                <a:gd name="T97" fmla="*/ 2125 h 2779"/>
                <a:gd name="T98" fmla="*/ 1706 w 2248"/>
                <a:gd name="T99" fmla="*/ 2043 h 2779"/>
                <a:gd name="T100" fmla="*/ 1624 w 2248"/>
                <a:gd name="T101" fmla="*/ 1912 h 2779"/>
                <a:gd name="T102" fmla="*/ 1976 w 2248"/>
                <a:gd name="T103" fmla="*/ 1666 h 2779"/>
                <a:gd name="T104" fmla="*/ 2120 w 2248"/>
                <a:gd name="T105" fmla="*/ 1448 h 2779"/>
                <a:gd name="T106" fmla="*/ 2192 w 2248"/>
                <a:gd name="T107" fmla="*/ 1184 h 2779"/>
                <a:gd name="T108" fmla="*/ 2212 w 2248"/>
                <a:gd name="T109" fmla="*/ 1078 h 2779"/>
                <a:gd name="T110" fmla="*/ 2236 w 2248"/>
                <a:gd name="T111" fmla="*/ 1102 h 2779"/>
                <a:gd name="T112" fmla="*/ 2222 w 2248"/>
                <a:gd name="T113" fmla="*/ 956 h 2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8" h="2779">
                  <a:moveTo>
                    <a:pt x="2222" y="956"/>
                  </a:moveTo>
                  <a:lnTo>
                    <a:pt x="2222" y="956"/>
                  </a:lnTo>
                  <a:lnTo>
                    <a:pt x="2206" y="902"/>
                  </a:lnTo>
                  <a:lnTo>
                    <a:pt x="2188" y="854"/>
                  </a:lnTo>
                  <a:lnTo>
                    <a:pt x="2188" y="854"/>
                  </a:lnTo>
                  <a:lnTo>
                    <a:pt x="2214" y="876"/>
                  </a:lnTo>
                  <a:lnTo>
                    <a:pt x="2214" y="876"/>
                  </a:lnTo>
                  <a:lnTo>
                    <a:pt x="2238" y="894"/>
                  </a:lnTo>
                  <a:lnTo>
                    <a:pt x="2238" y="894"/>
                  </a:lnTo>
                  <a:lnTo>
                    <a:pt x="2248" y="902"/>
                  </a:lnTo>
                  <a:lnTo>
                    <a:pt x="2248" y="902"/>
                  </a:lnTo>
                  <a:lnTo>
                    <a:pt x="2246" y="880"/>
                  </a:lnTo>
                  <a:lnTo>
                    <a:pt x="2242" y="860"/>
                  </a:lnTo>
                  <a:lnTo>
                    <a:pt x="2236" y="840"/>
                  </a:lnTo>
                  <a:lnTo>
                    <a:pt x="2230" y="820"/>
                  </a:lnTo>
                  <a:lnTo>
                    <a:pt x="2230" y="820"/>
                  </a:lnTo>
                  <a:lnTo>
                    <a:pt x="2212" y="782"/>
                  </a:lnTo>
                  <a:lnTo>
                    <a:pt x="2196" y="748"/>
                  </a:lnTo>
                  <a:lnTo>
                    <a:pt x="2196" y="748"/>
                  </a:lnTo>
                  <a:lnTo>
                    <a:pt x="2180" y="716"/>
                  </a:lnTo>
                  <a:lnTo>
                    <a:pt x="2180" y="716"/>
                  </a:lnTo>
                  <a:lnTo>
                    <a:pt x="2166" y="686"/>
                  </a:lnTo>
                  <a:lnTo>
                    <a:pt x="2166" y="686"/>
                  </a:lnTo>
                  <a:lnTo>
                    <a:pt x="2144" y="638"/>
                  </a:lnTo>
                  <a:lnTo>
                    <a:pt x="2144" y="638"/>
                  </a:lnTo>
                  <a:lnTo>
                    <a:pt x="2176" y="652"/>
                  </a:lnTo>
                  <a:lnTo>
                    <a:pt x="2188" y="656"/>
                  </a:lnTo>
                  <a:lnTo>
                    <a:pt x="2188" y="656"/>
                  </a:lnTo>
                  <a:lnTo>
                    <a:pt x="2168" y="616"/>
                  </a:lnTo>
                  <a:lnTo>
                    <a:pt x="2146" y="578"/>
                  </a:lnTo>
                  <a:lnTo>
                    <a:pt x="2120" y="544"/>
                  </a:lnTo>
                  <a:lnTo>
                    <a:pt x="2094" y="510"/>
                  </a:lnTo>
                  <a:lnTo>
                    <a:pt x="2068" y="478"/>
                  </a:lnTo>
                  <a:lnTo>
                    <a:pt x="2040" y="450"/>
                  </a:lnTo>
                  <a:lnTo>
                    <a:pt x="2012" y="422"/>
                  </a:lnTo>
                  <a:lnTo>
                    <a:pt x="1984" y="398"/>
                  </a:lnTo>
                  <a:lnTo>
                    <a:pt x="1984" y="398"/>
                  </a:lnTo>
                  <a:lnTo>
                    <a:pt x="1976" y="392"/>
                  </a:lnTo>
                  <a:lnTo>
                    <a:pt x="1976" y="392"/>
                  </a:lnTo>
                  <a:lnTo>
                    <a:pt x="2006" y="394"/>
                  </a:lnTo>
                  <a:lnTo>
                    <a:pt x="2006" y="394"/>
                  </a:lnTo>
                  <a:lnTo>
                    <a:pt x="2018" y="394"/>
                  </a:lnTo>
                  <a:lnTo>
                    <a:pt x="2018" y="394"/>
                  </a:lnTo>
                  <a:lnTo>
                    <a:pt x="1988" y="362"/>
                  </a:lnTo>
                  <a:lnTo>
                    <a:pt x="1956" y="334"/>
                  </a:lnTo>
                  <a:lnTo>
                    <a:pt x="1924" y="308"/>
                  </a:lnTo>
                  <a:lnTo>
                    <a:pt x="1892" y="284"/>
                  </a:lnTo>
                  <a:lnTo>
                    <a:pt x="1892" y="284"/>
                  </a:lnTo>
                  <a:lnTo>
                    <a:pt x="1828" y="240"/>
                  </a:lnTo>
                  <a:lnTo>
                    <a:pt x="1766" y="204"/>
                  </a:lnTo>
                  <a:lnTo>
                    <a:pt x="1766" y="204"/>
                  </a:lnTo>
                  <a:lnTo>
                    <a:pt x="1762" y="202"/>
                  </a:lnTo>
                  <a:lnTo>
                    <a:pt x="1762" y="202"/>
                  </a:lnTo>
                  <a:lnTo>
                    <a:pt x="1784" y="202"/>
                  </a:lnTo>
                  <a:lnTo>
                    <a:pt x="1784" y="202"/>
                  </a:lnTo>
                  <a:lnTo>
                    <a:pt x="1808" y="200"/>
                  </a:lnTo>
                  <a:lnTo>
                    <a:pt x="1826" y="198"/>
                  </a:lnTo>
                  <a:lnTo>
                    <a:pt x="1826" y="198"/>
                  </a:lnTo>
                  <a:lnTo>
                    <a:pt x="1842" y="194"/>
                  </a:lnTo>
                  <a:lnTo>
                    <a:pt x="1842" y="194"/>
                  </a:lnTo>
                  <a:lnTo>
                    <a:pt x="1742" y="146"/>
                  </a:lnTo>
                  <a:lnTo>
                    <a:pt x="1742" y="146"/>
                  </a:lnTo>
                  <a:lnTo>
                    <a:pt x="1692" y="124"/>
                  </a:lnTo>
                  <a:lnTo>
                    <a:pt x="1644" y="102"/>
                  </a:lnTo>
                  <a:lnTo>
                    <a:pt x="1594" y="84"/>
                  </a:lnTo>
                  <a:lnTo>
                    <a:pt x="1546" y="68"/>
                  </a:lnTo>
                  <a:lnTo>
                    <a:pt x="1498" y="52"/>
                  </a:lnTo>
                  <a:lnTo>
                    <a:pt x="1450" y="40"/>
                  </a:lnTo>
                  <a:lnTo>
                    <a:pt x="1400" y="30"/>
                  </a:lnTo>
                  <a:lnTo>
                    <a:pt x="1354" y="20"/>
                  </a:lnTo>
                  <a:lnTo>
                    <a:pt x="1306" y="14"/>
                  </a:lnTo>
                  <a:lnTo>
                    <a:pt x="1258" y="8"/>
                  </a:lnTo>
                  <a:lnTo>
                    <a:pt x="1212" y="4"/>
                  </a:lnTo>
                  <a:lnTo>
                    <a:pt x="1164" y="2"/>
                  </a:lnTo>
                  <a:lnTo>
                    <a:pt x="1118" y="0"/>
                  </a:lnTo>
                  <a:lnTo>
                    <a:pt x="1074" y="2"/>
                  </a:lnTo>
                  <a:lnTo>
                    <a:pt x="1028" y="4"/>
                  </a:lnTo>
                  <a:lnTo>
                    <a:pt x="984" y="6"/>
                  </a:lnTo>
                  <a:lnTo>
                    <a:pt x="942" y="12"/>
                  </a:lnTo>
                  <a:lnTo>
                    <a:pt x="898" y="16"/>
                  </a:lnTo>
                  <a:lnTo>
                    <a:pt x="856" y="24"/>
                  </a:lnTo>
                  <a:lnTo>
                    <a:pt x="816" y="32"/>
                  </a:lnTo>
                  <a:lnTo>
                    <a:pt x="736" y="52"/>
                  </a:lnTo>
                  <a:lnTo>
                    <a:pt x="660" y="74"/>
                  </a:lnTo>
                  <a:lnTo>
                    <a:pt x="590" y="100"/>
                  </a:lnTo>
                  <a:lnTo>
                    <a:pt x="524" y="130"/>
                  </a:lnTo>
                  <a:lnTo>
                    <a:pt x="462" y="162"/>
                  </a:lnTo>
                  <a:lnTo>
                    <a:pt x="406" y="194"/>
                  </a:lnTo>
                  <a:lnTo>
                    <a:pt x="406" y="194"/>
                  </a:lnTo>
                  <a:lnTo>
                    <a:pt x="376" y="216"/>
                  </a:lnTo>
                  <a:lnTo>
                    <a:pt x="376" y="216"/>
                  </a:lnTo>
                  <a:lnTo>
                    <a:pt x="364" y="224"/>
                  </a:lnTo>
                  <a:lnTo>
                    <a:pt x="364" y="224"/>
                  </a:lnTo>
                  <a:lnTo>
                    <a:pt x="394" y="226"/>
                  </a:lnTo>
                  <a:lnTo>
                    <a:pt x="424" y="226"/>
                  </a:lnTo>
                  <a:lnTo>
                    <a:pt x="454" y="222"/>
                  </a:lnTo>
                  <a:lnTo>
                    <a:pt x="484" y="220"/>
                  </a:lnTo>
                  <a:lnTo>
                    <a:pt x="484" y="220"/>
                  </a:lnTo>
                  <a:lnTo>
                    <a:pt x="480" y="222"/>
                  </a:lnTo>
                  <a:lnTo>
                    <a:pt x="480" y="222"/>
                  </a:lnTo>
                  <a:lnTo>
                    <a:pt x="446" y="232"/>
                  </a:lnTo>
                  <a:lnTo>
                    <a:pt x="414" y="242"/>
                  </a:lnTo>
                  <a:lnTo>
                    <a:pt x="414" y="242"/>
                  </a:lnTo>
                  <a:lnTo>
                    <a:pt x="374" y="258"/>
                  </a:lnTo>
                  <a:lnTo>
                    <a:pt x="338" y="274"/>
                  </a:lnTo>
                  <a:lnTo>
                    <a:pt x="304" y="292"/>
                  </a:lnTo>
                  <a:lnTo>
                    <a:pt x="272" y="310"/>
                  </a:lnTo>
                  <a:lnTo>
                    <a:pt x="272" y="310"/>
                  </a:lnTo>
                  <a:lnTo>
                    <a:pt x="244" y="328"/>
                  </a:lnTo>
                  <a:lnTo>
                    <a:pt x="220" y="346"/>
                  </a:lnTo>
                  <a:lnTo>
                    <a:pt x="178" y="376"/>
                  </a:lnTo>
                  <a:lnTo>
                    <a:pt x="178" y="376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44" y="408"/>
                  </a:lnTo>
                  <a:lnTo>
                    <a:pt x="144" y="408"/>
                  </a:lnTo>
                  <a:lnTo>
                    <a:pt x="170" y="408"/>
                  </a:lnTo>
                  <a:lnTo>
                    <a:pt x="198" y="406"/>
                  </a:lnTo>
                  <a:lnTo>
                    <a:pt x="226" y="404"/>
                  </a:lnTo>
                  <a:lnTo>
                    <a:pt x="252" y="398"/>
                  </a:lnTo>
                  <a:lnTo>
                    <a:pt x="252" y="398"/>
                  </a:lnTo>
                  <a:lnTo>
                    <a:pt x="222" y="424"/>
                  </a:lnTo>
                  <a:lnTo>
                    <a:pt x="222" y="424"/>
                  </a:lnTo>
                  <a:lnTo>
                    <a:pt x="188" y="456"/>
                  </a:lnTo>
                  <a:lnTo>
                    <a:pt x="158" y="488"/>
                  </a:lnTo>
                  <a:lnTo>
                    <a:pt x="158" y="488"/>
                  </a:lnTo>
                  <a:lnTo>
                    <a:pt x="132" y="518"/>
                  </a:lnTo>
                  <a:lnTo>
                    <a:pt x="108" y="546"/>
                  </a:lnTo>
                  <a:lnTo>
                    <a:pt x="90" y="572"/>
                  </a:lnTo>
                  <a:lnTo>
                    <a:pt x="74" y="594"/>
                  </a:lnTo>
                  <a:lnTo>
                    <a:pt x="54" y="628"/>
                  </a:lnTo>
                  <a:lnTo>
                    <a:pt x="46" y="640"/>
                  </a:lnTo>
                  <a:lnTo>
                    <a:pt x="46" y="640"/>
                  </a:lnTo>
                  <a:lnTo>
                    <a:pt x="92" y="620"/>
                  </a:lnTo>
                  <a:lnTo>
                    <a:pt x="92" y="620"/>
                  </a:lnTo>
                  <a:lnTo>
                    <a:pt x="78" y="644"/>
                  </a:lnTo>
                  <a:lnTo>
                    <a:pt x="66" y="668"/>
                  </a:lnTo>
                  <a:lnTo>
                    <a:pt x="54" y="692"/>
                  </a:lnTo>
                  <a:lnTo>
                    <a:pt x="44" y="716"/>
                  </a:lnTo>
                  <a:lnTo>
                    <a:pt x="44" y="716"/>
                  </a:lnTo>
                  <a:lnTo>
                    <a:pt x="30" y="754"/>
                  </a:lnTo>
                  <a:lnTo>
                    <a:pt x="20" y="790"/>
                  </a:lnTo>
                  <a:lnTo>
                    <a:pt x="14" y="822"/>
                  </a:lnTo>
                  <a:lnTo>
                    <a:pt x="10" y="850"/>
                  </a:lnTo>
                  <a:lnTo>
                    <a:pt x="10" y="850"/>
                  </a:lnTo>
                  <a:lnTo>
                    <a:pt x="6" y="872"/>
                  </a:lnTo>
                  <a:lnTo>
                    <a:pt x="6" y="890"/>
                  </a:lnTo>
                  <a:lnTo>
                    <a:pt x="6" y="890"/>
                  </a:lnTo>
                  <a:lnTo>
                    <a:pt x="6" y="904"/>
                  </a:lnTo>
                  <a:lnTo>
                    <a:pt x="6" y="904"/>
                  </a:lnTo>
                  <a:lnTo>
                    <a:pt x="40" y="860"/>
                  </a:lnTo>
                  <a:lnTo>
                    <a:pt x="40" y="860"/>
                  </a:lnTo>
                  <a:lnTo>
                    <a:pt x="38" y="866"/>
                  </a:lnTo>
                  <a:lnTo>
                    <a:pt x="38" y="866"/>
                  </a:lnTo>
                  <a:lnTo>
                    <a:pt x="24" y="890"/>
                  </a:lnTo>
                  <a:lnTo>
                    <a:pt x="12" y="916"/>
                  </a:lnTo>
                  <a:lnTo>
                    <a:pt x="12" y="916"/>
                  </a:lnTo>
                  <a:lnTo>
                    <a:pt x="10" y="924"/>
                  </a:lnTo>
                  <a:lnTo>
                    <a:pt x="10" y="924"/>
                  </a:lnTo>
                  <a:lnTo>
                    <a:pt x="6" y="932"/>
                  </a:lnTo>
                  <a:lnTo>
                    <a:pt x="6" y="932"/>
                  </a:lnTo>
                  <a:lnTo>
                    <a:pt x="4" y="942"/>
                  </a:lnTo>
                  <a:lnTo>
                    <a:pt x="4" y="942"/>
                  </a:lnTo>
                  <a:lnTo>
                    <a:pt x="2" y="950"/>
                  </a:lnTo>
                  <a:lnTo>
                    <a:pt x="2" y="950"/>
                  </a:lnTo>
                  <a:lnTo>
                    <a:pt x="0" y="968"/>
                  </a:lnTo>
                  <a:lnTo>
                    <a:pt x="0" y="968"/>
                  </a:lnTo>
                  <a:lnTo>
                    <a:pt x="0" y="984"/>
                  </a:lnTo>
                  <a:lnTo>
                    <a:pt x="0" y="984"/>
                  </a:lnTo>
                  <a:lnTo>
                    <a:pt x="2" y="1012"/>
                  </a:lnTo>
                  <a:lnTo>
                    <a:pt x="8" y="1036"/>
                  </a:lnTo>
                  <a:lnTo>
                    <a:pt x="8" y="1036"/>
                  </a:lnTo>
                  <a:lnTo>
                    <a:pt x="14" y="1054"/>
                  </a:lnTo>
                  <a:lnTo>
                    <a:pt x="22" y="1068"/>
                  </a:lnTo>
                  <a:lnTo>
                    <a:pt x="22" y="1068"/>
                  </a:lnTo>
                  <a:lnTo>
                    <a:pt x="20" y="1112"/>
                  </a:lnTo>
                  <a:lnTo>
                    <a:pt x="20" y="1112"/>
                  </a:lnTo>
                  <a:lnTo>
                    <a:pt x="22" y="1152"/>
                  </a:lnTo>
                  <a:lnTo>
                    <a:pt x="24" y="1192"/>
                  </a:lnTo>
                  <a:lnTo>
                    <a:pt x="28" y="1230"/>
                  </a:lnTo>
                  <a:lnTo>
                    <a:pt x="32" y="1268"/>
                  </a:lnTo>
                  <a:lnTo>
                    <a:pt x="40" y="1304"/>
                  </a:lnTo>
                  <a:lnTo>
                    <a:pt x="48" y="1340"/>
                  </a:lnTo>
                  <a:lnTo>
                    <a:pt x="58" y="1376"/>
                  </a:lnTo>
                  <a:lnTo>
                    <a:pt x="70" y="1410"/>
                  </a:lnTo>
                  <a:lnTo>
                    <a:pt x="82" y="1444"/>
                  </a:lnTo>
                  <a:lnTo>
                    <a:pt x="96" y="1476"/>
                  </a:lnTo>
                  <a:lnTo>
                    <a:pt x="112" y="1508"/>
                  </a:lnTo>
                  <a:lnTo>
                    <a:pt x="130" y="1538"/>
                  </a:lnTo>
                  <a:lnTo>
                    <a:pt x="148" y="1568"/>
                  </a:lnTo>
                  <a:lnTo>
                    <a:pt x="166" y="1596"/>
                  </a:lnTo>
                  <a:lnTo>
                    <a:pt x="188" y="1624"/>
                  </a:lnTo>
                  <a:lnTo>
                    <a:pt x="208" y="1652"/>
                  </a:lnTo>
                  <a:lnTo>
                    <a:pt x="232" y="1678"/>
                  </a:lnTo>
                  <a:lnTo>
                    <a:pt x="256" y="1702"/>
                  </a:lnTo>
                  <a:lnTo>
                    <a:pt x="280" y="1726"/>
                  </a:lnTo>
                  <a:lnTo>
                    <a:pt x="306" y="1750"/>
                  </a:lnTo>
                  <a:lnTo>
                    <a:pt x="334" y="1772"/>
                  </a:lnTo>
                  <a:lnTo>
                    <a:pt x="362" y="1794"/>
                  </a:lnTo>
                  <a:lnTo>
                    <a:pt x="390" y="1814"/>
                  </a:lnTo>
                  <a:lnTo>
                    <a:pt x="420" y="1832"/>
                  </a:lnTo>
                  <a:lnTo>
                    <a:pt x="452" y="1852"/>
                  </a:lnTo>
                  <a:lnTo>
                    <a:pt x="482" y="1868"/>
                  </a:lnTo>
                  <a:lnTo>
                    <a:pt x="516" y="1884"/>
                  </a:lnTo>
                  <a:lnTo>
                    <a:pt x="548" y="1900"/>
                  </a:lnTo>
                  <a:lnTo>
                    <a:pt x="618" y="1928"/>
                  </a:lnTo>
                  <a:lnTo>
                    <a:pt x="690" y="1953"/>
                  </a:lnTo>
                  <a:lnTo>
                    <a:pt x="690" y="1953"/>
                  </a:lnTo>
                  <a:lnTo>
                    <a:pt x="622" y="2035"/>
                  </a:lnTo>
                  <a:lnTo>
                    <a:pt x="622" y="2035"/>
                  </a:lnTo>
                  <a:lnTo>
                    <a:pt x="568" y="2105"/>
                  </a:lnTo>
                  <a:lnTo>
                    <a:pt x="568" y="2105"/>
                  </a:lnTo>
                  <a:lnTo>
                    <a:pt x="552" y="2125"/>
                  </a:lnTo>
                  <a:lnTo>
                    <a:pt x="552" y="2125"/>
                  </a:lnTo>
                  <a:lnTo>
                    <a:pt x="546" y="2133"/>
                  </a:lnTo>
                  <a:lnTo>
                    <a:pt x="546" y="2133"/>
                  </a:lnTo>
                  <a:lnTo>
                    <a:pt x="568" y="2125"/>
                  </a:lnTo>
                  <a:lnTo>
                    <a:pt x="590" y="2117"/>
                  </a:lnTo>
                  <a:lnTo>
                    <a:pt x="612" y="2107"/>
                  </a:lnTo>
                  <a:lnTo>
                    <a:pt x="632" y="2095"/>
                  </a:lnTo>
                  <a:lnTo>
                    <a:pt x="632" y="2095"/>
                  </a:lnTo>
                  <a:lnTo>
                    <a:pt x="624" y="2101"/>
                  </a:lnTo>
                  <a:lnTo>
                    <a:pt x="624" y="2101"/>
                  </a:lnTo>
                  <a:lnTo>
                    <a:pt x="606" y="2121"/>
                  </a:lnTo>
                  <a:lnTo>
                    <a:pt x="592" y="2143"/>
                  </a:lnTo>
                  <a:lnTo>
                    <a:pt x="592" y="2143"/>
                  </a:lnTo>
                  <a:lnTo>
                    <a:pt x="580" y="2161"/>
                  </a:lnTo>
                  <a:lnTo>
                    <a:pt x="570" y="2181"/>
                  </a:lnTo>
                  <a:lnTo>
                    <a:pt x="556" y="2211"/>
                  </a:lnTo>
                  <a:lnTo>
                    <a:pt x="556" y="2211"/>
                  </a:lnTo>
                  <a:lnTo>
                    <a:pt x="550" y="2233"/>
                  </a:lnTo>
                  <a:lnTo>
                    <a:pt x="548" y="2241"/>
                  </a:lnTo>
                  <a:lnTo>
                    <a:pt x="548" y="2241"/>
                  </a:lnTo>
                  <a:lnTo>
                    <a:pt x="572" y="2225"/>
                  </a:lnTo>
                  <a:lnTo>
                    <a:pt x="596" y="2209"/>
                  </a:lnTo>
                  <a:lnTo>
                    <a:pt x="596" y="2209"/>
                  </a:lnTo>
                  <a:lnTo>
                    <a:pt x="582" y="2247"/>
                  </a:lnTo>
                  <a:lnTo>
                    <a:pt x="570" y="2283"/>
                  </a:lnTo>
                  <a:lnTo>
                    <a:pt x="570" y="2283"/>
                  </a:lnTo>
                  <a:lnTo>
                    <a:pt x="552" y="2347"/>
                  </a:lnTo>
                  <a:lnTo>
                    <a:pt x="552" y="2347"/>
                  </a:lnTo>
                  <a:lnTo>
                    <a:pt x="548" y="2365"/>
                  </a:lnTo>
                  <a:lnTo>
                    <a:pt x="548" y="2365"/>
                  </a:lnTo>
                  <a:lnTo>
                    <a:pt x="548" y="2373"/>
                  </a:lnTo>
                  <a:lnTo>
                    <a:pt x="548" y="2373"/>
                  </a:lnTo>
                  <a:lnTo>
                    <a:pt x="570" y="2359"/>
                  </a:lnTo>
                  <a:lnTo>
                    <a:pt x="590" y="2343"/>
                  </a:lnTo>
                  <a:lnTo>
                    <a:pt x="590" y="2343"/>
                  </a:lnTo>
                  <a:lnTo>
                    <a:pt x="582" y="2365"/>
                  </a:lnTo>
                  <a:lnTo>
                    <a:pt x="578" y="2387"/>
                  </a:lnTo>
                  <a:lnTo>
                    <a:pt x="578" y="2387"/>
                  </a:lnTo>
                  <a:lnTo>
                    <a:pt x="574" y="2405"/>
                  </a:lnTo>
                  <a:lnTo>
                    <a:pt x="574" y="2423"/>
                  </a:lnTo>
                  <a:lnTo>
                    <a:pt x="574" y="2455"/>
                  </a:lnTo>
                  <a:lnTo>
                    <a:pt x="574" y="2455"/>
                  </a:lnTo>
                  <a:lnTo>
                    <a:pt x="576" y="2485"/>
                  </a:lnTo>
                  <a:lnTo>
                    <a:pt x="580" y="2511"/>
                  </a:lnTo>
                  <a:lnTo>
                    <a:pt x="586" y="2533"/>
                  </a:lnTo>
                  <a:lnTo>
                    <a:pt x="592" y="2553"/>
                  </a:lnTo>
                  <a:lnTo>
                    <a:pt x="592" y="2553"/>
                  </a:lnTo>
                  <a:lnTo>
                    <a:pt x="602" y="2579"/>
                  </a:lnTo>
                  <a:lnTo>
                    <a:pt x="606" y="2589"/>
                  </a:lnTo>
                  <a:lnTo>
                    <a:pt x="606" y="2589"/>
                  </a:lnTo>
                  <a:lnTo>
                    <a:pt x="614" y="2547"/>
                  </a:lnTo>
                  <a:lnTo>
                    <a:pt x="614" y="2547"/>
                  </a:lnTo>
                  <a:lnTo>
                    <a:pt x="634" y="2591"/>
                  </a:lnTo>
                  <a:lnTo>
                    <a:pt x="634" y="2591"/>
                  </a:lnTo>
                  <a:lnTo>
                    <a:pt x="646" y="2617"/>
                  </a:lnTo>
                  <a:lnTo>
                    <a:pt x="660" y="2641"/>
                  </a:lnTo>
                  <a:lnTo>
                    <a:pt x="660" y="2641"/>
                  </a:lnTo>
                  <a:lnTo>
                    <a:pt x="674" y="2661"/>
                  </a:lnTo>
                  <a:lnTo>
                    <a:pt x="686" y="2681"/>
                  </a:lnTo>
                  <a:lnTo>
                    <a:pt x="700" y="2697"/>
                  </a:lnTo>
                  <a:lnTo>
                    <a:pt x="714" y="2709"/>
                  </a:lnTo>
                  <a:lnTo>
                    <a:pt x="714" y="2709"/>
                  </a:lnTo>
                  <a:lnTo>
                    <a:pt x="732" y="2725"/>
                  </a:lnTo>
                  <a:lnTo>
                    <a:pt x="732" y="2725"/>
                  </a:lnTo>
                  <a:lnTo>
                    <a:pt x="740" y="2731"/>
                  </a:lnTo>
                  <a:lnTo>
                    <a:pt x="740" y="2731"/>
                  </a:lnTo>
                  <a:lnTo>
                    <a:pt x="732" y="2699"/>
                  </a:lnTo>
                  <a:lnTo>
                    <a:pt x="732" y="2699"/>
                  </a:lnTo>
                  <a:lnTo>
                    <a:pt x="752" y="2711"/>
                  </a:lnTo>
                  <a:lnTo>
                    <a:pt x="772" y="2723"/>
                  </a:lnTo>
                  <a:lnTo>
                    <a:pt x="794" y="2733"/>
                  </a:lnTo>
                  <a:lnTo>
                    <a:pt x="818" y="2741"/>
                  </a:lnTo>
                  <a:lnTo>
                    <a:pt x="842" y="2749"/>
                  </a:lnTo>
                  <a:lnTo>
                    <a:pt x="868" y="2755"/>
                  </a:lnTo>
                  <a:lnTo>
                    <a:pt x="920" y="2765"/>
                  </a:lnTo>
                  <a:lnTo>
                    <a:pt x="976" y="2773"/>
                  </a:lnTo>
                  <a:lnTo>
                    <a:pt x="1034" y="2777"/>
                  </a:lnTo>
                  <a:lnTo>
                    <a:pt x="1094" y="2779"/>
                  </a:lnTo>
                  <a:lnTo>
                    <a:pt x="1156" y="2779"/>
                  </a:lnTo>
                  <a:lnTo>
                    <a:pt x="1156" y="2779"/>
                  </a:lnTo>
                  <a:lnTo>
                    <a:pt x="1246" y="2779"/>
                  </a:lnTo>
                  <a:lnTo>
                    <a:pt x="1334" y="2775"/>
                  </a:lnTo>
                  <a:lnTo>
                    <a:pt x="1378" y="2771"/>
                  </a:lnTo>
                  <a:lnTo>
                    <a:pt x="1418" y="2765"/>
                  </a:lnTo>
                  <a:lnTo>
                    <a:pt x="1458" y="2759"/>
                  </a:lnTo>
                  <a:lnTo>
                    <a:pt x="1498" y="2749"/>
                  </a:lnTo>
                  <a:lnTo>
                    <a:pt x="1498" y="2749"/>
                  </a:lnTo>
                  <a:lnTo>
                    <a:pt x="1494" y="2753"/>
                  </a:lnTo>
                  <a:lnTo>
                    <a:pt x="1494" y="2753"/>
                  </a:lnTo>
                  <a:lnTo>
                    <a:pt x="1486" y="2767"/>
                  </a:lnTo>
                  <a:lnTo>
                    <a:pt x="1486" y="2767"/>
                  </a:lnTo>
                  <a:lnTo>
                    <a:pt x="1482" y="2773"/>
                  </a:lnTo>
                  <a:lnTo>
                    <a:pt x="1482" y="2773"/>
                  </a:lnTo>
                  <a:lnTo>
                    <a:pt x="1504" y="2771"/>
                  </a:lnTo>
                  <a:lnTo>
                    <a:pt x="1526" y="2767"/>
                  </a:lnTo>
                  <a:lnTo>
                    <a:pt x="1548" y="2761"/>
                  </a:lnTo>
                  <a:lnTo>
                    <a:pt x="1568" y="2751"/>
                  </a:lnTo>
                  <a:lnTo>
                    <a:pt x="1568" y="2751"/>
                  </a:lnTo>
                  <a:lnTo>
                    <a:pt x="1582" y="2743"/>
                  </a:lnTo>
                  <a:lnTo>
                    <a:pt x="1594" y="2735"/>
                  </a:lnTo>
                  <a:lnTo>
                    <a:pt x="1594" y="2735"/>
                  </a:lnTo>
                  <a:lnTo>
                    <a:pt x="1594" y="2757"/>
                  </a:lnTo>
                  <a:lnTo>
                    <a:pt x="1594" y="2757"/>
                  </a:lnTo>
                  <a:lnTo>
                    <a:pt x="1612" y="2743"/>
                  </a:lnTo>
                  <a:lnTo>
                    <a:pt x="1628" y="2729"/>
                  </a:lnTo>
                  <a:lnTo>
                    <a:pt x="1644" y="2713"/>
                  </a:lnTo>
                  <a:lnTo>
                    <a:pt x="1656" y="2697"/>
                  </a:lnTo>
                  <a:lnTo>
                    <a:pt x="1656" y="2697"/>
                  </a:lnTo>
                  <a:lnTo>
                    <a:pt x="1676" y="2665"/>
                  </a:lnTo>
                  <a:lnTo>
                    <a:pt x="1676" y="2665"/>
                  </a:lnTo>
                  <a:lnTo>
                    <a:pt x="1694" y="2641"/>
                  </a:lnTo>
                  <a:lnTo>
                    <a:pt x="1694" y="2641"/>
                  </a:lnTo>
                  <a:lnTo>
                    <a:pt x="1702" y="2631"/>
                  </a:lnTo>
                  <a:lnTo>
                    <a:pt x="1702" y="2629"/>
                  </a:lnTo>
                  <a:lnTo>
                    <a:pt x="1702" y="2629"/>
                  </a:lnTo>
                  <a:lnTo>
                    <a:pt x="1700" y="2653"/>
                  </a:lnTo>
                  <a:lnTo>
                    <a:pt x="1700" y="2653"/>
                  </a:lnTo>
                  <a:lnTo>
                    <a:pt x="1698" y="2673"/>
                  </a:lnTo>
                  <a:lnTo>
                    <a:pt x="1698" y="2673"/>
                  </a:lnTo>
                  <a:lnTo>
                    <a:pt x="1696" y="2681"/>
                  </a:lnTo>
                  <a:lnTo>
                    <a:pt x="1696" y="2681"/>
                  </a:lnTo>
                  <a:lnTo>
                    <a:pt x="1718" y="2663"/>
                  </a:lnTo>
                  <a:lnTo>
                    <a:pt x="1738" y="2641"/>
                  </a:lnTo>
                  <a:lnTo>
                    <a:pt x="1752" y="2617"/>
                  </a:lnTo>
                  <a:lnTo>
                    <a:pt x="1764" y="2591"/>
                  </a:lnTo>
                  <a:lnTo>
                    <a:pt x="1764" y="2591"/>
                  </a:lnTo>
                  <a:lnTo>
                    <a:pt x="1774" y="2565"/>
                  </a:lnTo>
                  <a:lnTo>
                    <a:pt x="1778" y="2537"/>
                  </a:lnTo>
                  <a:lnTo>
                    <a:pt x="1780" y="2511"/>
                  </a:lnTo>
                  <a:lnTo>
                    <a:pt x="1780" y="2487"/>
                  </a:lnTo>
                  <a:lnTo>
                    <a:pt x="1780" y="2487"/>
                  </a:lnTo>
                  <a:lnTo>
                    <a:pt x="1778" y="2463"/>
                  </a:lnTo>
                  <a:lnTo>
                    <a:pt x="1778" y="2463"/>
                  </a:lnTo>
                  <a:lnTo>
                    <a:pt x="1788" y="2479"/>
                  </a:lnTo>
                  <a:lnTo>
                    <a:pt x="1788" y="2479"/>
                  </a:lnTo>
                  <a:lnTo>
                    <a:pt x="1796" y="2497"/>
                  </a:lnTo>
                  <a:lnTo>
                    <a:pt x="1796" y="2497"/>
                  </a:lnTo>
                  <a:lnTo>
                    <a:pt x="1798" y="2501"/>
                  </a:lnTo>
                  <a:lnTo>
                    <a:pt x="1798" y="2501"/>
                  </a:lnTo>
                  <a:lnTo>
                    <a:pt x="1800" y="2503"/>
                  </a:lnTo>
                  <a:lnTo>
                    <a:pt x="1800" y="2503"/>
                  </a:lnTo>
                  <a:lnTo>
                    <a:pt x="1806" y="2491"/>
                  </a:lnTo>
                  <a:lnTo>
                    <a:pt x="1810" y="2477"/>
                  </a:lnTo>
                  <a:lnTo>
                    <a:pt x="1810" y="2477"/>
                  </a:lnTo>
                  <a:lnTo>
                    <a:pt x="1812" y="2465"/>
                  </a:lnTo>
                  <a:lnTo>
                    <a:pt x="1812" y="2451"/>
                  </a:lnTo>
                  <a:lnTo>
                    <a:pt x="1812" y="2451"/>
                  </a:lnTo>
                  <a:lnTo>
                    <a:pt x="1810" y="2427"/>
                  </a:lnTo>
                  <a:lnTo>
                    <a:pt x="1810" y="2427"/>
                  </a:lnTo>
                  <a:lnTo>
                    <a:pt x="1806" y="2403"/>
                  </a:lnTo>
                  <a:lnTo>
                    <a:pt x="1806" y="2403"/>
                  </a:lnTo>
                  <a:lnTo>
                    <a:pt x="1798" y="2371"/>
                  </a:lnTo>
                  <a:lnTo>
                    <a:pt x="1788" y="2341"/>
                  </a:lnTo>
                  <a:lnTo>
                    <a:pt x="1788" y="2341"/>
                  </a:lnTo>
                  <a:lnTo>
                    <a:pt x="1812" y="2361"/>
                  </a:lnTo>
                  <a:lnTo>
                    <a:pt x="1812" y="2361"/>
                  </a:lnTo>
                  <a:lnTo>
                    <a:pt x="1828" y="2373"/>
                  </a:lnTo>
                  <a:lnTo>
                    <a:pt x="1828" y="2373"/>
                  </a:lnTo>
                  <a:lnTo>
                    <a:pt x="1834" y="2377"/>
                  </a:lnTo>
                  <a:lnTo>
                    <a:pt x="1834" y="2377"/>
                  </a:lnTo>
                  <a:lnTo>
                    <a:pt x="1832" y="2351"/>
                  </a:lnTo>
                  <a:lnTo>
                    <a:pt x="1824" y="2325"/>
                  </a:lnTo>
                  <a:lnTo>
                    <a:pt x="1816" y="2301"/>
                  </a:lnTo>
                  <a:lnTo>
                    <a:pt x="1804" y="2279"/>
                  </a:lnTo>
                  <a:lnTo>
                    <a:pt x="1804" y="2279"/>
                  </a:lnTo>
                  <a:lnTo>
                    <a:pt x="1794" y="2263"/>
                  </a:lnTo>
                  <a:lnTo>
                    <a:pt x="1784" y="2247"/>
                  </a:lnTo>
                  <a:lnTo>
                    <a:pt x="1760" y="2217"/>
                  </a:lnTo>
                  <a:lnTo>
                    <a:pt x="1760" y="2217"/>
                  </a:lnTo>
                  <a:lnTo>
                    <a:pt x="1782" y="2229"/>
                  </a:lnTo>
                  <a:lnTo>
                    <a:pt x="1782" y="2229"/>
                  </a:lnTo>
                  <a:lnTo>
                    <a:pt x="1798" y="2237"/>
                  </a:lnTo>
                  <a:lnTo>
                    <a:pt x="1798" y="2237"/>
                  </a:lnTo>
                  <a:lnTo>
                    <a:pt x="1808" y="2241"/>
                  </a:lnTo>
                  <a:lnTo>
                    <a:pt x="1808" y="2241"/>
                  </a:lnTo>
                  <a:lnTo>
                    <a:pt x="1818" y="2243"/>
                  </a:lnTo>
                  <a:lnTo>
                    <a:pt x="1818" y="2243"/>
                  </a:lnTo>
                  <a:lnTo>
                    <a:pt x="1774" y="2183"/>
                  </a:lnTo>
                  <a:lnTo>
                    <a:pt x="1734" y="2125"/>
                  </a:lnTo>
                  <a:lnTo>
                    <a:pt x="1734" y="2125"/>
                  </a:lnTo>
                  <a:lnTo>
                    <a:pt x="1714" y="2091"/>
                  </a:lnTo>
                  <a:lnTo>
                    <a:pt x="1694" y="2059"/>
                  </a:lnTo>
                  <a:lnTo>
                    <a:pt x="1694" y="2059"/>
                  </a:lnTo>
                  <a:lnTo>
                    <a:pt x="1716" y="2069"/>
                  </a:lnTo>
                  <a:lnTo>
                    <a:pt x="1724" y="2073"/>
                  </a:lnTo>
                  <a:lnTo>
                    <a:pt x="1724" y="2073"/>
                  </a:lnTo>
                  <a:lnTo>
                    <a:pt x="1706" y="2043"/>
                  </a:lnTo>
                  <a:lnTo>
                    <a:pt x="1688" y="2013"/>
                  </a:lnTo>
                  <a:lnTo>
                    <a:pt x="1652" y="1959"/>
                  </a:lnTo>
                  <a:lnTo>
                    <a:pt x="1652" y="1959"/>
                  </a:lnTo>
                  <a:lnTo>
                    <a:pt x="1636" y="1936"/>
                  </a:lnTo>
                  <a:lnTo>
                    <a:pt x="1636" y="1936"/>
                  </a:lnTo>
                  <a:lnTo>
                    <a:pt x="1628" y="1918"/>
                  </a:lnTo>
                  <a:lnTo>
                    <a:pt x="1628" y="1918"/>
                  </a:lnTo>
                  <a:lnTo>
                    <a:pt x="1624" y="1912"/>
                  </a:lnTo>
                  <a:lnTo>
                    <a:pt x="1624" y="1912"/>
                  </a:lnTo>
                  <a:lnTo>
                    <a:pt x="1686" y="1884"/>
                  </a:lnTo>
                  <a:lnTo>
                    <a:pt x="1746" y="1852"/>
                  </a:lnTo>
                  <a:lnTo>
                    <a:pt x="1804" y="1816"/>
                  </a:lnTo>
                  <a:lnTo>
                    <a:pt x="1856" y="1778"/>
                  </a:lnTo>
                  <a:lnTo>
                    <a:pt x="1908" y="1736"/>
                  </a:lnTo>
                  <a:lnTo>
                    <a:pt x="1954" y="1690"/>
                  </a:lnTo>
                  <a:lnTo>
                    <a:pt x="1976" y="1666"/>
                  </a:lnTo>
                  <a:lnTo>
                    <a:pt x="1998" y="1642"/>
                  </a:lnTo>
                  <a:lnTo>
                    <a:pt x="2018" y="1616"/>
                  </a:lnTo>
                  <a:lnTo>
                    <a:pt x="2038" y="1590"/>
                  </a:lnTo>
                  <a:lnTo>
                    <a:pt x="2056" y="1562"/>
                  </a:lnTo>
                  <a:lnTo>
                    <a:pt x="2074" y="1536"/>
                  </a:lnTo>
                  <a:lnTo>
                    <a:pt x="2090" y="1506"/>
                  </a:lnTo>
                  <a:lnTo>
                    <a:pt x="2106" y="1478"/>
                  </a:lnTo>
                  <a:lnTo>
                    <a:pt x="2120" y="1448"/>
                  </a:lnTo>
                  <a:lnTo>
                    <a:pt x="2132" y="1418"/>
                  </a:lnTo>
                  <a:lnTo>
                    <a:pt x="2144" y="1386"/>
                  </a:lnTo>
                  <a:lnTo>
                    <a:pt x="2156" y="1354"/>
                  </a:lnTo>
                  <a:lnTo>
                    <a:pt x="2166" y="1322"/>
                  </a:lnTo>
                  <a:lnTo>
                    <a:pt x="2174" y="1288"/>
                  </a:lnTo>
                  <a:lnTo>
                    <a:pt x="2180" y="1254"/>
                  </a:lnTo>
                  <a:lnTo>
                    <a:pt x="2186" y="1218"/>
                  </a:lnTo>
                  <a:lnTo>
                    <a:pt x="2192" y="1184"/>
                  </a:lnTo>
                  <a:lnTo>
                    <a:pt x="2194" y="1148"/>
                  </a:lnTo>
                  <a:lnTo>
                    <a:pt x="2196" y="1110"/>
                  </a:lnTo>
                  <a:lnTo>
                    <a:pt x="2198" y="1074"/>
                  </a:lnTo>
                  <a:lnTo>
                    <a:pt x="2198" y="1074"/>
                  </a:lnTo>
                  <a:lnTo>
                    <a:pt x="2198" y="1062"/>
                  </a:lnTo>
                  <a:lnTo>
                    <a:pt x="2198" y="1062"/>
                  </a:lnTo>
                  <a:lnTo>
                    <a:pt x="2212" y="1078"/>
                  </a:lnTo>
                  <a:lnTo>
                    <a:pt x="2212" y="1078"/>
                  </a:lnTo>
                  <a:lnTo>
                    <a:pt x="2222" y="1090"/>
                  </a:lnTo>
                  <a:lnTo>
                    <a:pt x="2228" y="1102"/>
                  </a:lnTo>
                  <a:lnTo>
                    <a:pt x="2228" y="1102"/>
                  </a:lnTo>
                  <a:lnTo>
                    <a:pt x="2232" y="1108"/>
                  </a:lnTo>
                  <a:lnTo>
                    <a:pt x="2232" y="1108"/>
                  </a:lnTo>
                  <a:lnTo>
                    <a:pt x="2232" y="1112"/>
                  </a:lnTo>
                  <a:lnTo>
                    <a:pt x="2232" y="1112"/>
                  </a:lnTo>
                  <a:lnTo>
                    <a:pt x="2236" y="1102"/>
                  </a:lnTo>
                  <a:lnTo>
                    <a:pt x="2240" y="1092"/>
                  </a:lnTo>
                  <a:lnTo>
                    <a:pt x="2242" y="1070"/>
                  </a:lnTo>
                  <a:lnTo>
                    <a:pt x="2242" y="1070"/>
                  </a:lnTo>
                  <a:lnTo>
                    <a:pt x="2240" y="1048"/>
                  </a:lnTo>
                  <a:lnTo>
                    <a:pt x="2238" y="1028"/>
                  </a:lnTo>
                  <a:lnTo>
                    <a:pt x="2238" y="1028"/>
                  </a:lnTo>
                  <a:lnTo>
                    <a:pt x="2230" y="990"/>
                  </a:lnTo>
                  <a:lnTo>
                    <a:pt x="2222" y="9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16">
              <a:extLst>
                <a:ext uri="{FF2B5EF4-FFF2-40B4-BE49-F238E27FC236}">
                  <a16:creationId xmlns:a16="http://schemas.microsoft.com/office/drawing/2014/main" id="{02ADFF51-301B-42F5-8AE6-992177B22971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596196" y="4134779"/>
              <a:ext cx="914246" cy="861209"/>
            </a:xfrm>
            <a:custGeom>
              <a:avLst/>
              <a:gdLst>
                <a:gd name="T0" fmla="*/ 304 w 1448"/>
                <a:gd name="T1" fmla="*/ 50 h 1364"/>
                <a:gd name="T2" fmla="*/ 168 w 1448"/>
                <a:gd name="T3" fmla="*/ 176 h 1364"/>
                <a:gd name="T4" fmla="*/ 68 w 1448"/>
                <a:gd name="T5" fmla="*/ 334 h 1364"/>
                <a:gd name="T6" fmla="*/ 10 w 1448"/>
                <a:gd name="T7" fmla="*/ 516 h 1364"/>
                <a:gd name="T8" fmla="*/ 0 w 1448"/>
                <a:gd name="T9" fmla="*/ 652 h 1364"/>
                <a:gd name="T10" fmla="*/ 18 w 1448"/>
                <a:gd name="T11" fmla="*/ 796 h 1364"/>
                <a:gd name="T12" fmla="*/ 62 w 1448"/>
                <a:gd name="T13" fmla="*/ 932 h 1364"/>
                <a:gd name="T14" fmla="*/ 130 w 1448"/>
                <a:gd name="T15" fmla="*/ 1054 h 1364"/>
                <a:gd name="T16" fmla="*/ 220 w 1448"/>
                <a:gd name="T17" fmla="*/ 1158 h 1364"/>
                <a:gd name="T18" fmla="*/ 328 w 1448"/>
                <a:gd name="T19" fmla="*/ 1246 h 1364"/>
                <a:gd name="T20" fmla="*/ 452 w 1448"/>
                <a:gd name="T21" fmla="*/ 1310 h 1364"/>
                <a:gd name="T22" fmla="*/ 590 w 1448"/>
                <a:gd name="T23" fmla="*/ 1352 h 1364"/>
                <a:gd name="T24" fmla="*/ 700 w 1448"/>
                <a:gd name="T25" fmla="*/ 1364 h 1364"/>
                <a:gd name="T26" fmla="*/ 798 w 1448"/>
                <a:gd name="T27" fmla="*/ 1360 h 1364"/>
                <a:gd name="T28" fmla="*/ 934 w 1448"/>
                <a:gd name="T29" fmla="*/ 1332 h 1364"/>
                <a:gd name="T30" fmla="*/ 1062 w 1448"/>
                <a:gd name="T31" fmla="*/ 1280 h 1364"/>
                <a:gd name="T32" fmla="*/ 1176 w 1448"/>
                <a:gd name="T33" fmla="*/ 1206 h 1364"/>
                <a:gd name="T34" fmla="*/ 1274 w 1448"/>
                <a:gd name="T35" fmla="*/ 1110 h 1364"/>
                <a:gd name="T36" fmla="*/ 1352 w 1448"/>
                <a:gd name="T37" fmla="*/ 1000 h 1364"/>
                <a:gd name="T38" fmla="*/ 1410 w 1448"/>
                <a:gd name="T39" fmla="*/ 874 h 1364"/>
                <a:gd name="T40" fmla="*/ 1442 w 1448"/>
                <a:gd name="T41" fmla="*/ 736 h 1364"/>
                <a:gd name="T42" fmla="*/ 1448 w 1448"/>
                <a:gd name="T43" fmla="*/ 614 h 1364"/>
                <a:gd name="T44" fmla="*/ 1416 w 1448"/>
                <a:gd name="T45" fmla="*/ 424 h 1364"/>
                <a:gd name="T46" fmla="*/ 1338 w 1448"/>
                <a:gd name="T47" fmla="*/ 254 h 1364"/>
                <a:gd name="T48" fmla="*/ 1218 w 1448"/>
                <a:gd name="T49" fmla="*/ 110 h 1364"/>
                <a:gd name="T50" fmla="*/ 1108 w 1448"/>
                <a:gd name="T51" fmla="*/ 26 h 1364"/>
                <a:gd name="T52" fmla="*/ 1226 w 1448"/>
                <a:gd name="T53" fmla="*/ 132 h 1364"/>
                <a:gd name="T54" fmla="*/ 1314 w 1448"/>
                <a:gd name="T55" fmla="*/ 264 h 1364"/>
                <a:gd name="T56" fmla="*/ 1370 w 1448"/>
                <a:gd name="T57" fmla="*/ 418 h 1364"/>
                <a:gd name="T58" fmla="*/ 1384 w 1448"/>
                <a:gd name="T59" fmla="*/ 584 h 1364"/>
                <a:gd name="T60" fmla="*/ 1374 w 1448"/>
                <a:gd name="T61" fmla="*/ 682 h 1364"/>
                <a:gd name="T62" fmla="*/ 1340 w 1448"/>
                <a:gd name="T63" fmla="*/ 804 h 1364"/>
                <a:gd name="T64" fmla="*/ 1282 w 1448"/>
                <a:gd name="T65" fmla="*/ 916 h 1364"/>
                <a:gd name="T66" fmla="*/ 1206 w 1448"/>
                <a:gd name="T67" fmla="*/ 1014 h 1364"/>
                <a:gd name="T68" fmla="*/ 1114 w 1448"/>
                <a:gd name="T69" fmla="*/ 1096 h 1364"/>
                <a:gd name="T70" fmla="*/ 1006 w 1448"/>
                <a:gd name="T71" fmla="*/ 1158 h 1364"/>
                <a:gd name="T72" fmla="*/ 888 w 1448"/>
                <a:gd name="T73" fmla="*/ 1200 h 1364"/>
                <a:gd name="T74" fmla="*/ 760 w 1448"/>
                <a:gd name="T75" fmla="*/ 1220 h 1364"/>
                <a:gd name="T76" fmla="*/ 706 w 1448"/>
                <a:gd name="T77" fmla="*/ 1220 h 1364"/>
                <a:gd name="T78" fmla="*/ 574 w 1448"/>
                <a:gd name="T79" fmla="*/ 1202 h 1364"/>
                <a:gd name="T80" fmla="*/ 450 w 1448"/>
                <a:gd name="T81" fmla="*/ 1160 h 1364"/>
                <a:gd name="T82" fmla="*/ 342 w 1448"/>
                <a:gd name="T83" fmla="*/ 1096 h 1364"/>
                <a:gd name="T84" fmla="*/ 246 w 1448"/>
                <a:gd name="T85" fmla="*/ 1012 h 1364"/>
                <a:gd name="T86" fmla="*/ 170 w 1448"/>
                <a:gd name="T87" fmla="*/ 912 h 1364"/>
                <a:gd name="T88" fmla="*/ 112 w 1448"/>
                <a:gd name="T89" fmla="*/ 798 h 1364"/>
                <a:gd name="T90" fmla="*/ 78 w 1448"/>
                <a:gd name="T91" fmla="*/ 674 h 1364"/>
                <a:gd name="T92" fmla="*/ 70 w 1448"/>
                <a:gd name="T93" fmla="*/ 540 h 1364"/>
                <a:gd name="T94" fmla="*/ 86 w 1448"/>
                <a:gd name="T95" fmla="*/ 414 h 1364"/>
                <a:gd name="T96" fmla="*/ 142 w 1448"/>
                <a:gd name="T97" fmla="*/ 262 h 1364"/>
                <a:gd name="T98" fmla="*/ 232 w 1448"/>
                <a:gd name="T99" fmla="*/ 130 h 1364"/>
                <a:gd name="T100" fmla="*/ 350 w 1448"/>
                <a:gd name="T101" fmla="*/ 2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48" h="1364">
                  <a:moveTo>
                    <a:pt x="384" y="0"/>
                  </a:moveTo>
                  <a:lnTo>
                    <a:pt x="384" y="0"/>
                  </a:lnTo>
                  <a:lnTo>
                    <a:pt x="342" y="24"/>
                  </a:lnTo>
                  <a:lnTo>
                    <a:pt x="304" y="50"/>
                  </a:lnTo>
                  <a:lnTo>
                    <a:pt x="268" y="78"/>
                  </a:lnTo>
                  <a:lnTo>
                    <a:pt x="232" y="108"/>
                  </a:lnTo>
                  <a:lnTo>
                    <a:pt x="198" y="142"/>
                  </a:lnTo>
                  <a:lnTo>
                    <a:pt x="168" y="176"/>
                  </a:lnTo>
                  <a:lnTo>
                    <a:pt x="140" y="214"/>
                  </a:lnTo>
                  <a:lnTo>
                    <a:pt x="112" y="252"/>
                  </a:lnTo>
                  <a:lnTo>
                    <a:pt x="90" y="292"/>
                  </a:lnTo>
                  <a:lnTo>
                    <a:pt x="68" y="334"/>
                  </a:lnTo>
                  <a:lnTo>
                    <a:pt x="50" y="378"/>
                  </a:lnTo>
                  <a:lnTo>
                    <a:pt x="34" y="422"/>
                  </a:lnTo>
                  <a:lnTo>
                    <a:pt x="20" y="470"/>
                  </a:lnTo>
                  <a:lnTo>
                    <a:pt x="10" y="516"/>
                  </a:lnTo>
                  <a:lnTo>
                    <a:pt x="4" y="566"/>
                  </a:lnTo>
                  <a:lnTo>
                    <a:pt x="0" y="616"/>
                  </a:lnTo>
                  <a:lnTo>
                    <a:pt x="0" y="616"/>
                  </a:lnTo>
                  <a:lnTo>
                    <a:pt x="0" y="652"/>
                  </a:lnTo>
                  <a:lnTo>
                    <a:pt x="2" y="690"/>
                  </a:lnTo>
                  <a:lnTo>
                    <a:pt x="6" y="726"/>
                  </a:lnTo>
                  <a:lnTo>
                    <a:pt x="10" y="762"/>
                  </a:lnTo>
                  <a:lnTo>
                    <a:pt x="18" y="796"/>
                  </a:lnTo>
                  <a:lnTo>
                    <a:pt x="26" y="832"/>
                  </a:lnTo>
                  <a:lnTo>
                    <a:pt x="36" y="866"/>
                  </a:lnTo>
                  <a:lnTo>
                    <a:pt x="48" y="898"/>
                  </a:lnTo>
                  <a:lnTo>
                    <a:pt x="62" y="932"/>
                  </a:lnTo>
                  <a:lnTo>
                    <a:pt x="76" y="964"/>
                  </a:lnTo>
                  <a:lnTo>
                    <a:pt x="94" y="994"/>
                  </a:lnTo>
                  <a:lnTo>
                    <a:pt x="110" y="1024"/>
                  </a:lnTo>
                  <a:lnTo>
                    <a:pt x="130" y="1054"/>
                  </a:lnTo>
                  <a:lnTo>
                    <a:pt x="150" y="1082"/>
                  </a:lnTo>
                  <a:lnTo>
                    <a:pt x="172" y="1108"/>
                  </a:lnTo>
                  <a:lnTo>
                    <a:pt x="196" y="1134"/>
                  </a:lnTo>
                  <a:lnTo>
                    <a:pt x="220" y="1158"/>
                  </a:lnTo>
                  <a:lnTo>
                    <a:pt x="246" y="1182"/>
                  </a:lnTo>
                  <a:lnTo>
                    <a:pt x="272" y="1204"/>
                  </a:lnTo>
                  <a:lnTo>
                    <a:pt x="300" y="1226"/>
                  </a:lnTo>
                  <a:lnTo>
                    <a:pt x="328" y="1246"/>
                  </a:lnTo>
                  <a:lnTo>
                    <a:pt x="358" y="1264"/>
                  </a:lnTo>
                  <a:lnTo>
                    <a:pt x="390" y="1282"/>
                  </a:lnTo>
                  <a:lnTo>
                    <a:pt x="420" y="1296"/>
                  </a:lnTo>
                  <a:lnTo>
                    <a:pt x="452" y="1310"/>
                  </a:lnTo>
                  <a:lnTo>
                    <a:pt x="486" y="1324"/>
                  </a:lnTo>
                  <a:lnTo>
                    <a:pt x="520" y="1334"/>
                  </a:lnTo>
                  <a:lnTo>
                    <a:pt x="554" y="1344"/>
                  </a:lnTo>
                  <a:lnTo>
                    <a:pt x="590" y="1352"/>
                  </a:lnTo>
                  <a:lnTo>
                    <a:pt x="626" y="1358"/>
                  </a:lnTo>
                  <a:lnTo>
                    <a:pt x="664" y="1362"/>
                  </a:lnTo>
                  <a:lnTo>
                    <a:pt x="700" y="1364"/>
                  </a:lnTo>
                  <a:lnTo>
                    <a:pt x="700" y="1364"/>
                  </a:lnTo>
                  <a:lnTo>
                    <a:pt x="724" y="1364"/>
                  </a:lnTo>
                  <a:lnTo>
                    <a:pt x="724" y="1364"/>
                  </a:lnTo>
                  <a:lnTo>
                    <a:pt x="762" y="1362"/>
                  </a:lnTo>
                  <a:lnTo>
                    <a:pt x="798" y="1360"/>
                  </a:lnTo>
                  <a:lnTo>
                    <a:pt x="832" y="1356"/>
                  </a:lnTo>
                  <a:lnTo>
                    <a:pt x="868" y="1350"/>
                  </a:lnTo>
                  <a:lnTo>
                    <a:pt x="902" y="1342"/>
                  </a:lnTo>
                  <a:lnTo>
                    <a:pt x="934" y="1332"/>
                  </a:lnTo>
                  <a:lnTo>
                    <a:pt x="968" y="1322"/>
                  </a:lnTo>
                  <a:lnTo>
                    <a:pt x="1000" y="1310"/>
                  </a:lnTo>
                  <a:lnTo>
                    <a:pt x="1032" y="1296"/>
                  </a:lnTo>
                  <a:lnTo>
                    <a:pt x="1062" y="1280"/>
                  </a:lnTo>
                  <a:lnTo>
                    <a:pt x="1092" y="1264"/>
                  </a:lnTo>
                  <a:lnTo>
                    <a:pt x="1122" y="1246"/>
                  </a:lnTo>
                  <a:lnTo>
                    <a:pt x="1150" y="1226"/>
                  </a:lnTo>
                  <a:lnTo>
                    <a:pt x="1176" y="1206"/>
                  </a:lnTo>
                  <a:lnTo>
                    <a:pt x="1202" y="1184"/>
                  </a:lnTo>
                  <a:lnTo>
                    <a:pt x="1228" y="1160"/>
                  </a:lnTo>
                  <a:lnTo>
                    <a:pt x="1252" y="1136"/>
                  </a:lnTo>
                  <a:lnTo>
                    <a:pt x="1274" y="1110"/>
                  </a:lnTo>
                  <a:lnTo>
                    <a:pt x="1296" y="1084"/>
                  </a:lnTo>
                  <a:lnTo>
                    <a:pt x="1316" y="1058"/>
                  </a:lnTo>
                  <a:lnTo>
                    <a:pt x="1336" y="1028"/>
                  </a:lnTo>
                  <a:lnTo>
                    <a:pt x="1352" y="1000"/>
                  </a:lnTo>
                  <a:lnTo>
                    <a:pt x="1370" y="970"/>
                  </a:lnTo>
                  <a:lnTo>
                    <a:pt x="1384" y="938"/>
                  </a:lnTo>
                  <a:lnTo>
                    <a:pt x="1398" y="906"/>
                  </a:lnTo>
                  <a:lnTo>
                    <a:pt x="1410" y="874"/>
                  </a:lnTo>
                  <a:lnTo>
                    <a:pt x="1420" y="840"/>
                  </a:lnTo>
                  <a:lnTo>
                    <a:pt x="1430" y="806"/>
                  </a:lnTo>
                  <a:lnTo>
                    <a:pt x="1436" y="772"/>
                  </a:lnTo>
                  <a:lnTo>
                    <a:pt x="1442" y="736"/>
                  </a:lnTo>
                  <a:lnTo>
                    <a:pt x="1446" y="700"/>
                  </a:lnTo>
                  <a:lnTo>
                    <a:pt x="1448" y="664"/>
                  </a:lnTo>
                  <a:lnTo>
                    <a:pt x="1448" y="664"/>
                  </a:lnTo>
                  <a:lnTo>
                    <a:pt x="1448" y="614"/>
                  </a:lnTo>
                  <a:lnTo>
                    <a:pt x="1444" y="564"/>
                  </a:lnTo>
                  <a:lnTo>
                    <a:pt x="1438" y="516"/>
                  </a:lnTo>
                  <a:lnTo>
                    <a:pt x="1428" y="470"/>
                  </a:lnTo>
                  <a:lnTo>
                    <a:pt x="1416" y="424"/>
                  </a:lnTo>
                  <a:lnTo>
                    <a:pt x="1400" y="378"/>
                  </a:lnTo>
                  <a:lnTo>
                    <a:pt x="1382" y="336"/>
                  </a:lnTo>
                  <a:lnTo>
                    <a:pt x="1360" y="294"/>
                  </a:lnTo>
                  <a:lnTo>
                    <a:pt x="1338" y="254"/>
                  </a:lnTo>
                  <a:lnTo>
                    <a:pt x="1310" y="214"/>
                  </a:lnTo>
                  <a:lnTo>
                    <a:pt x="1282" y="178"/>
                  </a:lnTo>
                  <a:lnTo>
                    <a:pt x="1252" y="144"/>
                  </a:lnTo>
                  <a:lnTo>
                    <a:pt x="1218" y="110"/>
                  </a:lnTo>
                  <a:lnTo>
                    <a:pt x="1184" y="80"/>
                  </a:lnTo>
                  <a:lnTo>
                    <a:pt x="1146" y="52"/>
                  </a:lnTo>
                  <a:lnTo>
                    <a:pt x="1108" y="26"/>
                  </a:lnTo>
                  <a:lnTo>
                    <a:pt x="1108" y="26"/>
                  </a:lnTo>
                  <a:lnTo>
                    <a:pt x="1140" y="50"/>
                  </a:lnTo>
                  <a:lnTo>
                    <a:pt x="1170" y="76"/>
                  </a:lnTo>
                  <a:lnTo>
                    <a:pt x="1198" y="102"/>
                  </a:lnTo>
                  <a:lnTo>
                    <a:pt x="1226" y="132"/>
                  </a:lnTo>
                  <a:lnTo>
                    <a:pt x="1250" y="164"/>
                  </a:lnTo>
                  <a:lnTo>
                    <a:pt x="1274" y="196"/>
                  </a:lnTo>
                  <a:lnTo>
                    <a:pt x="1296" y="230"/>
                  </a:lnTo>
                  <a:lnTo>
                    <a:pt x="1314" y="264"/>
                  </a:lnTo>
                  <a:lnTo>
                    <a:pt x="1332" y="302"/>
                  </a:lnTo>
                  <a:lnTo>
                    <a:pt x="1346" y="338"/>
                  </a:lnTo>
                  <a:lnTo>
                    <a:pt x="1360" y="378"/>
                  </a:lnTo>
                  <a:lnTo>
                    <a:pt x="1370" y="418"/>
                  </a:lnTo>
                  <a:lnTo>
                    <a:pt x="1378" y="458"/>
                  </a:lnTo>
                  <a:lnTo>
                    <a:pt x="1382" y="500"/>
                  </a:lnTo>
                  <a:lnTo>
                    <a:pt x="1386" y="542"/>
                  </a:lnTo>
                  <a:lnTo>
                    <a:pt x="1384" y="584"/>
                  </a:lnTo>
                  <a:lnTo>
                    <a:pt x="1384" y="584"/>
                  </a:lnTo>
                  <a:lnTo>
                    <a:pt x="1384" y="618"/>
                  </a:lnTo>
                  <a:lnTo>
                    <a:pt x="1380" y="650"/>
                  </a:lnTo>
                  <a:lnTo>
                    <a:pt x="1374" y="682"/>
                  </a:lnTo>
                  <a:lnTo>
                    <a:pt x="1368" y="714"/>
                  </a:lnTo>
                  <a:lnTo>
                    <a:pt x="1360" y="744"/>
                  </a:lnTo>
                  <a:lnTo>
                    <a:pt x="1350" y="776"/>
                  </a:lnTo>
                  <a:lnTo>
                    <a:pt x="1340" y="804"/>
                  </a:lnTo>
                  <a:lnTo>
                    <a:pt x="1326" y="834"/>
                  </a:lnTo>
                  <a:lnTo>
                    <a:pt x="1314" y="862"/>
                  </a:lnTo>
                  <a:lnTo>
                    <a:pt x="1298" y="890"/>
                  </a:lnTo>
                  <a:lnTo>
                    <a:pt x="1282" y="916"/>
                  </a:lnTo>
                  <a:lnTo>
                    <a:pt x="1264" y="942"/>
                  </a:lnTo>
                  <a:lnTo>
                    <a:pt x="1246" y="966"/>
                  </a:lnTo>
                  <a:lnTo>
                    <a:pt x="1226" y="990"/>
                  </a:lnTo>
                  <a:lnTo>
                    <a:pt x="1206" y="1014"/>
                  </a:lnTo>
                  <a:lnTo>
                    <a:pt x="1184" y="1036"/>
                  </a:lnTo>
                  <a:lnTo>
                    <a:pt x="1162" y="1056"/>
                  </a:lnTo>
                  <a:lnTo>
                    <a:pt x="1138" y="1076"/>
                  </a:lnTo>
                  <a:lnTo>
                    <a:pt x="1114" y="1096"/>
                  </a:lnTo>
                  <a:lnTo>
                    <a:pt x="1088" y="1112"/>
                  </a:lnTo>
                  <a:lnTo>
                    <a:pt x="1062" y="1130"/>
                  </a:lnTo>
                  <a:lnTo>
                    <a:pt x="1034" y="1144"/>
                  </a:lnTo>
                  <a:lnTo>
                    <a:pt x="1006" y="1158"/>
                  </a:lnTo>
                  <a:lnTo>
                    <a:pt x="978" y="1172"/>
                  </a:lnTo>
                  <a:lnTo>
                    <a:pt x="948" y="1182"/>
                  </a:lnTo>
                  <a:lnTo>
                    <a:pt x="918" y="1192"/>
                  </a:lnTo>
                  <a:lnTo>
                    <a:pt x="888" y="1200"/>
                  </a:lnTo>
                  <a:lnTo>
                    <a:pt x="856" y="1208"/>
                  </a:lnTo>
                  <a:lnTo>
                    <a:pt x="826" y="1214"/>
                  </a:lnTo>
                  <a:lnTo>
                    <a:pt x="794" y="1218"/>
                  </a:lnTo>
                  <a:lnTo>
                    <a:pt x="760" y="1220"/>
                  </a:lnTo>
                  <a:lnTo>
                    <a:pt x="728" y="1220"/>
                  </a:lnTo>
                  <a:lnTo>
                    <a:pt x="728" y="1220"/>
                  </a:lnTo>
                  <a:lnTo>
                    <a:pt x="706" y="1220"/>
                  </a:lnTo>
                  <a:lnTo>
                    <a:pt x="706" y="1220"/>
                  </a:lnTo>
                  <a:lnTo>
                    <a:pt x="672" y="1218"/>
                  </a:lnTo>
                  <a:lnTo>
                    <a:pt x="638" y="1214"/>
                  </a:lnTo>
                  <a:lnTo>
                    <a:pt x="606" y="1210"/>
                  </a:lnTo>
                  <a:lnTo>
                    <a:pt x="574" y="1202"/>
                  </a:lnTo>
                  <a:lnTo>
                    <a:pt x="542" y="1194"/>
                  </a:lnTo>
                  <a:lnTo>
                    <a:pt x="510" y="1184"/>
                  </a:lnTo>
                  <a:lnTo>
                    <a:pt x="480" y="1172"/>
                  </a:lnTo>
                  <a:lnTo>
                    <a:pt x="450" y="1160"/>
                  </a:lnTo>
                  <a:lnTo>
                    <a:pt x="422" y="1146"/>
                  </a:lnTo>
                  <a:lnTo>
                    <a:pt x="394" y="1130"/>
                  </a:lnTo>
                  <a:lnTo>
                    <a:pt x="368" y="1114"/>
                  </a:lnTo>
                  <a:lnTo>
                    <a:pt x="342" y="1096"/>
                  </a:lnTo>
                  <a:lnTo>
                    <a:pt x="316" y="1076"/>
                  </a:lnTo>
                  <a:lnTo>
                    <a:pt x="292" y="1056"/>
                  </a:lnTo>
                  <a:lnTo>
                    <a:pt x="268" y="1034"/>
                  </a:lnTo>
                  <a:lnTo>
                    <a:pt x="246" y="1012"/>
                  </a:lnTo>
                  <a:lnTo>
                    <a:pt x="226" y="988"/>
                  </a:lnTo>
                  <a:lnTo>
                    <a:pt x="206" y="964"/>
                  </a:lnTo>
                  <a:lnTo>
                    <a:pt x="186" y="938"/>
                  </a:lnTo>
                  <a:lnTo>
                    <a:pt x="170" y="912"/>
                  </a:lnTo>
                  <a:lnTo>
                    <a:pt x="154" y="884"/>
                  </a:lnTo>
                  <a:lnTo>
                    <a:pt x="138" y="856"/>
                  </a:lnTo>
                  <a:lnTo>
                    <a:pt x="124" y="828"/>
                  </a:lnTo>
                  <a:lnTo>
                    <a:pt x="112" y="798"/>
                  </a:lnTo>
                  <a:lnTo>
                    <a:pt x="102" y="768"/>
                  </a:lnTo>
                  <a:lnTo>
                    <a:pt x="92" y="736"/>
                  </a:lnTo>
                  <a:lnTo>
                    <a:pt x="84" y="706"/>
                  </a:lnTo>
                  <a:lnTo>
                    <a:pt x="78" y="674"/>
                  </a:lnTo>
                  <a:lnTo>
                    <a:pt x="74" y="640"/>
                  </a:lnTo>
                  <a:lnTo>
                    <a:pt x="70" y="608"/>
                  </a:lnTo>
                  <a:lnTo>
                    <a:pt x="70" y="574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72" y="498"/>
                  </a:lnTo>
                  <a:lnTo>
                    <a:pt x="78" y="456"/>
                  </a:lnTo>
                  <a:lnTo>
                    <a:pt x="86" y="414"/>
                  </a:lnTo>
                  <a:lnTo>
                    <a:pt x="96" y="374"/>
                  </a:lnTo>
                  <a:lnTo>
                    <a:pt x="108" y="336"/>
                  </a:lnTo>
                  <a:lnTo>
                    <a:pt x="124" y="298"/>
                  </a:lnTo>
                  <a:lnTo>
                    <a:pt x="142" y="262"/>
                  </a:lnTo>
                  <a:lnTo>
                    <a:pt x="160" y="226"/>
                  </a:lnTo>
                  <a:lnTo>
                    <a:pt x="182" y="192"/>
                  </a:lnTo>
                  <a:lnTo>
                    <a:pt x="206" y="160"/>
                  </a:lnTo>
                  <a:lnTo>
                    <a:pt x="232" y="130"/>
                  </a:lnTo>
                  <a:lnTo>
                    <a:pt x="258" y="100"/>
                  </a:lnTo>
                  <a:lnTo>
                    <a:pt x="288" y="72"/>
                  </a:lnTo>
                  <a:lnTo>
                    <a:pt x="318" y="46"/>
                  </a:lnTo>
                  <a:lnTo>
                    <a:pt x="350" y="22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F4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17">
              <a:extLst>
                <a:ext uri="{FF2B5EF4-FFF2-40B4-BE49-F238E27FC236}">
                  <a16:creationId xmlns:a16="http://schemas.microsoft.com/office/drawing/2014/main" id="{70294C30-8B7D-FDB0-D498-AC6769711936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596196" y="4134779"/>
              <a:ext cx="914246" cy="861209"/>
            </a:xfrm>
            <a:custGeom>
              <a:avLst/>
              <a:gdLst>
                <a:gd name="T0" fmla="*/ 304 w 1448"/>
                <a:gd name="T1" fmla="*/ 50 h 1364"/>
                <a:gd name="T2" fmla="*/ 168 w 1448"/>
                <a:gd name="T3" fmla="*/ 176 h 1364"/>
                <a:gd name="T4" fmla="*/ 68 w 1448"/>
                <a:gd name="T5" fmla="*/ 334 h 1364"/>
                <a:gd name="T6" fmla="*/ 10 w 1448"/>
                <a:gd name="T7" fmla="*/ 516 h 1364"/>
                <a:gd name="T8" fmla="*/ 0 w 1448"/>
                <a:gd name="T9" fmla="*/ 652 h 1364"/>
                <a:gd name="T10" fmla="*/ 18 w 1448"/>
                <a:gd name="T11" fmla="*/ 796 h 1364"/>
                <a:gd name="T12" fmla="*/ 62 w 1448"/>
                <a:gd name="T13" fmla="*/ 932 h 1364"/>
                <a:gd name="T14" fmla="*/ 130 w 1448"/>
                <a:gd name="T15" fmla="*/ 1054 h 1364"/>
                <a:gd name="T16" fmla="*/ 220 w 1448"/>
                <a:gd name="T17" fmla="*/ 1158 h 1364"/>
                <a:gd name="T18" fmla="*/ 328 w 1448"/>
                <a:gd name="T19" fmla="*/ 1246 h 1364"/>
                <a:gd name="T20" fmla="*/ 452 w 1448"/>
                <a:gd name="T21" fmla="*/ 1310 h 1364"/>
                <a:gd name="T22" fmla="*/ 590 w 1448"/>
                <a:gd name="T23" fmla="*/ 1352 h 1364"/>
                <a:gd name="T24" fmla="*/ 700 w 1448"/>
                <a:gd name="T25" fmla="*/ 1364 h 1364"/>
                <a:gd name="T26" fmla="*/ 798 w 1448"/>
                <a:gd name="T27" fmla="*/ 1360 h 1364"/>
                <a:gd name="T28" fmla="*/ 934 w 1448"/>
                <a:gd name="T29" fmla="*/ 1332 h 1364"/>
                <a:gd name="T30" fmla="*/ 1062 w 1448"/>
                <a:gd name="T31" fmla="*/ 1280 h 1364"/>
                <a:gd name="T32" fmla="*/ 1176 w 1448"/>
                <a:gd name="T33" fmla="*/ 1206 h 1364"/>
                <a:gd name="T34" fmla="*/ 1274 w 1448"/>
                <a:gd name="T35" fmla="*/ 1110 h 1364"/>
                <a:gd name="T36" fmla="*/ 1352 w 1448"/>
                <a:gd name="T37" fmla="*/ 1000 h 1364"/>
                <a:gd name="T38" fmla="*/ 1410 w 1448"/>
                <a:gd name="T39" fmla="*/ 874 h 1364"/>
                <a:gd name="T40" fmla="*/ 1442 w 1448"/>
                <a:gd name="T41" fmla="*/ 736 h 1364"/>
                <a:gd name="T42" fmla="*/ 1448 w 1448"/>
                <a:gd name="T43" fmla="*/ 614 h 1364"/>
                <a:gd name="T44" fmla="*/ 1416 w 1448"/>
                <a:gd name="T45" fmla="*/ 424 h 1364"/>
                <a:gd name="T46" fmla="*/ 1338 w 1448"/>
                <a:gd name="T47" fmla="*/ 254 h 1364"/>
                <a:gd name="T48" fmla="*/ 1218 w 1448"/>
                <a:gd name="T49" fmla="*/ 110 h 1364"/>
                <a:gd name="T50" fmla="*/ 1108 w 1448"/>
                <a:gd name="T51" fmla="*/ 26 h 1364"/>
                <a:gd name="T52" fmla="*/ 1226 w 1448"/>
                <a:gd name="T53" fmla="*/ 132 h 1364"/>
                <a:gd name="T54" fmla="*/ 1314 w 1448"/>
                <a:gd name="T55" fmla="*/ 264 h 1364"/>
                <a:gd name="T56" fmla="*/ 1370 w 1448"/>
                <a:gd name="T57" fmla="*/ 418 h 1364"/>
                <a:gd name="T58" fmla="*/ 1384 w 1448"/>
                <a:gd name="T59" fmla="*/ 584 h 1364"/>
                <a:gd name="T60" fmla="*/ 1374 w 1448"/>
                <a:gd name="T61" fmla="*/ 682 h 1364"/>
                <a:gd name="T62" fmla="*/ 1340 w 1448"/>
                <a:gd name="T63" fmla="*/ 804 h 1364"/>
                <a:gd name="T64" fmla="*/ 1282 w 1448"/>
                <a:gd name="T65" fmla="*/ 916 h 1364"/>
                <a:gd name="T66" fmla="*/ 1206 w 1448"/>
                <a:gd name="T67" fmla="*/ 1014 h 1364"/>
                <a:gd name="T68" fmla="*/ 1114 w 1448"/>
                <a:gd name="T69" fmla="*/ 1096 h 1364"/>
                <a:gd name="T70" fmla="*/ 1006 w 1448"/>
                <a:gd name="T71" fmla="*/ 1158 h 1364"/>
                <a:gd name="T72" fmla="*/ 888 w 1448"/>
                <a:gd name="T73" fmla="*/ 1200 h 1364"/>
                <a:gd name="T74" fmla="*/ 760 w 1448"/>
                <a:gd name="T75" fmla="*/ 1220 h 1364"/>
                <a:gd name="T76" fmla="*/ 706 w 1448"/>
                <a:gd name="T77" fmla="*/ 1220 h 1364"/>
                <a:gd name="T78" fmla="*/ 574 w 1448"/>
                <a:gd name="T79" fmla="*/ 1202 h 1364"/>
                <a:gd name="T80" fmla="*/ 450 w 1448"/>
                <a:gd name="T81" fmla="*/ 1160 h 1364"/>
                <a:gd name="T82" fmla="*/ 342 w 1448"/>
                <a:gd name="T83" fmla="*/ 1096 h 1364"/>
                <a:gd name="T84" fmla="*/ 246 w 1448"/>
                <a:gd name="T85" fmla="*/ 1012 h 1364"/>
                <a:gd name="T86" fmla="*/ 170 w 1448"/>
                <a:gd name="T87" fmla="*/ 912 h 1364"/>
                <a:gd name="T88" fmla="*/ 112 w 1448"/>
                <a:gd name="T89" fmla="*/ 798 h 1364"/>
                <a:gd name="T90" fmla="*/ 78 w 1448"/>
                <a:gd name="T91" fmla="*/ 674 h 1364"/>
                <a:gd name="T92" fmla="*/ 70 w 1448"/>
                <a:gd name="T93" fmla="*/ 540 h 1364"/>
                <a:gd name="T94" fmla="*/ 86 w 1448"/>
                <a:gd name="T95" fmla="*/ 414 h 1364"/>
                <a:gd name="T96" fmla="*/ 142 w 1448"/>
                <a:gd name="T97" fmla="*/ 262 h 1364"/>
                <a:gd name="T98" fmla="*/ 232 w 1448"/>
                <a:gd name="T99" fmla="*/ 130 h 1364"/>
                <a:gd name="T100" fmla="*/ 350 w 1448"/>
                <a:gd name="T101" fmla="*/ 2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48" h="1364">
                  <a:moveTo>
                    <a:pt x="384" y="0"/>
                  </a:moveTo>
                  <a:lnTo>
                    <a:pt x="384" y="0"/>
                  </a:lnTo>
                  <a:lnTo>
                    <a:pt x="342" y="24"/>
                  </a:lnTo>
                  <a:lnTo>
                    <a:pt x="304" y="50"/>
                  </a:lnTo>
                  <a:lnTo>
                    <a:pt x="268" y="78"/>
                  </a:lnTo>
                  <a:lnTo>
                    <a:pt x="232" y="108"/>
                  </a:lnTo>
                  <a:lnTo>
                    <a:pt x="198" y="142"/>
                  </a:lnTo>
                  <a:lnTo>
                    <a:pt x="168" y="176"/>
                  </a:lnTo>
                  <a:lnTo>
                    <a:pt x="140" y="214"/>
                  </a:lnTo>
                  <a:lnTo>
                    <a:pt x="112" y="252"/>
                  </a:lnTo>
                  <a:lnTo>
                    <a:pt x="90" y="292"/>
                  </a:lnTo>
                  <a:lnTo>
                    <a:pt x="68" y="334"/>
                  </a:lnTo>
                  <a:lnTo>
                    <a:pt x="50" y="378"/>
                  </a:lnTo>
                  <a:lnTo>
                    <a:pt x="34" y="422"/>
                  </a:lnTo>
                  <a:lnTo>
                    <a:pt x="20" y="470"/>
                  </a:lnTo>
                  <a:lnTo>
                    <a:pt x="10" y="516"/>
                  </a:lnTo>
                  <a:lnTo>
                    <a:pt x="4" y="566"/>
                  </a:lnTo>
                  <a:lnTo>
                    <a:pt x="0" y="616"/>
                  </a:lnTo>
                  <a:lnTo>
                    <a:pt x="0" y="616"/>
                  </a:lnTo>
                  <a:lnTo>
                    <a:pt x="0" y="652"/>
                  </a:lnTo>
                  <a:lnTo>
                    <a:pt x="2" y="690"/>
                  </a:lnTo>
                  <a:lnTo>
                    <a:pt x="6" y="726"/>
                  </a:lnTo>
                  <a:lnTo>
                    <a:pt x="10" y="762"/>
                  </a:lnTo>
                  <a:lnTo>
                    <a:pt x="18" y="796"/>
                  </a:lnTo>
                  <a:lnTo>
                    <a:pt x="26" y="832"/>
                  </a:lnTo>
                  <a:lnTo>
                    <a:pt x="36" y="866"/>
                  </a:lnTo>
                  <a:lnTo>
                    <a:pt x="48" y="898"/>
                  </a:lnTo>
                  <a:lnTo>
                    <a:pt x="62" y="932"/>
                  </a:lnTo>
                  <a:lnTo>
                    <a:pt x="76" y="964"/>
                  </a:lnTo>
                  <a:lnTo>
                    <a:pt x="94" y="994"/>
                  </a:lnTo>
                  <a:lnTo>
                    <a:pt x="110" y="1024"/>
                  </a:lnTo>
                  <a:lnTo>
                    <a:pt x="130" y="1054"/>
                  </a:lnTo>
                  <a:lnTo>
                    <a:pt x="150" y="1082"/>
                  </a:lnTo>
                  <a:lnTo>
                    <a:pt x="172" y="1108"/>
                  </a:lnTo>
                  <a:lnTo>
                    <a:pt x="196" y="1134"/>
                  </a:lnTo>
                  <a:lnTo>
                    <a:pt x="220" y="1158"/>
                  </a:lnTo>
                  <a:lnTo>
                    <a:pt x="246" y="1182"/>
                  </a:lnTo>
                  <a:lnTo>
                    <a:pt x="272" y="1204"/>
                  </a:lnTo>
                  <a:lnTo>
                    <a:pt x="300" y="1226"/>
                  </a:lnTo>
                  <a:lnTo>
                    <a:pt x="328" y="1246"/>
                  </a:lnTo>
                  <a:lnTo>
                    <a:pt x="358" y="1264"/>
                  </a:lnTo>
                  <a:lnTo>
                    <a:pt x="390" y="1282"/>
                  </a:lnTo>
                  <a:lnTo>
                    <a:pt x="420" y="1296"/>
                  </a:lnTo>
                  <a:lnTo>
                    <a:pt x="452" y="1310"/>
                  </a:lnTo>
                  <a:lnTo>
                    <a:pt x="486" y="1324"/>
                  </a:lnTo>
                  <a:lnTo>
                    <a:pt x="520" y="1334"/>
                  </a:lnTo>
                  <a:lnTo>
                    <a:pt x="554" y="1344"/>
                  </a:lnTo>
                  <a:lnTo>
                    <a:pt x="590" y="1352"/>
                  </a:lnTo>
                  <a:lnTo>
                    <a:pt x="626" y="1358"/>
                  </a:lnTo>
                  <a:lnTo>
                    <a:pt x="664" y="1362"/>
                  </a:lnTo>
                  <a:lnTo>
                    <a:pt x="700" y="1364"/>
                  </a:lnTo>
                  <a:lnTo>
                    <a:pt x="700" y="1364"/>
                  </a:lnTo>
                  <a:lnTo>
                    <a:pt x="724" y="1364"/>
                  </a:lnTo>
                  <a:lnTo>
                    <a:pt x="724" y="1364"/>
                  </a:lnTo>
                  <a:lnTo>
                    <a:pt x="762" y="1362"/>
                  </a:lnTo>
                  <a:lnTo>
                    <a:pt x="798" y="1360"/>
                  </a:lnTo>
                  <a:lnTo>
                    <a:pt x="832" y="1356"/>
                  </a:lnTo>
                  <a:lnTo>
                    <a:pt x="868" y="1350"/>
                  </a:lnTo>
                  <a:lnTo>
                    <a:pt x="902" y="1342"/>
                  </a:lnTo>
                  <a:lnTo>
                    <a:pt x="934" y="1332"/>
                  </a:lnTo>
                  <a:lnTo>
                    <a:pt x="968" y="1322"/>
                  </a:lnTo>
                  <a:lnTo>
                    <a:pt x="1000" y="1310"/>
                  </a:lnTo>
                  <a:lnTo>
                    <a:pt x="1032" y="1296"/>
                  </a:lnTo>
                  <a:lnTo>
                    <a:pt x="1062" y="1280"/>
                  </a:lnTo>
                  <a:lnTo>
                    <a:pt x="1092" y="1264"/>
                  </a:lnTo>
                  <a:lnTo>
                    <a:pt x="1122" y="1246"/>
                  </a:lnTo>
                  <a:lnTo>
                    <a:pt x="1150" y="1226"/>
                  </a:lnTo>
                  <a:lnTo>
                    <a:pt x="1176" y="1206"/>
                  </a:lnTo>
                  <a:lnTo>
                    <a:pt x="1202" y="1184"/>
                  </a:lnTo>
                  <a:lnTo>
                    <a:pt x="1228" y="1160"/>
                  </a:lnTo>
                  <a:lnTo>
                    <a:pt x="1252" y="1136"/>
                  </a:lnTo>
                  <a:lnTo>
                    <a:pt x="1274" y="1110"/>
                  </a:lnTo>
                  <a:lnTo>
                    <a:pt x="1296" y="1084"/>
                  </a:lnTo>
                  <a:lnTo>
                    <a:pt x="1316" y="1058"/>
                  </a:lnTo>
                  <a:lnTo>
                    <a:pt x="1336" y="1028"/>
                  </a:lnTo>
                  <a:lnTo>
                    <a:pt x="1352" y="1000"/>
                  </a:lnTo>
                  <a:lnTo>
                    <a:pt x="1370" y="970"/>
                  </a:lnTo>
                  <a:lnTo>
                    <a:pt x="1384" y="938"/>
                  </a:lnTo>
                  <a:lnTo>
                    <a:pt x="1398" y="906"/>
                  </a:lnTo>
                  <a:lnTo>
                    <a:pt x="1410" y="874"/>
                  </a:lnTo>
                  <a:lnTo>
                    <a:pt x="1420" y="840"/>
                  </a:lnTo>
                  <a:lnTo>
                    <a:pt x="1430" y="806"/>
                  </a:lnTo>
                  <a:lnTo>
                    <a:pt x="1436" y="772"/>
                  </a:lnTo>
                  <a:lnTo>
                    <a:pt x="1442" y="736"/>
                  </a:lnTo>
                  <a:lnTo>
                    <a:pt x="1446" y="700"/>
                  </a:lnTo>
                  <a:lnTo>
                    <a:pt x="1448" y="664"/>
                  </a:lnTo>
                  <a:lnTo>
                    <a:pt x="1448" y="664"/>
                  </a:lnTo>
                  <a:lnTo>
                    <a:pt x="1448" y="614"/>
                  </a:lnTo>
                  <a:lnTo>
                    <a:pt x="1444" y="564"/>
                  </a:lnTo>
                  <a:lnTo>
                    <a:pt x="1438" y="516"/>
                  </a:lnTo>
                  <a:lnTo>
                    <a:pt x="1428" y="470"/>
                  </a:lnTo>
                  <a:lnTo>
                    <a:pt x="1416" y="424"/>
                  </a:lnTo>
                  <a:lnTo>
                    <a:pt x="1400" y="378"/>
                  </a:lnTo>
                  <a:lnTo>
                    <a:pt x="1382" y="336"/>
                  </a:lnTo>
                  <a:lnTo>
                    <a:pt x="1360" y="294"/>
                  </a:lnTo>
                  <a:lnTo>
                    <a:pt x="1338" y="254"/>
                  </a:lnTo>
                  <a:lnTo>
                    <a:pt x="1310" y="214"/>
                  </a:lnTo>
                  <a:lnTo>
                    <a:pt x="1282" y="178"/>
                  </a:lnTo>
                  <a:lnTo>
                    <a:pt x="1252" y="144"/>
                  </a:lnTo>
                  <a:lnTo>
                    <a:pt x="1218" y="110"/>
                  </a:lnTo>
                  <a:lnTo>
                    <a:pt x="1184" y="80"/>
                  </a:lnTo>
                  <a:lnTo>
                    <a:pt x="1146" y="52"/>
                  </a:lnTo>
                  <a:lnTo>
                    <a:pt x="1108" y="26"/>
                  </a:lnTo>
                  <a:lnTo>
                    <a:pt x="1108" y="26"/>
                  </a:lnTo>
                  <a:lnTo>
                    <a:pt x="1140" y="50"/>
                  </a:lnTo>
                  <a:lnTo>
                    <a:pt x="1170" y="76"/>
                  </a:lnTo>
                  <a:lnTo>
                    <a:pt x="1198" y="102"/>
                  </a:lnTo>
                  <a:lnTo>
                    <a:pt x="1226" y="132"/>
                  </a:lnTo>
                  <a:lnTo>
                    <a:pt x="1250" y="164"/>
                  </a:lnTo>
                  <a:lnTo>
                    <a:pt x="1274" y="196"/>
                  </a:lnTo>
                  <a:lnTo>
                    <a:pt x="1296" y="230"/>
                  </a:lnTo>
                  <a:lnTo>
                    <a:pt x="1314" y="264"/>
                  </a:lnTo>
                  <a:lnTo>
                    <a:pt x="1332" y="302"/>
                  </a:lnTo>
                  <a:lnTo>
                    <a:pt x="1346" y="338"/>
                  </a:lnTo>
                  <a:lnTo>
                    <a:pt x="1360" y="378"/>
                  </a:lnTo>
                  <a:lnTo>
                    <a:pt x="1370" y="418"/>
                  </a:lnTo>
                  <a:lnTo>
                    <a:pt x="1378" y="458"/>
                  </a:lnTo>
                  <a:lnTo>
                    <a:pt x="1382" y="500"/>
                  </a:lnTo>
                  <a:lnTo>
                    <a:pt x="1386" y="542"/>
                  </a:lnTo>
                  <a:lnTo>
                    <a:pt x="1384" y="584"/>
                  </a:lnTo>
                  <a:lnTo>
                    <a:pt x="1384" y="584"/>
                  </a:lnTo>
                  <a:lnTo>
                    <a:pt x="1384" y="618"/>
                  </a:lnTo>
                  <a:lnTo>
                    <a:pt x="1380" y="650"/>
                  </a:lnTo>
                  <a:lnTo>
                    <a:pt x="1374" y="682"/>
                  </a:lnTo>
                  <a:lnTo>
                    <a:pt x="1368" y="714"/>
                  </a:lnTo>
                  <a:lnTo>
                    <a:pt x="1360" y="744"/>
                  </a:lnTo>
                  <a:lnTo>
                    <a:pt x="1350" y="776"/>
                  </a:lnTo>
                  <a:lnTo>
                    <a:pt x="1340" y="804"/>
                  </a:lnTo>
                  <a:lnTo>
                    <a:pt x="1326" y="834"/>
                  </a:lnTo>
                  <a:lnTo>
                    <a:pt x="1314" y="862"/>
                  </a:lnTo>
                  <a:lnTo>
                    <a:pt x="1298" y="890"/>
                  </a:lnTo>
                  <a:lnTo>
                    <a:pt x="1282" y="916"/>
                  </a:lnTo>
                  <a:lnTo>
                    <a:pt x="1264" y="942"/>
                  </a:lnTo>
                  <a:lnTo>
                    <a:pt x="1246" y="966"/>
                  </a:lnTo>
                  <a:lnTo>
                    <a:pt x="1226" y="990"/>
                  </a:lnTo>
                  <a:lnTo>
                    <a:pt x="1206" y="1014"/>
                  </a:lnTo>
                  <a:lnTo>
                    <a:pt x="1184" y="1036"/>
                  </a:lnTo>
                  <a:lnTo>
                    <a:pt x="1162" y="1056"/>
                  </a:lnTo>
                  <a:lnTo>
                    <a:pt x="1138" y="1076"/>
                  </a:lnTo>
                  <a:lnTo>
                    <a:pt x="1114" y="1096"/>
                  </a:lnTo>
                  <a:lnTo>
                    <a:pt x="1088" y="1112"/>
                  </a:lnTo>
                  <a:lnTo>
                    <a:pt x="1062" y="1130"/>
                  </a:lnTo>
                  <a:lnTo>
                    <a:pt x="1034" y="1144"/>
                  </a:lnTo>
                  <a:lnTo>
                    <a:pt x="1006" y="1158"/>
                  </a:lnTo>
                  <a:lnTo>
                    <a:pt x="978" y="1172"/>
                  </a:lnTo>
                  <a:lnTo>
                    <a:pt x="948" y="1182"/>
                  </a:lnTo>
                  <a:lnTo>
                    <a:pt x="918" y="1192"/>
                  </a:lnTo>
                  <a:lnTo>
                    <a:pt x="888" y="1200"/>
                  </a:lnTo>
                  <a:lnTo>
                    <a:pt x="856" y="1208"/>
                  </a:lnTo>
                  <a:lnTo>
                    <a:pt x="826" y="1214"/>
                  </a:lnTo>
                  <a:lnTo>
                    <a:pt x="794" y="1218"/>
                  </a:lnTo>
                  <a:lnTo>
                    <a:pt x="760" y="1220"/>
                  </a:lnTo>
                  <a:lnTo>
                    <a:pt x="728" y="1220"/>
                  </a:lnTo>
                  <a:lnTo>
                    <a:pt x="728" y="1220"/>
                  </a:lnTo>
                  <a:lnTo>
                    <a:pt x="706" y="1220"/>
                  </a:lnTo>
                  <a:lnTo>
                    <a:pt x="706" y="1220"/>
                  </a:lnTo>
                  <a:lnTo>
                    <a:pt x="672" y="1218"/>
                  </a:lnTo>
                  <a:lnTo>
                    <a:pt x="638" y="1214"/>
                  </a:lnTo>
                  <a:lnTo>
                    <a:pt x="606" y="1210"/>
                  </a:lnTo>
                  <a:lnTo>
                    <a:pt x="574" y="1202"/>
                  </a:lnTo>
                  <a:lnTo>
                    <a:pt x="542" y="1194"/>
                  </a:lnTo>
                  <a:lnTo>
                    <a:pt x="510" y="1184"/>
                  </a:lnTo>
                  <a:lnTo>
                    <a:pt x="480" y="1172"/>
                  </a:lnTo>
                  <a:lnTo>
                    <a:pt x="450" y="1160"/>
                  </a:lnTo>
                  <a:lnTo>
                    <a:pt x="422" y="1146"/>
                  </a:lnTo>
                  <a:lnTo>
                    <a:pt x="394" y="1130"/>
                  </a:lnTo>
                  <a:lnTo>
                    <a:pt x="368" y="1114"/>
                  </a:lnTo>
                  <a:lnTo>
                    <a:pt x="342" y="1096"/>
                  </a:lnTo>
                  <a:lnTo>
                    <a:pt x="316" y="1076"/>
                  </a:lnTo>
                  <a:lnTo>
                    <a:pt x="292" y="1056"/>
                  </a:lnTo>
                  <a:lnTo>
                    <a:pt x="268" y="1034"/>
                  </a:lnTo>
                  <a:lnTo>
                    <a:pt x="246" y="1012"/>
                  </a:lnTo>
                  <a:lnTo>
                    <a:pt x="226" y="988"/>
                  </a:lnTo>
                  <a:lnTo>
                    <a:pt x="206" y="964"/>
                  </a:lnTo>
                  <a:lnTo>
                    <a:pt x="186" y="938"/>
                  </a:lnTo>
                  <a:lnTo>
                    <a:pt x="170" y="912"/>
                  </a:lnTo>
                  <a:lnTo>
                    <a:pt x="154" y="884"/>
                  </a:lnTo>
                  <a:lnTo>
                    <a:pt x="138" y="856"/>
                  </a:lnTo>
                  <a:lnTo>
                    <a:pt x="124" y="828"/>
                  </a:lnTo>
                  <a:lnTo>
                    <a:pt x="112" y="798"/>
                  </a:lnTo>
                  <a:lnTo>
                    <a:pt x="102" y="768"/>
                  </a:lnTo>
                  <a:lnTo>
                    <a:pt x="92" y="736"/>
                  </a:lnTo>
                  <a:lnTo>
                    <a:pt x="84" y="706"/>
                  </a:lnTo>
                  <a:lnTo>
                    <a:pt x="78" y="674"/>
                  </a:lnTo>
                  <a:lnTo>
                    <a:pt x="74" y="640"/>
                  </a:lnTo>
                  <a:lnTo>
                    <a:pt x="70" y="608"/>
                  </a:lnTo>
                  <a:lnTo>
                    <a:pt x="70" y="574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72" y="498"/>
                  </a:lnTo>
                  <a:lnTo>
                    <a:pt x="78" y="456"/>
                  </a:lnTo>
                  <a:lnTo>
                    <a:pt x="86" y="414"/>
                  </a:lnTo>
                  <a:lnTo>
                    <a:pt x="96" y="374"/>
                  </a:lnTo>
                  <a:lnTo>
                    <a:pt x="108" y="336"/>
                  </a:lnTo>
                  <a:lnTo>
                    <a:pt x="124" y="298"/>
                  </a:lnTo>
                  <a:lnTo>
                    <a:pt x="142" y="262"/>
                  </a:lnTo>
                  <a:lnTo>
                    <a:pt x="160" y="226"/>
                  </a:lnTo>
                  <a:lnTo>
                    <a:pt x="182" y="192"/>
                  </a:lnTo>
                  <a:lnTo>
                    <a:pt x="206" y="160"/>
                  </a:lnTo>
                  <a:lnTo>
                    <a:pt x="232" y="130"/>
                  </a:lnTo>
                  <a:lnTo>
                    <a:pt x="258" y="100"/>
                  </a:lnTo>
                  <a:lnTo>
                    <a:pt x="288" y="72"/>
                  </a:lnTo>
                  <a:lnTo>
                    <a:pt x="318" y="46"/>
                  </a:lnTo>
                  <a:lnTo>
                    <a:pt x="350" y="22"/>
                  </a:lnTo>
                  <a:lnTo>
                    <a:pt x="384" y="0"/>
                  </a:lnTo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18">
              <a:extLst>
                <a:ext uri="{FF2B5EF4-FFF2-40B4-BE49-F238E27FC236}">
                  <a16:creationId xmlns:a16="http://schemas.microsoft.com/office/drawing/2014/main" id="{825CA789-2857-C9E5-C94D-4CD4C8B524B4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28500" y="4074705"/>
              <a:ext cx="830903" cy="830902"/>
            </a:xfrm>
            <a:custGeom>
              <a:avLst/>
              <a:gdLst>
                <a:gd name="T0" fmla="*/ 0 w 1316"/>
                <a:gd name="T1" fmla="*/ 670 h 1316"/>
                <a:gd name="T2" fmla="*/ 8 w 1316"/>
                <a:gd name="T3" fmla="*/ 770 h 1316"/>
                <a:gd name="T4" fmla="*/ 32 w 1316"/>
                <a:gd name="T5" fmla="*/ 864 h 1316"/>
                <a:gd name="T6" fmla="*/ 68 w 1316"/>
                <a:gd name="T7" fmla="*/ 952 h 1316"/>
                <a:gd name="T8" fmla="*/ 116 w 1316"/>
                <a:gd name="T9" fmla="*/ 1034 h 1316"/>
                <a:gd name="T10" fmla="*/ 176 w 1316"/>
                <a:gd name="T11" fmla="*/ 1108 h 1316"/>
                <a:gd name="T12" fmla="*/ 246 w 1316"/>
                <a:gd name="T13" fmla="*/ 1172 h 1316"/>
                <a:gd name="T14" fmla="*/ 324 w 1316"/>
                <a:gd name="T15" fmla="*/ 1226 h 1316"/>
                <a:gd name="T16" fmla="*/ 410 w 1316"/>
                <a:gd name="T17" fmla="*/ 1268 h 1316"/>
                <a:gd name="T18" fmla="*/ 504 w 1316"/>
                <a:gd name="T19" fmla="*/ 1298 h 1316"/>
                <a:gd name="T20" fmla="*/ 602 w 1316"/>
                <a:gd name="T21" fmla="*/ 1314 h 1316"/>
                <a:gd name="T22" fmla="*/ 670 w 1316"/>
                <a:gd name="T23" fmla="*/ 1316 h 1316"/>
                <a:gd name="T24" fmla="*/ 768 w 1316"/>
                <a:gd name="T25" fmla="*/ 1308 h 1316"/>
                <a:gd name="T26" fmla="*/ 862 w 1316"/>
                <a:gd name="T27" fmla="*/ 1284 h 1316"/>
                <a:gd name="T28" fmla="*/ 952 w 1316"/>
                <a:gd name="T29" fmla="*/ 1248 h 1316"/>
                <a:gd name="T30" fmla="*/ 1034 w 1316"/>
                <a:gd name="T31" fmla="*/ 1198 h 1316"/>
                <a:gd name="T32" fmla="*/ 1106 w 1316"/>
                <a:gd name="T33" fmla="*/ 1138 h 1316"/>
                <a:gd name="T34" fmla="*/ 1172 w 1316"/>
                <a:gd name="T35" fmla="*/ 1070 h 1316"/>
                <a:gd name="T36" fmla="*/ 1226 w 1316"/>
                <a:gd name="T37" fmla="*/ 992 h 1316"/>
                <a:gd name="T38" fmla="*/ 1268 w 1316"/>
                <a:gd name="T39" fmla="*/ 906 h 1316"/>
                <a:gd name="T40" fmla="*/ 1298 w 1316"/>
                <a:gd name="T41" fmla="*/ 812 h 1316"/>
                <a:gd name="T42" fmla="*/ 1312 w 1316"/>
                <a:gd name="T43" fmla="*/ 714 h 1316"/>
                <a:gd name="T44" fmla="*/ 1316 w 1316"/>
                <a:gd name="T45" fmla="*/ 646 h 1316"/>
                <a:gd name="T46" fmla="*/ 1306 w 1316"/>
                <a:gd name="T47" fmla="*/ 548 h 1316"/>
                <a:gd name="T48" fmla="*/ 1282 w 1316"/>
                <a:gd name="T49" fmla="*/ 452 h 1316"/>
                <a:gd name="T50" fmla="*/ 1246 w 1316"/>
                <a:gd name="T51" fmla="*/ 364 h 1316"/>
                <a:gd name="T52" fmla="*/ 1198 w 1316"/>
                <a:gd name="T53" fmla="*/ 282 h 1316"/>
                <a:gd name="T54" fmla="*/ 1138 w 1316"/>
                <a:gd name="T55" fmla="*/ 208 h 1316"/>
                <a:gd name="T56" fmla="*/ 1068 w 1316"/>
                <a:gd name="T57" fmla="*/ 144 h 1316"/>
                <a:gd name="T58" fmla="*/ 990 w 1316"/>
                <a:gd name="T59" fmla="*/ 90 h 1316"/>
                <a:gd name="T60" fmla="*/ 904 w 1316"/>
                <a:gd name="T61" fmla="*/ 48 h 1316"/>
                <a:gd name="T62" fmla="*/ 812 w 1316"/>
                <a:gd name="T63" fmla="*/ 18 h 1316"/>
                <a:gd name="T64" fmla="*/ 712 w 1316"/>
                <a:gd name="T65" fmla="*/ 2 h 1316"/>
                <a:gd name="T66" fmla="*/ 646 w 1316"/>
                <a:gd name="T67" fmla="*/ 0 h 1316"/>
                <a:gd name="T68" fmla="*/ 546 w 1316"/>
                <a:gd name="T69" fmla="*/ 10 h 1316"/>
                <a:gd name="T70" fmla="*/ 452 w 1316"/>
                <a:gd name="T71" fmla="*/ 32 h 1316"/>
                <a:gd name="T72" fmla="*/ 362 w 1316"/>
                <a:gd name="T73" fmla="*/ 70 h 1316"/>
                <a:gd name="T74" fmla="*/ 282 w 1316"/>
                <a:gd name="T75" fmla="*/ 118 h 1316"/>
                <a:gd name="T76" fmla="*/ 208 w 1316"/>
                <a:gd name="T77" fmla="*/ 178 h 1316"/>
                <a:gd name="T78" fmla="*/ 144 w 1316"/>
                <a:gd name="T79" fmla="*/ 246 h 1316"/>
                <a:gd name="T80" fmla="*/ 90 w 1316"/>
                <a:gd name="T81" fmla="*/ 326 h 1316"/>
                <a:gd name="T82" fmla="*/ 46 w 1316"/>
                <a:gd name="T83" fmla="*/ 412 h 1316"/>
                <a:gd name="T84" fmla="*/ 18 w 1316"/>
                <a:gd name="T85" fmla="*/ 504 h 1316"/>
                <a:gd name="T86" fmla="*/ 2 w 1316"/>
                <a:gd name="T87" fmla="*/ 602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16" h="1316">
                  <a:moveTo>
                    <a:pt x="0" y="636"/>
                  </a:moveTo>
                  <a:lnTo>
                    <a:pt x="0" y="636"/>
                  </a:lnTo>
                  <a:lnTo>
                    <a:pt x="0" y="670"/>
                  </a:lnTo>
                  <a:lnTo>
                    <a:pt x="0" y="704"/>
                  </a:lnTo>
                  <a:lnTo>
                    <a:pt x="4" y="736"/>
                  </a:lnTo>
                  <a:lnTo>
                    <a:pt x="8" y="770"/>
                  </a:lnTo>
                  <a:lnTo>
                    <a:pt x="14" y="802"/>
                  </a:lnTo>
                  <a:lnTo>
                    <a:pt x="22" y="832"/>
                  </a:lnTo>
                  <a:lnTo>
                    <a:pt x="32" y="864"/>
                  </a:lnTo>
                  <a:lnTo>
                    <a:pt x="42" y="894"/>
                  </a:lnTo>
                  <a:lnTo>
                    <a:pt x="54" y="924"/>
                  </a:lnTo>
                  <a:lnTo>
                    <a:pt x="68" y="952"/>
                  </a:lnTo>
                  <a:lnTo>
                    <a:pt x="84" y="980"/>
                  </a:lnTo>
                  <a:lnTo>
                    <a:pt x="100" y="1008"/>
                  </a:lnTo>
                  <a:lnTo>
                    <a:pt x="116" y="1034"/>
                  </a:lnTo>
                  <a:lnTo>
                    <a:pt x="136" y="1060"/>
                  </a:lnTo>
                  <a:lnTo>
                    <a:pt x="156" y="1084"/>
                  </a:lnTo>
                  <a:lnTo>
                    <a:pt x="176" y="1108"/>
                  </a:lnTo>
                  <a:lnTo>
                    <a:pt x="198" y="1130"/>
                  </a:lnTo>
                  <a:lnTo>
                    <a:pt x="222" y="1152"/>
                  </a:lnTo>
                  <a:lnTo>
                    <a:pt x="246" y="1172"/>
                  </a:lnTo>
                  <a:lnTo>
                    <a:pt x="272" y="1192"/>
                  </a:lnTo>
                  <a:lnTo>
                    <a:pt x="298" y="1210"/>
                  </a:lnTo>
                  <a:lnTo>
                    <a:pt x="324" y="1226"/>
                  </a:lnTo>
                  <a:lnTo>
                    <a:pt x="352" y="1242"/>
                  </a:lnTo>
                  <a:lnTo>
                    <a:pt x="380" y="1256"/>
                  </a:lnTo>
                  <a:lnTo>
                    <a:pt x="410" y="1268"/>
                  </a:lnTo>
                  <a:lnTo>
                    <a:pt x="440" y="1280"/>
                  </a:lnTo>
                  <a:lnTo>
                    <a:pt x="472" y="1290"/>
                  </a:lnTo>
                  <a:lnTo>
                    <a:pt x="504" y="1298"/>
                  </a:lnTo>
                  <a:lnTo>
                    <a:pt x="536" y="1306"/>
                  </a:lnTo>
                  <a:lnTo>
                    <a:pt x="568" y="1310"/>
                  </a:lnTo>
                  <a:lnTo>
                    <a:pt x="602" y="1314"/>
                  </a:lnTo>
                  <a:lnTo>
                    <a:pt x="636" y="1316"/>
                  </a:lnTo>
                  <a:lnTo>
                    <a:pt x="636" y="1316"/>
                  </a:lnTo>
                  <a:lnTo>
                    <a:pt x="670" y="1316"/>
                  </a:lnTo>
                  <a:lnTo>
                    <a:pt x="702" y="1314"/>
                  </a:lnTo>
                  <a:lnTo>
                    <a:pt x="736" y="1312"/>
                  </a:lnTo>
                  <a:lnTo>
                    <a:pt x="768" y="1308"/>
                  </a:lnTo>
                  <a:lnTo>
                    <a:pt x="800" y="1300"/>
                  </a:lnTo>
                  <a:lnTo>
                    <a:pt x="832" y="1292"/>
                  </a:lnTo>
                  <a:lnTo>
                    <a:pt x="862" y="1284"/>
                  </a:lnTo>
                  <a:lnTo>
                    <a:pt x="892" y="1272"/>
                  </a:lnTo>
                  <a:lnTo>
                    <a:pt x="922" y="1260"/>
                  </a:lnTo>
                  <a:lnTo>
                    <a:pt x="952" y="1248"/>
                  </a:lnTo>
                  <a:lnTo>
                    <a:pt x="980" y="1232"/>
                  </a:lnTo>
                  <a:lnTo>
                    <a:pt x="1006" y="1216"/>
                  </a:lnTo>
                  <a:lnTo>
                    <a:pt x="1034" y="1198"/>
                  </a:lnTo>
                  <a:lnTo>
                    <a:pt x="1058" y="1180"/>
                  </a:lnTo>
                  <a:lnTo>
                    <a:pt x="1084" y="1160"/>
                  </a:lnTo>
                  <a:lnTo>
                    <a:pt x="1106" y="1138"/>
                  </a:lnTo>
                  <a:lnTo>
                    <a:pt x="1130" y="1116"/>
                  </a:lnTo>
                  <a:lnTo>
                    <a:pt x="1150" y="1094"/>
                  </a:lnTo>
                  <a:lnTo>
                    <a:pt x="1172" y="1070"/>
                  </a:lnTo>
                  <a:lnTo>
                    <a:pt x="1190" y="1044"/>
                  </a:lnTo>
                  <a:lnTo>
                    <a:pt x="1208" y="1018"/>
                  </a:lnTo>
                  <a:lnTo>
                    <a:pt x="1226" y="992"/>
                  </a:lnTo>
                  <a:lnTo>
                    <a:pt x="1240" y="964"/>
                  </a:lnTo>
                  <a:lnTo>
                    <a:pt x="1254" y="934"/>
                  </a:lnTo>
                  <a:lnTo>
                    <a:pt x="1268" y="906"/>
                  </a:lnTo>
                  <a:lnTo>
                    <a:pt x="1278" y="874"/>
                  </a:lnTo>
                  <a:lnTo>
                    <a:pt x="1288" y="844"/>
                  </a:lnTo>
                  <a:lnTo>
                    <a:pt x="1298" y="812"/>
                  </a:lnTo>
                  <a:lnTo>
                    <a:pt x="1304" y="780"/>
                  </a:lnTo>
                  <a:lnTo>
                    <a:pt x="1310" y="748"/>
                  </a:lnTo>
                  <a:lnTo>
                    <a:pt x="1312" y="714"/>
                  </a:lnTo>
                  <a:lnTo>
                    <a:pt x="1314" y="680"/>
                  </a:lnTo>
                  <a:lnTo>
                    <a:pt x="1314" y="680"/>
                  </a:lnTo>
                  <a:lnTo>
                    <a:pt x="1316" y="646"/>
                  </a:lnTo>
                  <a:lnTo>
                    <a:pt x="1314" y="612"/>
                  </a:lnTo>
                  <a:lnTo>
                    <a:pt x="1310" y="580"/>
                  </a:lnTo>
                  <a:lnTo>
                    <a:pt x="1306" y="548"/>
                  </a:lnTo>
                  <a:lnTo>
                    <a:pt x="1300" y="516"/>
                  </a:lnTo>
                  <a:lnTo>
                    <a:pt x="1292" y="484"/>
                  </a:lnTo>
                  <a:lnTo>
                    <a:pt x="1282" y="452"/>
                  </a:lnTo>
                  <a:lnTo>
                    <a:pt x="1272" y="422"/>
                  </a:lnTo>
                  <a:lnTo>
                    <a:pt x="1260" y="392"/>
                  </a:lnTo>
                  <a:lnTo>
                    <a:pt x="1246" y="364"/>
                  </a:lnTo>
                  <a:lnTo>
                    <a:pt x="1232" y="336"/>
                  </a:lnTo>
                  <a:lnTo>
                    <a:pt x="1214" y="308"/>
                  </a:lnTo>
                  <a:lnTo>
                    <a:pt x="1198" y="282"/>
                  </a:lnTo>
                  <a:lnTo>
                    <a:pt x="1178" y="256"/>
                  </a:lnTo>
                  <a:lnTo>
                    <a:pt x="1158" y="232"/>
                  </a:lnTo>
                  <a:lnTo>
                    <a:pt x="1138" y="208"/>
                  </a:lnTo>
                  <a:lnTo>
                    <a:pt x="1116" y="186"/>
                  </a:lnTo>
                  <a:lnTo>
                    <a:pt x="1092" y="164"/>
                  </a:lnTo>
                  <a:lnTo>
                    <a:pt x="1068" y="144"/>
                  </a:lnTo>
                  <a:lnTo>
                    <a:pt x="1044" y="126"/>
                  </a:lnTo>
                  <a:lnTo>
                    <a:pt x="1018" y="108"/>
                  </a:lnTo>
                  <a:lnTo>
                    <a:pt x="990" y="90"/>
                  </a:lnTo>
                  <a:lnTo>
                    <a:pt x="962" y="74"/>
                  </a:lnTo>
                  <a:lnTo>
                    <a:pt x="934" y="60"/>
                  </a:lnTo>
                  <a:lnTo>
                    <a:pt x="904" y="48"/>
                  </a:lnTo>
                  <a:lnTo>
                    <a:pt x="874" y="36"/>
                  </a:lnTo>
                  <a:lnTo>
                    <a:pt x="842" y="26"/>
                  </a:lnTo>
                  <a:lnTo>
                    <a:pt x="812" y="18"/>
                  </a:lnTo>
                  <a:lnTo>
                    <a:pt x="780" y="12"/>
                  </a:lnTo>
                  <a:lnTo>
                    <a:pt x="746" y="6"/>
                  </a:lnTo>
                  <a:lnTo>
                    <a:pt x="712" y="2"/>
                  </a:lnTo>
                  <a:lnTo>
                    <a:pt x="680" y="0"/>
                  </a:lnTo>
                  <a:lnTo>
                    <a:pt x="680" y="0"/>
                  </a:lnTo>
                  <a:lnTo>
                    <a:pt x="646" y="0"/>
                  </a:lnTo>
                  <a:lnTo>
                    <a:pt x="612" y="2"/>
                  </a:lnTo>
                  <a:lnTo>
                    <a:pt x="578" y="4"/>
                  </a:lnTo>
                  <a:lnTo>
                    <a:pt x="546" y="10"/>
                  </a:lnTo>
                  <a:lnTo>
                    <a:pt x="514" y="16"/>
                  </a:lnTo>
                  <a:lnTo>
                    <a:pt x="482" y="24"/>
                  </a:lnTo>
                  <a:lnTo>
                    <a:pt x="452" y="32"/>
                  </a:lnTo>
                  <a:lnTo>
                    <a:pt x="422" y="44"/>
                  </a:lnTo>
                  <a:lnTo>
                    <a:pt x="392" y="56"/>
                  </a:lnTo>
                  <a:lnTo>
                    <a:pt x="362" y="70"/>
                  </a:lnTo>
                  <a:lnTo>
                    <a:pt x="334" y="84"/>
                  </a:lnTo>
                  <a:lnTo>
                    <a:pt x="308" y="100"/>
                  </a:lnTo>
                  <a:lnTo>
                    <a:pt x="282" y="118"/>
                  </a:lnTo>
                  <a:lnTo>
                    <a:pt x="256" y="136"/>
                  </a:lnTo>
                  <a:lnTo>
                    <a:pt x="232" y="156"/>
                  </a:lnTo>
                  <a:lnTo>
                    <a:pt x="208" y="178"/>
                  </a:lnTo>
                  <a:lnTo>
                    <a:pt x="184" y="200"/>
                  </a:lnTo>
                  <a:lnTo>
                    <a:pt x="164" y="222"/>
                  </a:lnTo>
                  <a:lnTo>
                    <a:pt x="144" y="246"/>
                  </a:lnTo>
                  <a:lnTo>
                    <a:pt x="124" y="272"/>
                  </a:lnTo>
                  <a:lnTo>
                    <a:pt x="106" y="298"/>
                  </a:lnTo>
                  <a:lnTo>
                    <a:pt x="90" y="326"/>
                  </a:lnTo>
                  <a:lnTo>
                    <a:pt x="74" y="354"/>
                  </a:lnTo>
                  <a:lnTo>
                    <a:pt x="60" y="382"/>
                  </a:lnTo>
                  <a:lnTo>
                    <a:pt x="46" y="412"/>
                  </a:lnTo>
                  <a:lnTo>
                    <a:pt x="36" y="442"/>
                  </a:lnTo>
                  <a:lnTo>
                    <a:pt x="26" y="472"/>
                  </a:lnTo>
                  <a:lnTo>
                    <a:pt x="18" y="504"/>
                  </a:lnTo>
                  <a:lnTo>
                    <a:pt x="10" y="536"/>
                  </a:lnTo>
                  <a:lnTo>
                    <a:pt x="4" y="570"/>
                  </a:lnTo>
                  <a:lnTo>
                    <a:pt x="2" y="602"/>
                  </a:lnTo>
                  <a:lnTo>
                    <a:pt x="0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19">
              <a:extLst>
                <a:ext uri="{FF2B5EF4-FFF2-40B4-BE49-F238E27FC236}">
                  <a16:creationId xmlns:a16="http://schemas.microsoft.com/office/drawing/2014/main" id="{2AB729F2-E7A6-B324-DD35-2270D46685FC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28500" y="4074705"/>
              <a:ext cx="830903" cy="830902"/>
            </a:xfrm>
            <a:custGeom>
              <a:avLst/>
              <a:gdLst>
                <a:gd name="T0" fmla="*/ 0 w 1316"/>
                <a:gd name="T1" fmla="*/ 670 h 1316"/>
                <a:gd name="T2" fmla="*/ 8 w 1316"/>
                <a:gd name="T3" fmla="*/ 770 h 1316"/>
                <a:gd name="T4" fmla="*/ 32 w 1316"/>
                <a:gd name="T5" fmla="*/ 864 h 1316"/>
                <a:gd name="T6" fmla="*/ 68 w 1316"/>
                <a:gd name="T7" fmla="*/ 952 h 1316"/>
                <a:gd name="T8" fmla="*/ 116 w 1316"/>
                <a:gd name="T9" fmla="*/ 1034 h 1316"/>
                <a:gd name="T10" fmla="*/ 176 w 1316"/>
                <a:gd name="T11" fmla="*/ 1108 h 1316"/>
                <a:gd name="T12" fmla="*/ 246 w 1316"/>
                <a:gd name="T13" fmla="*/ 1172 h 1316"/>
                <a:gd name="T14" fmla="*/ 324 w 1316"/>
                <a:gd name="T15" fmla="*/ 1226 h 1316"/>
                <a:gd name="T16" fmla="*/ 410 w 1316"/>
                <a:gd name="T17" fmla="*/ 1268 h 1316"/>
                <a:gd name="T18" fmla="*/ 504 w 1316"/>
                <a:gd name="T19" fmla="*/ 1298 h 1316"/>
                <a:gd name="T20" fmla="*/ 602 w 1316"/>
                <a:gd name="T21" fmla="*/ 1314 h 1316"/>
                <a:gd name="T22" fmla="*/ 670 w 1316"/>
                <a:gd name="T23" fmla="*/ 1316 h 1316"/>
                <a:gd name="T24" fmla="*/ 768 w 1316"/>
                <a:gd name="T25" fmla="*/ 1308 h 1316"/>
                <a:gd name="T26" fmla="*/ 862 w 1316"/>
                <a:gd name="T27" fmla="*/ 1284 h 1316"/>
                <a:gd name="T28" fmla="*/ 952 w 1316"/>
                <a:gd name="T29" fmla="*/ 1248 h 1316"/>
                <a:gd name="T30" fmla="*/ 1034 w 1316"/>
                <a:gd name="T31" fmla="*/ 1198 h 1316"/>
                <a:gd name="T32" fmla="*/ 1106 w 1316"/>
                <a:gd name="T33" fmla="*/ 1138 h 1316"/>
                <a:gd name="T34" fmla="*/ 1172 w 1316"/>
                <a:gd name="T35" fmla="*/ 1070 h 1316"/>
                <a:gd name="T36" fmla="*/ 1226 w 1316"/>
                <a:gd name="T37" fmla="*/ 992 h 1316"/>
                <a:gd name="T38" fmla="*/ 1268 w 1316"/>
                <a:gd name="T39" fmla="*/ 906 h 1316"/>
                <a:gd name="T40" fmla="*/ 1298 w 1316"/>
                <a:gd name="T41" fmla="*/ 812 h 1316"/>
                <a:gd name="T42" fmla="*/ 1312 w 1316"/>
                <a:gd name="T43" fmla="*/ 714 h 1316"/>
                <a:gd name="T44" fmla="*/ 1316 w 1316"/>
                <a:gd name="T45" fmla="*/ 646 h 1316"/>
                <a:gd name="T46" fmla="*/ 1306 w 1316"/>
                <a:gd name="T47" fmla="*/ 548 h 1316"/>
                <a:gd name="T48" fmla="*/ 1282 w 1316"/>
                <a:gd name="T49" fmla="*/ 452 h 1316"/>
                <a:gd name="T50" fmla="*/ 1246 w 1316"/>
                <a:gd name="T51" fmla="*/ 364 h 1316"/>
                <a:gd name="T52" fmla="*/ 1198 w 1316"/>
                <a:gd name="T53" fmla="*/ 282 h 1316"/>
                <a:gd name="T54" fmla="*/ 1138 w 1316"/>
                <a:gd name="T55" fmla="*/ 208 h 1316"/>
                <a:gd name="T56" fmla="*/ 1068 w 1316"/>
                <a:gd name="T57" fmla="*/ 144 h 1316"/>
                <a:gd name="T58" fmla="*/ 990 w 1316"/>
                <a:gd name="T59" fmla="*/ 90 h 1316"/>
                <a:gd name="T60" fmla="*/ 904 w 1316"/>
                <a:gd name="T61" fmla="*/ 48 h 1316"/>
                <a:gd name="T62" fmla="*/ 812 w 1316"/>
                <a:gd name="T63" fmla="*/ 18 h 1316"/>
                <a:gd name="T64" fmla="*/ 712 w 1316"/>
                <a:gd name="T65" fmla="*/ 2 h 1316"/>
                <a:gd name="T66" fmla="*/ 646 w 1316"/>
                <a:gd name="T67" fmla="*/ 0 h 1316"/>
                <a:gd name="T68" fmla="*/ 546 w 1316"/>
                <a:gd name="T69" fmla="*/ 10 h 1316"/>
                <a:gd name="T70" fmla="*/ 452 w 1316"/>
                <a:gd name="T71" fmla="*/ 32 h 1316"/>
                <a:gd name="T72" fmla="*/ 362 w 1316"/>
                <a:gd name="T73" fmla="*/ 70 h 1316"/>
                <a:gd name="T74" fmla="*/ 282 w 1316"/>
                <a:gd name="T75" fmla="*/ 118 h 1316"/>
                <a:gd name="T76" fmla="*/ 208 w 1316"/>
                <a:gd name="T77" fmla="*/ 178 h 1316"/>
                <a:gd name="T78" fmla="*/ 144 w 1316"/>
                <a:gd name="T79" fmla="*/ 246 h 1316"/>
                <a:gd name="T80" fmla="*/ 90 w 1316"/>
                <a:gd name="T81" fmla="*/ 326 h 1316"/>
                <a:gd name="T82" fmla="*/ 46 w 1316"/>
                <a:gd name="T83" fmla="*/ 412 h 1316"/>
                <a:gd name="T84" fmla="*/ 18 w 1316"/>
                <a:gd name="T85" fmla="*/ 504 h 1316"/>
                <a:gd name="T86" fmla="*/ 2 w 1316"/>
                <a:gd name="T87" fmla="*/ 602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16" h="1316">
                  <a:moveTo>
                    <a:pt x="0" y="636"/>
                  </a:moveTo>
                  <a:lnTo>
                    <a:pt x="0" y="636"/>
                  </a:lnTo>
                  <a:lnTo>
                    <a:pt x="0" y="670"/>
                  </a:lnTo>
                  <a:lnTo>
                    <a:pt x="0" y="704"/>
                  </a:lnTo>
                  <a:lnTo>
                    <a:pt x="4" y="736"/>
                  </a:lnTo>
                  <a:lnTo>
                    <a:pt x="8" y="770"/>
                  </a:lnTo>
                  <a:lnTo>
                    <a:pt x="14" y="802"/>
                  </a:lnTo>
                  <a:lnTo>
                    <a:pt x="22" y="832"/>
                  </a:lnTo>
                  <a:lnTo>
                    <a:pt x="32" y="864"/>
                  </a:lnTo>
                  <a:lnTo>
                    <a:pt x="42" y="894"/>
                  </a:lnTo>
                  <a:lnTo>
                    <a:pt x="54" y="924"/>
                  </a:lnTo>
                  <a:lnTo>
                    <a:pt x="68" y="952"/>
                  </a:lnTo>
                  <a:lnTo>
                    <a:pt x="84" y="980"/>
                  </a:lnTo>
                  <a:lnTo>
                    <a:pt x="100" y="1008"/>
                  </a:lnTo>
                  <a:lnTo>
                    <a:pt x="116" y="1034"/>
                  </a:lnTo>
                  <a:lnTo>
                    <a:pt x="136" y="1060"/>
                  </a:lnTo>
                  <a:lnTo>
                    <a:pt x="156" y="1084"/>
                  </a:lnTo>
                  <a:lnTo>
                    <a:pt x="176" y="1108"/>
                  </a:lnTo>
                  <a:lnTo>
                    <a:pt x="198" y="1130"/>
                  </a:lnTo>
                  <a:lnTo>
                    <a:pt x="222" y="1152"/>
                  </a:lnTo>
                  <a:lnTo>
                    <a:pt x="246" y="1172"/>
                  </a:lnTo>
                  <a:lnTo>
                    <a:pt x="272" y="1192"/>
                  </a:lnTo>
                  <a:lnTo>
                    <a:pt x="298" y="1210"/>
                  </a:lnTo>
                  <a:lnTo>
                    <a:pt x="324" y="1226"/>
                  </a:lnTo>
                  <a:lnTo>
                    <a:pt x="352" y="1242"/>
                  </a:lnTo>
                  <a:lnTo>
                    <a:pt x="380" y="1256"/>
                  </a:lnTo>
                  <a:lnTo>
                    <a:pt x="410" y="1268"/>
                  </a:lnTo>
                  <a:lnTo>
                    <a:pt x="440" y="1280"/>
                  </a:lnTo>
                  <a:lnTo>
                    <a:pt x="472" y="1290"/>
                  </a:lnTo>
                  <a:lnTo>
                    <a:pt x="504" y="1298"/>
                  </a:lnTo>
                  <a:lnTo>
                    <a:pt x="536" y="1306"/>
                  </a:lnTo>
                  <a:lnTo>
                    <a:pt x="568" y="1310"/>
                  </a:lnTo>
                  <a:lnTo>
                    <a:pt x="602" y="1314"/>
                  </a:lnTo>
                  <a:lnTo>
                    <a:pt x="636" y="1316"/>
                  </a:lnTo>
                  <a:lnTo>
                    <a:pt x="636" y="1316"/>
                  </a:lnTo>
                  <a:lnTo>
                    <a:pt x="670" y="1316"/>
                  </a:lnTo>
                  <a:lnTo>
                    <a:pt x="702" y="1314"/>
                  </a:lnTo>
                  <a:lnTo>
                    <a:pt x="736" y="1312"/>
                  </a:lnTo>
                  <a:lnTo>
                    <a:pt x="768" y="1308"/>
                  </a:lnTo>
                  <a:lnTo>
                    <a:pt x="800" y="1300"/>
                  </a:lnTo>
                  <a:lnTo>
                    <a:pt x="832" y="1292"/>
                  </a:lnTo>
                  <a:lnTo>
                    <a:pt x="862" y="1284"/>
                  </a:lnTo>
                  <a:lnTo>
                    <a:pt x="892" y="1272"/>
                  </a:lnTo>
                  <a:lnTo>
                    <a:pt x="922" y="1260"/>
                  </a:lnTo>
                  <a:lnTo>
                    <a:pt x="952" y="1248"/>
                  </a:lnTo>
                  <a:lnTo>
                    <a:pt x="980" y="1232"/>
                  </a:lnTo>
                  <a:lnTo>
                    <a:pt x="1006" y="1216"/>
                  </a:lnTo>
                  <a:lnTo>
                    <a:pt x="1034" y="1198"/>
                  </a:lnTo>
                  <a:lnTo>
                    <a:pt x="1058" y="1180"/>
                  </a:lnTo>
                  <a:lnTo>
                    <a:pt x="1084" y="1160"/>
                  </a:lnTo>
                  <a:lnTo>
                    <a:pt x="1106" y="1138"/>
                  </a:lnTo>
                  <a:lnTo>
                    <a:pt x="1130" y="1116"/>
                  </a:lnTo>
                  <a:lnTo>
                    <a:pt x="1150" y="1094"/>
                  </a:lnTo>
                  <a:lnTo>
                    <a:pt x="1172" y="1070"/>
                  </a:lnTo>
                  <a:lnTo>
                    <a:pt x="1190" y="1044"/>
                  </a:lnTo>
                  <a:lnTo>
                    <a:pt x="1208" y="1018"/>
                  </a:lnTo>
                  <a:lnTo>
                    <a:pt x="1226" y="992"/>
                  </a:lnTo>
                  <a:lnTo>
                    <a:pt x="1240" y="964"/>
                  </a:lnTo>
                  <a:lnTo>
                    <a:pt x="1254" y="934"/>
                  </a:lnTo>
                  <a:lnTo>
                    <a:pt x="1268" y="906"/>
                  </a:lnTo>
                  <a:lnTo>
                    <a:pt x="1278" y="874"/>
                  </a:lnTo>
                  <a:lnTo>
                    <a:pt x="1288" y="844"/>
                  </a:lnTo>
                  <a:lnTo>
                    <a:pt x="1298" y="812"/>
                  </a:lnTo>
                  <a:lnTo>
                    <a:pt x="1304" y="780"/>
                  </a:lnTo>
                  <a:lnTo>
                    <a:pt x="1310" y="748"/>
                  </a:lnTo>
                  <a:lnTo>
                    <a:pt x="1312" y="714"/>
                  </a:lnTo>
                  <a:lnTo>
                    <a:pt x="1314" y="680"/>
                  </a:lnTo>
                  <a:lnTo>
                    <a:pt x="1314" y="680"/>
                  </a:lnTo>
                  <a:lnTo>
                    <a:pt x="1316" y="646"/>
                  </a:lnTo>
                  <a:lnTo>
                    <a:pt x="1314" y="612"/>
                  </a:lnTo>
                  <a:lnTo>
                    <a:pt x="1310" y="580"/>
                  </a:lnTo>
                  <a:lnTo>
                    <a:pt x="1306" y="548"/>
                  </a:lnTo>
                  <a:lnTo>
                    <a:pt x="1300" y="516"/>
                  </a:lnTo>
                  <a:lnTo>
                    <a:pt x="1292" y="484"/>
                  </a:lnTo>
                  <a:lnTo>
                    <a:pt x="1282" y="452"/>
                  </a:lnTo>
                  <a:lnTo>
                    <a:pt x="1272" y="422"/>
                  </a:lnTo>
                  <a:lnTo>
                    <a:pt x="1260" y="392"/>
                  </a:lnTo>
                  <a:lnTo>
                    <a:pt x="1246" y="364"/>
                  </a:lnTo>
                  <a:lnTo>
                    <a:pt x="1232" y="336"/>
                  </a:lnTo>
                  <a:lnTo>
                    <a:pt x="1214" y="308"/>
                  </a:lnTo>
                  <a:lnTo>
                    <a:pt x="1198" y="282"/>
                  </a:lnTo>
                  <a:lnTo>
                    <a:pt x="1178" y="256"/>
                  </a:lnTo>
                  <a:lnTo>
                    <a:pt x="1158" y="232"/>
                  </a:lnTo>
                  <a:lnTo>
                    <a:pt x="1138" y="208"/>
                  </a:lnTo>
                  <a:lnTo>
                    <a:pt x="1116" y="186"/>
                  </a:lnTo>
                  <a:lnTo>
                    <a:pt x="1092" y="164"/>
                  </a:lnTo>
                  <a:lnTo>
                    <a:pt x="1068" y="144"/>
                  </a:lnTo>
                  <a:lnTo>
                    <a:pt x="1044" y="126"/>
                  </a:lnTo>
                  <a:lnTo>
                    <a:pt x="1018" y="108"/>
                  </a:lnTo>
                  <a:lnTo>
                    <a:pt x="990" y="90"/>
                  </a:lnTo>
                  <a:lnTo>
                    <a:pt x="962" y="74"/>
                  </a:lnTo>
                  <a:lnTo>
                    <a:pt x="934" y="60"/>
                  </a:lnTo>
                  <a:lnTo>
                    <a:pt x="904" y="48"/>
                  </a:lnTo>
                  <a:lnTo>
                    <a:pt x="874" y="36"/>
                  </a:lnTo>
                  <a:lnTo>
                    <a:pt x="842" y="26"/>
                  </a:lnTo>
                  <a:lnTo>
                    <a:pt x="812" y="18"/>
                  </a:lnTo>
                  <a:lnTo>
                    <a:pt x="780" y="12"/>
                  </a:lnTo>
                  <a:lnTo>
                    <a:pt x="746" y="6"/>
                  </a:lnTo>
                  <a:lnTo>
                    <a:pt x="712" y="2"/>
                  </a:lnTo>
                  <a:lnTo>
                    <a:pt x="680" y="0"/>
                  </a:lnTo>
                  <a:lnTo>
                    <a:pt x="680" y="0"/>
                  </a:lnTo>
                  <a:lnTo>
                    <a:pt x="646" y="0"/>
                  </a:lnTo>
                  <a:lnTo>
                    <a:pt x="612" y="2"/>
                  </a:lnTo>
                  <a:lnTo>
                    <a:pt x="578" y="4"/>
                  </a:lnTo>
                  <a:lnTo>
                    <a:pt x="546" y="10"/>
                  </a:lnTo>
                  <a:lnTo>
                    <a:pt x="514" y="16"/>
                  </a:lnTo>
                  <a:lnTo>
                    <a:pt x="482" y="24"/>
                  </a:lnTo>
                  <a:lnTo>
                    <a:pt x="452" y="32"/>
                  </a:lnTo>
                  <a:lnTo>
                    <a:pt x="422" y="44"/>
                  </a:lnTo>
                  <a:lnTo>
                    <a:pt x="392" y="56"/>
                  </a:lnTo>
                  <a:lnTo>
                    <a:pt x="362" y="70"/>
                  </a:lnTo>
                  <a:lnTo>
                    <a:pt x="334" y="84"/>
                  </a:lnTo>
                  <a:lnTo>
                    <a:pt x="308" y="100"/>
                  </a:lnTo>
                  <a:lnTo>
                    <a:pt x="282" y="118"/>
                  </a:lnTo>
                  <a:lnTo>
                    <a:pt x="256" y="136"/>
                  </a:lnTo>
                  <a:lnTo>
                    <a:pt x="232" y="156"/>
                  </a:lnTo>
                  <a:lnTo>
                    <a:pt x="208" y="178"/>
                  </a:lnTo>
                  <a:lnTo>
                    <a:pt x="184" y="200"/>
                  </a:lnTo>
                  <a:lnTo>
                    <a:pt x="164" y="222"/>
                  </a:lnTo>
                  <a:lnTo>
                    <a:pt x="144" y="246"/>
                  </a:lnTo>
                  <a:lnTo>
                    <a:pt x="124" y="272"/>
                  </a:lnTo>
                  <a:lnTo>
                    <a:pt x="106" y="298"/>
                  </a:lnTo>
                  <a:lnTo>
                    <a:pt x="90" y="326"/>
                  </a:lnTo>
                  <a:lnTo>
                    <a:pt x="74" y="354"/>
                  </a:lnTo>
                  <a:lnTo>
                    <a:pt x="60" y="382"/>
                  </a:lnTo>
                  <a:lnTo>
                    <a:pt x="46" y="412"/>
                  </a:lnTo>
                  <a:lnTo>
                    <a:pt x="36" y="442"/>
                  </a:lnTo>
                  <a:lnTo>
                    <a:pt x="26" y="472"/>
                  </a:lnTo>
                  <a:lnTo>
                    <a:pt x="18" y="504"/>
                  </a:lnTo>
                  <a:lnTo>
                    <a:pt x="10" y="536"/>
                  </a:lnTo>
                  <a:lnTo>
                    <a:pt x="4" y="570"/>
                  </a:lnTo>
                  <a:lnTo>
                    <a:pt x="2" y="602"/>
                  </a:lnTo>
                  <a:lnTo>
                    <a:pt x="0" y="6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20">
              <a:extLst>
                <a:ext uri="{FF2B5EF4-FFF2-40B4-BE49-F238E27FC236}">
                  <a16:creationId xmlns:a16="http://schemas.microsoft.com/office/drawing/2014/main" id="{CAAF1DEC-2EF5-140C-6A36-3F1DE8D169E9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774867" y="4236647"/>
              <a:ext cx="536678" cy="537940"/>
            </a:xfrm>
            <a:custGeom>
              <a:avLst/>
              <a:gdLst>
                <a:gd name="T0" fmla="*/ 0 w 850"/>
                <a:gd name="T1" fmla="*/ 412 h 852"/>
                <a:gd name="T2" fmla="*/ 6 w 850"/>
                <a:gd name="T3" fmla="*/ 498 h 852"/>
                <a:gd name="T4" fmla="*/ 28 w 850"/>
                <a:gd name="T5" fmla="*/ 580 h 852"/>
                <a:gd name="T6" fmla="*/ 64 w 850"/>
                <a:gd name="T7" fmla="*/ 652 h 852"/>
                <a:gd name="T8" fmla="*/ 114 w 850"/>
                <a:gd name="T9" fmla="*/ 718 h 852"/>
                <a:gd name="T10" fmla="*/ 176 w 850"/>
                <a:gd name="T11" fmla="*/ 772 h 852"/>
                <a:gd name="T12" fmla="*/ 246 w 850"/>
                <a:gd name="T13" fmla="*/ 814 h 852"/>
                <a:gd name="T14" fmla="*/ 326 w 850"/>
                <a:gd name="T15" fmla="*/ 840 h 852"/>
                <a:gd name="T16" fmla="*/ 412 w 850"/>
                <a:gd name="T17" fmla="*/ 852 h 852"/>
                <a:gd name="T18" fmla="*/ 454 w 850"/>
                <a:gd name="T19" fmla="*/ 852 h 852"/>
                <a:gd name="T20" fmla="*/ 538 w 850"/>
                <a:gd name="T21" fmla="*/ 838 h 852"/>
                <a:gd name="T22" fmla="*/ 616 w 850"/>
                <a:gd name="T23" fmla="*/ 808 h 852"/>
                <a:gd name="T24" fmla="*/ 686 w 850"/>
                <a:gd name="T25" fmla="*/ 764 h 852"/>
                <a:gd name="T26" fmla="*/ 744 w 850"/>
                <a:gd name="T27" fmla="*/ 708 h 852"/>
                <a:gd name="T28" fmla="*/ 792 w 850"/>
                <a:gd name="T29" fmla="*/ 642 h 852"/>
                <a:gd name="T30" fmla="*/ 828 w 850"/>
                <a:gd name="T31" fmla="*/ 566 h 852"/>
                <a:gd name="T32" fmla="*/ 848 w 850"/>
                <a:gd name="T33" fmla="*/ 484 h 852"/>
                <a:gd name="T34" fmla="*/ 850 w 850"/>
                <a:gd name="T35" fmla="*/ 440 h 852"/>
                <a:gd name="T36" fmla="*/ 846 w 850"/>
                <a:gd name="T37" fmla="*/ 354 h 852"/>
                <a:gd name="T38" fmla="*/ 824 w 850"/>
                <a:gd name="T39" fmla="*/ 274 h 852"/>
                <a:gd name="T40" fmla="*/ 786 w 850"/>
                <a:gd name="T41" fmla="*/ 200 h 852"/>
                <a:gd name="T42" fmla="*/ 736 w 850"/>
                <a:gd name="T43" fmla="*/ 136 h 852"/>
                <a:gd name="T44" fmla="*/ 676 w 850"/>
                <a:gd name="T45" fmla="*/ 82 h 852"/>
                <a:gd name="T46" fmla="*/ 604 w 850"/>
                <a:gd name="T47" fmla="*/ 40 h 852"/>
                <a:gd name="T48" fmla="*/ 526 w 850"/>
                <a:gd name="T49" fmla="*/ 12 h 852"/>
                <a:gd name="T50" fmla="*/ 440 w 850"/>
                <a:gd name="T51" fmla="*/ 0 h 852"/>
                <a:gd name="T52" fmla="*/ 396 w 850"/>
                <a:gd name="T53" fmla="*/ 2 h 852"/>
                <a:gd name="T54" fmla="*/ 312 w 850"/>
                <a:gd name="T55" fmla="*/ 16 h 852"/>
                <a:gd name="T56" fmla="*/ 234 w 850"/>
                <a:gd name="T57" fmla="*/ 46 h 852"/>
                <a:gd name="T58" fmla="*/ 166 w 850"/>
                <a:gd name="T59" fmla="*/ 88 h 852"/>
                <a:gd name="T60" fmla="*/ 106 w 850"/>
                <a:gd name="T61" fmla="*/ 144 h 852"/>
                <a:gd name="T62" fmla="*/ 58 w 850"/>
                <a:gd name="T63" fmla="*/ 212 h 852"/>
                <a:gd name="T64" fmla="*/ 22 w 850"/>
                <a:gd name="T65" fmla="*/ 286 h 852"/>
                <a:gd name="T66" fmla="*/ 4 w 850"/>
                <a:gd name="T67" fmla="*/ 368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0" h="852">
                  <a:moveTo>
                    <a:pt x="0" y="412"/>
                  </a:moveTo>
                  <a:lnTo>
                    <a:pt x="0" y="412"/>
                  </a:lnTo>
                  <a:lnTo>
                    <a:pt x="0" y="456"/>
                  </a:lnTo>
                  <a:lnTo>
                    <a:pt x="6" y="498"/>
                  </a:lnTo>
                  <a:lnTo>
                    <a:pt x="14" y="540"/>
                  </a:lnTo>
                  <a:lnTo>
                    <a:pt x="28" y="580"/>
                  </a:lnTo>
                  <a:lnTo>
                    <a:pt x="44" y="616"/>
                  </a:lnTo>
                  <a:lnTo>
                    <a:pt x="64" y="652"/>
                  </a:lnTo>
                  <a:lnTo>
                    <a:pt x="88" y="686"/>
                  </a:lnTo>
                  <a:lnTo>
                    <a:pt x="114" y="718"/>
                  </a:lnTo>
                  <a:lnTo>
                    <a:pt x="144" y="746"/>
                  </a:lnTo>
                  <a:lnTo>
                    <a:pt x="176" y="772"/>
                  </a:lnTo>
                  <a:lnTo>
                    <a:pt x="210" y="794"/>
                  </a:lnTo>
                  <a:lnTo>
                    <a:pt x="246" y="814"/>
                  </a:lnTo>
                  <a:lnTo>
                    <a:pt x="286" y="828"/>
                  </a:lnTo>
                  <a:lnTo>
                    <a:pt x="326" y="840"/>
                  </a:lnTo>
                  <a:lnTo>
                    <a:pt x="368" y="848"/>
                  </a:lnTo>
                  <a:lnTo>
                    <a:pt x="412" y="852"/>
                  </a:lnTo>
                  <a:lnTo>
                    <a:pt x="412" y="852"/>
                  </a:lnTo>
                  <a:lnTo>
                    <a:pt x="454" y="852"/>
                  </a:lnTo>
                  <a:lnTo>
                    <a:pt x="498" y="846"/>
                  </a:lnTo>
                  <a:lnTo>
                    <a:pt x="538" y="838"/>
                  </a:lnTo>
                  <a:lnTo>
                    <a:pt x="578" y="824"/>
                  </a:lnTo>
                  <a:lnTo>
                    <a:pt x="616" y="808"/>
                  </a:lnTo>
                  <a:lnTo>
                    <a:pt x="652" y="788"/>
                  </a:lnTo>
                  <a:lnTo>
                    <a:pt x="686" y="764"/>
                  </a:lnTo>
                  <a:lnTo>
                    <a:pt x="716" y="738"/>
                  </a:lnTo>
                  <a:lnTo>
                    <a:pt x="744" y="708"/>
                  </a:lnTo>
                  <a:lnTo>
                    <a:pt x="770" y="676"/>
                  </a:lnTo>
                  <a:lnTo>
                    <a:pt x="792" y="642"/>
                  </a:lnTo>
                  <a:lnTo>
                    <a:pt x="812" y="606"/>
                  </a:lnTo>
                  <a:lnTo>
                    <a:pt x="828" y="566"/>
                  </a:lnTo>
                  <a:lnTo>
                    <a:pt x="840" y="526"/>
                  </a:lnTo>
                  <a:lnTo>
                    <a:pt x="848" y="484"/>
                  </a:lnTo>
                  <a:lnTo>
                    <a:pt x="850" y="440"/>
                  </a:lnTo>
                  <a:lnTo>
                    <a:pt x="850" y="440"/>
                  </a:lnTo>
                  <a:lnTo>
                    <a:pt x="850" y="398"/>
                  </a:lnTo>
                  <a:lnTo>
                    <a:pt x="846" y="354"/>
                  </a:lnTo>
                  <a:lnTo>
                    <a:pt x="836" y="314"/>
                  </a:lnTo>
                  <a:lnTo>
                    <a:pt x="824" y="274"/>
                  </a:lnTo>
                  <a:lnTo>
                    <a:pt x="806" y="236"/>
                  </a:lnTo>
                  <a:lnTo>
                    <a:pt x="786" y="200"/>
                  </a:lnTo>
                  <a:lnTo>
                    <a:pt x="762" y="166"/>
                  </a:lnTo>
                  <a:lnTo>
                    <a:pt x="736" y="136"/>
                  </a:lnTo>
                  <a:lnTo>
                    <a:pt x="708" y="108"/>
                  </a:lnTo>
                  <a:lnTo>
                    <a:pt x="676" y="82"/>
                  </a:lnTo>
                  <a:lnTo>
                    <a:pt x="640" y="58"/>
                  </a:lnTo>
                  <a:lnTo>
                    <a:pt x="604" y="40"/>
                  </a:lnTo>
                  <a:lnTo>
                    <a:pt x="566" y="24"/>
                  </a:lnTo>
                  <a:lnTo>
                    <a:pt x="526" y="12"/>
                  </a:lnTo>
                  <a:lnTo>
                    <a:pt x="482" y="4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396" y="2"/>
                  </a:lnTo>
                  <a:lnTo>
                    <a:pt x="354" y="6"/>
                  </a:lnTo>
                  <a:lnTo>
                    <a:pt x="312" y="16"/>
                  </a:lnTo>
                  <a:lnTo>
                    <a:pt x="272" y="28"/>
                  </a:lnTo>
                  <a:lnTo>
                    <a:pt x="234" y="46"/>
                  </a:lnTo>
                  <a:lnTo>
                    <a:pt x="200" y="66"/>
                  </a:lnTo>
                  <a:lnTo>
                    <a:pt x="166" y="88"/>
                  </a:lnTo>
                  <a:lnTo>
                    <a:pt x="134" y="116"/>
                  </a:lnTo>
                  <a:lnTo>
                    <a:pt x="106" y="144"/>
                  </a:lnTo>
                  <a:lnTo>
                    <a:pt x="80" y="176"/>
                  </a:lnTo>
                  <a:lnTo>
                    <a:pt x="58" y="212"/>
                  </a:lnTo>
                  <a:lnTo>
                    <a:pt x="38" y="248"/>
                  </a:lnTo>
                  <a:lnTo>
                    <a:pt x="22" y="286"/>
                  </a:lnTo>
                  <a:lnTo>
                    <a:pt x="12" y="326"/>
                  </a:lnTo>
                  <a:lnTo>
                    <a:pt x="4" y="368"/>
                  </a:lnTo>
                  <a:lnTo>
                    <a:pt x="0" y="4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21">
              <a:extLst>
                <a:ext uri="{FF2B5EF4-FFF2-40B4-BE49-F238E27FC236}">
                  <a16:creationId xmlns:a16="http://schemas.microsoft.com/office/drawing/2014/main" id="{56066E3D-BCBF-C0FE-9D34-345BA81A399B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774867" y="4236647"/>
              <a:ext cx="536678" cy="537940"/>
            </a:xfrm>
            <a:custGeom>
              <a:avLst/>
              <a:gdLst>
                <a:gd name="T0" fmla="*/ 0 w 850"/>
                <a:gd name="T1" fmla="*/ 412 h 852"/>
                <a:gd name="T2" fmla="*/ 6 w 850"/>
                <a:gd name="T3" fmla="*/ 498 h 852"/>
                <a:gd name="T4" fmla="*/ 28 w 850"/>
                <a:gd name="T5" fmla="*/ 580 h 852"/>
                <a:gd name="T6" fmla="*/ 64 w 850"/>
                <a:gd name="T7" fmla="*/ 652 h 852"/>
                <a:gd name="T8" fmla="*/ 114 w 850"/>
                <a:gd name="T9" fmla="*/ 718 h 852"/>
                <a:gd name="T10" fmla="*/ 176 w 850"/>
                <a:gd name="T11" fmla="*/ 772 h 852"/>
                <a:gd name="T12" fmla="*/ 246 w 850"/>
                <a:gd name="T13" fmla="*/ 814 h 852"/>
                <a:gd name="T14" fmla="*/ 326 w 850"/>
                <a:gd name="T15" fmla="*/ 840 h 852"/>
                <a:gd name="T16" fmla="*/ 412 w 850"/>
                <a:gd name="T17" fmla="*/ 852 h 852"/>
                <a:gd name="T18" fmla="*/ 454 w 850"/>
                <a:gd name="T19" fmla="*/ 852 h 852"/>
                <a:gd name="T20" fmla="*/ 538 w 850"/>
                <a:gd name="T21" fmla="*/ 838 h 852"/>
                <a:gd name="T22" fmla="*/ 616 w 850"/>
                <a:gd name="T23" fmla="*/ 808 h 852"/>
                <a:gd name="T24" fmla="*/ 686 w 850"/>
                <a:gd name="T25" fmla="*/ 764 h 852"/>
                <a:gd name="T26" fmla="*/ 744 w 850"/>
                <a:gd name="T27" fmla="*/ 708 h 852"/>
                <a:gd name="T28" fmla="*/ 792 w 850"/>
                <a:gd name="T29" fmla="*/ 642 h 852"/>
                <a:gd name="T30" fmla="*/ 828 w 850"/>
                <a:gd name="T31" fmla="*/ 566 h 852"/>
                <a:gd name="T32" fmla="*/ 848 w 850"/>
                <a:gd name="T33" fmla="*/ 484 h 852"/>
                <a:gd name="T34" fmla="*/ 850 w 850"/>
                <a:gd name="T35" fmla="*/ 440 h 852"/>
                <a:gd name="T36" fmla="*/ 846 w 850"/>
                <a:gd name="T37" fmla="*/ 354 h 852"/>
                <a:gd name="T38" fmla="*/ 824 w 850"/>
                <a:gd name="T39" fmla="*/ 274 h 852"/>
                <a:gd name="T40" fmla="*/ 786 w 850"/>
                <a:gd name="T41" fmla="*/ 200 h 852"/>
                <a:gd name="T42" fmla="*/ 736 w 850"/>
                <a:gd name="T43" fmla="*/ 136 h 852"/>
                <a:gd name="T44" fmla="*/ 676 w 850"/>
                <a:gd name="T45" fmla="*/ 82 h 852"/>
                <a:gd name="T46" fmla="*/ 604 w 850"/>
                <a:gd name="T47" fmla="*/ 40 h 852"/>
                <a:gd name="T48" fmla="*/ 526 w 850"/>
                <a:gd name="T49" fmla="*/ 12 h 852"/>
                <a:gd name="T50" fmla="*/ 440 w 850"/>
                <a:gd name="T51" fmla="*/ 0 h 852"/>
                <a:gd name="T52" fmla="*/ 396 w 850"/>
                <a:gd name="T53" fmla="*/ 2 h 852"/>
                <a:gd name="T54" fmla="*/ 312 w 850"/>
                <a:gd name="T55" fmla="*/ 16 h 852"/>
                <a:gd name="T56" fmla="*/ 234 w 850"/>
                <a:gd name="T57" fmla="*/ 46 h 852"/>
                <a:gd name="T58" fmla="*/ 166 w 850"/>
                <a:gd name="T59" fmla="*/ 88 h 852"/>
                <a:gd name="T60" fmla="*/ 106 w 850"/>
                <a:gd name="T61" fmla="*/ 144 h 852"/>
                <a:gd name="T62" fmla="*/ 58 w 850"/>
                <a:gd name="T63" fmla="*/ 212 h 852"/>
                <a:gd name="T64" fmla="*/ 22 w 850"/>
                <a:gd name="T65" fmla="*/ 286 h 852"/>
                <a:gd name="T66" fmla="*/ 4 w 850"/>
                <a:gd name="T67" fmla="*/ 368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0" h="852">
                  <a:moveTo>
                    <a:pt x="0" y="412"/>
                  </a:moveTo>
                  <a:lnTo>
                    <a:pt x="0" y="412"/>
                  </a:lnTo>
                  <a:lnTo>
                    <a:pt x="0" y="456"/>
                  </a:lnTo>
                  <a:lnTo>
                    <a:pt x="6" y="498"/>
                  </a:lnTo>
                  <a:lnTo>
                    <a:pt x="14" y="540"/>
                  </a:lnTo>
                  <a:lnTo>
                    <a:pt x="28" y="580"/>
                  </a:lnTo>
                  <a:lnTo>
                    <a:pt x="44" y="616"/>
                  </a:lnTo>
                  <a:lnTo>
                    <a:pt x="64" y="652"/>
                  </a:lnTo>
                  <a:lnTo>
                    <a:pt x="88" y="686"/>
                  </a:lnTo>
                  <a:lnTo>
                    <a:pt x="114" y="718"/>
                  </a:lnTo>
                  <a:lnTo>
                    <a:pt x="144" y="746"/>
                  </a:lnTo>
                  <a:lnTo>
                    <a:pt x="176" y="772"/>
                  </a:lnTo>
                  <a:lnTo>
                    <a:pt x="210" y="794"/>
                  </a:lnTo>
                  <a:lnTo>
                    <a:pt x="246" y="814"/>
                  </a:lnTo>
                  <a:lnTo>
                    <a:pt x="286" y="828"/>
                  </a:lnTo>
                  <a:lnTo>
                    <a:pt x="326" y="840"/>
                  </a:lnTo>
                  <a:lnTo>
                    <a:pt x="368" y="848"/>
                  </a:lnTo>
                  <a:lnTo>
                    <a:pt x="412" y="852"/>
                  </a:lnTo>
                  <a:lnTo>
                    <a:pt x="412" y="852"/>
                  </a:lnTo>
                  <a:lnTo>
                    <a:pt x="454" y="852"/>
                  </a:lnTo>
                  <a:lnTo>
                    <a:pt x="498" y="846"/>
                  </a:lnTo>
                  <a:lnTo>
                    <a:pt x="538" y="838"/>
                  </a:lnTo>
                  <a:lnTo>
                    <a:pt x="578" y="824"/>
                  </a:lnTo>
                  <a:lnTo>
                    <a:pt x="616" y="808"/>
                  </a:lnTo>
                  <a:lnTo>
                    <a:pt x="652" y="788"/>
                  </a:lnTo>
                  <a:lnTo>
                    <a:pt x="686" y="764"/>
                  </a:lnTo>
                  <a:lnTo>
                    <a:pt x="716" y="738"/>
                  </a:lnTo>
                  <a:lnTo>
                    <a:pt x="744" y="708"/>
                  </a:lnTo>
                  <a:lnTo>
                    <a:pt x="770" y="676"/>
                  </a:lnTo>
                  <a:lnTo>
                    <a:pt x="792" y="642"/>
                  </a:lnTo>
                  <a:lnTo>
                    <a:pt x="812" y="606"/>
                  </a:lnTo>
                  <a:lnTo>
                    <a:pt x="828" y="566"/>
                  </a:lnTo>
                  <a:lnTo>
                    <a:pt x="840" y="526"/>
                  </a:lnTo>
                  <a:lnTo>
                    <a:pt x="848" y="484"/>
                  </a:lnTo>
                  <a:lnTo>
                    <a:pt x="850" y="440"/>
                  </a:lnTo>
                  <a:lnTo>
                    <a:pt x="850" y="440"/>
                  </a:lnTo>
                  <a:lnTo>
                    <a:pt x="850" y="398"/>
                  </a:lnTo>
                  <a:lnTo>
                    <a:pt x="846" y="354"/>
                  </a:lnTo>
                  <a:lnTo>
                    <a:pt x="836" y="314"/>
                  </a:lnTo>
                  <a:lnTo>
                    <a:pt x="824" y="274"/>
                  </a:lnTo>
                  <a:lnTo>
                    <a:pt x="806" y="236"/>
                  </a:lnTo>
                  <a:lnTo>
                    <a:pt x="786" y="200"/>
                  </a:lnTo>
                  <a:lnTo>
                    <a:pt x="762" y="166"/>
                  </a:lnTo>
                  <a:lnTo>
                    <a:pt x="736" y="136"/>
                  </a:lnTo>
                  <a:lnTo>
                    <a:pt x="708" y="108"/>
                  </a:lnTo>
                  <a:lnTo>
                    <a:pt x="676" y="82"/>
                  </a:lnTo>
                  <a:lnTo>
                    <a:pt x="640" y="58"/>
                  </a:lnTo>
                  <a:lnTo>
                    <a:pt x="604" y="40"/>
                  </a:lnTo>
                  <a:lnTo>
                    <a:pt x="566" y="24"/>
                  </a:lnTo>
                  <a:lnTo>
                    <a:pt x="526" y="12"/>
                  </a:lnTo>
                  <a:lnTo>
                    <a:pt x="482" y="4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396" y="2"/>
                  </a:lnTo>
                  <a:lnTo>
                    <a:pt x="354" y="6"/>
                  </a:lnTo>
                  <a:lnTo>
                    <a:pt x="312" y="16"/>
                  </a:lnTo>
                  <a:lnTo>
                    <a:pt x="272" y="28"/>
                  </a:lnTo>
                  <a:lnTo>
                    <a:pt x="234" y="46"/>
                  </a:lnTo>
                  <a:lnTo>
                    <a:pt x="200" y="66"/>
                  </a:lnTo>
                  <a:lnTo>
                    <a:pt x="166" y="88"/>
                  </a:lnTo>
                  <a:lnTo>
                    <a:pt x="134" y="116"/>
                  </a:lnTo>
                  <a:lnTo>
                    <a:pt x="106" y="144"/>
                  </a:lnTo>
                  <a:lnTo>
                    <a:pt x="80" y="176"/>
                  </a:lnTo>
                  <a:lnTo>
                    <a:pt x="58" y="212"/>
                  </a:lnTo>
                  <a:lnTo>
                    <a:pt x="38" y="248"/>
                  </a:lnTo>
                  <a:lnTo>
                    <a:pt x="22" y="286"/>
                  </a:lnTo>
                  <a:lnTo>
                    <a:pt x="12" y="326"/>
                  </a:lnTo>
                  <a:lnTo>
                    <a:pt x="4" y="368"/>
                  </a:lnTo>
                  <a:lnTo>
                    <a:pt x="0" y="4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22">
              <a:extLst>
                <a:ext uri="{FF2B5EF4-FFF2-40B4-BE49-F238E27FC236}">
                  <a16:creationId xmlns:a16="http://schemas.microsoft.com/office/drawing/2014/main" id="{18842A74-7F3E-3DF4-2F8F-A3807C1B7614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05031" y="4367967"/>
              <a:ext cx="276547" cy="276547"/>
            </a:xfrm>
            <a:custGeom>
              <a:avLst/>
              <a:gdLst>
                <a:gd name="T0" fmla="*/ 220 w 438"/>
                <a:gd name="T1" fmla="*/ 0 h 438"/>
                <a:gd name="T2" fmla="*/ 176 w 438"/>
                <a:gd name="T3" fmla="*/ 4 h 438"/>
                <a:gd name="T4" fmla="*/ 136 w 438"/>
                <a:gd name="T5" fmla="*/ 16 h 438"/>
                <a:gd name="T6" fmla="*/ 100 w 438"/>
                <a:gd name="T7" fmla="*/ 34 h 438"/>
                <a:gd name="T8" fmla="*/ 66 w 438"/>
                <a:gd name="T9" fmla="*/ 60 h 438"/>
                <a:gd name="T10" fmla="*/ 40 w 438"/>
                <a:gd name="T11" fmla="*/ 92 h 438"/>
                <a:gd name="T12" fmla="*/ 20 w 438"/>
                <a:gd name="T13" fmla="*/ 128 h 438"/>
                <a:gd name="T14" fmla="*/ 6 w 438"/>
                <a:gd name="T15" fmla="*/ 168 h 438"/>
                <a:gd name="T16" fmla="*/ 0 w 438"/>
                <a:gd name="T17" fmla="*/ 212 h 438"/>
                <a:gd name="T18" fmla="*/ 0 w 438"/>
                <a:gd name="T19" fmla="*/ 234 h 438"/>
                <a:gd name="T20" fmla="*/ 8 w 438"/>
                <a:gd name="T21" fmla="*/ 276 h 438"/>
                <a:gd name="T22" fmla="*/ 22 w 438"/>
                <a:gd name="T23" fmla="*/ 316 h 438"/>
                <a:gd name="T24" fmla="*/ 46 w 438"/>
                <a:gd name="T25" fmla="*/ 352 h 438"/>
                <a:gd name="T26" fmla="*/ 74 w 438"/>
                <a:gd name="T27" fmla="*/ 384 h 438"/>
                <a:gd name="T28" fmla="*/ 108 w 438"/>
                <a:gd name="T29" fmla="*/ 408 h 438"/>
                <a:gd name="T30" fmla="*/ 148 w 438"/>
                <a:gd name="T31" fmla="*/ 426 h 438"/>
                <a:gd name="T32" fmla="*/ 190 w 438"/>
                <a:gd name="T33" fmla="*/ 436 h 438"/>
                <a:gd name="T34" fmla="*/ 212 w 438"/>
                <a:gd name="T35" fmla="*/ 438 h 438"/>
                <a:gd name="T36" fmla="*/ 220 w 438"/>
                <a:gd name="T37" fmla="*/ 438 h 438"/>
                <a:gd name="T38" fmla="*/ 262 w 438"/>
                <a:gd name="T39" fmla="*/ 434 h 438"/>
                <a:gd name="T40" fmla="*/ 302 w 438"/>
                <a:gd name="T41" fmla="*/ 422 h 438"/>
                <a:gd name="T42" fmla="*/ 340 w 438"/>
                <a:gd name="T43" fmla="*/ 402 h 438"/>
                <a:gd name="T44" fmla="*/ 372 w 438"/>
                <a:gd name="T45" fmla="*/ 376 h 438"/>
                <a:gd name="T46" fmla="*/ 398 w 438"/>
                <a:gd name="T47" fmla="*/ 346 h 438"/>
                <a:gd name="T48" fmla="*/ 420 w 438"/>
                <a:gd name="T49" fmla="*/ 308 h 438"/>
                <a:gd name="T50" fmla="*/ 432 w 438"/>
                <a:gd name="T51" fmla="*/ 268 h 438"/>
                <a:gd name="T52" fmla="*/ 438 w 438"/>
                <a:gd name="T53" fmla="*/ 226 h 438"/>
                <a:gd name="T54" fmla="*/ 438 w 438"/>
                <a:gd name="T55" fmla="*/ 204 h 438"/>
                <a:gd name="T56" fmla="*/ 430 w 438"/>
                <a:gd name="T57" fmla="*/ 160 h 438"/>
                <a:gd name="T58" fmla="*/ 416 w 438"/>
                <a:gd name="T59" fmla="*/ 120 h 438"/>
                <a:gd name="T60" fmla="*/ 394 w 438"/>
                <a:gd name="T61" fmla="*/ 84 h 438"/>
                <a:gd name="T62" fmla="*/ 364 w 438"/>
                <a:gd name="T63" fmla="*/ 54 h 438"/>
                <a:gd name="T64" fmla="*/ 330 w 438"/>
                <a:gd name="T65" fmla="*/ 30 h 438"/>
                <a:gd name="T66" fmla="*/ 292 w 438"/>
                <a:gd name="T67" fmla="*/ 12 h 438"/>
                <a:gd name="T68" fmla="*/ 248 w 438"/>
                <a:gd name="T69" fmla="*/ 2 h 438"/>
                <a:gd name="T70" fmla="*/ 226 w 438"/>
                <a:gd name="T71" fmla="*/ 0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8" h="438">
                  <a:moveTo>
                    <a:pt x="220" y="0"/>
                  </a:moveTo>
                  <a:lnTo>
                    <a:pt x="220" y="0"/>
                  </a:lnTo>
                  <a:lnTo>
                    <a:pt x="198" y="0"/>
                  </a:lnTo>
                  <a:lnTo>
                    <a:pt x="176" y="4"/>
                  </a:lnTo>
                  <a:lnTo>
                    <a:pt x="156" y="8"/>
                  </a:lnTo>
                  <a:lnTo>
                    <a:pt x="136" y="16"/>
                  </a:lnTo>
                  <a:lnTo>
                    <a:pt x="116" y="24"/>
                  </a:lnTo>
                  <a:lnTo>
                    <a:pt x="100" y="34"/>
                  </a:lnTo>
                  <a:lnTo>
                    <a:pt x="82" y="48"/>
                  </a:lnTo>
                  <a:lnTo>
                    <a:pt x="66" y="60"/>
                  </a:lnTo>
                  <a:lnTo>
                    <a:pt x="52" y="76"/>
                  </a:lnTo>
                  <a:lnTo>
                    <a:pt x="40" y="92"/>
                  </a:lnTo>
                  <a:lnTo>
                    <a:pt x="28" y="110"/>
                  </a:lnTo>
                  <a:lnTo>
                    <a:pt x="20" y="128"/>
                  </a:lnTo>
                  <a:lnTo>
                    <a:pt x="12" y="148"/>
                  </a:lnTo>
                  <a:lnTo>
                    <a:pt x="6" y="168"/>
                  </a:lnTo>
                  <a:lnTo>
                    <a:pt x="2" y="190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34"/>
                  </a:lnTo>
                  <a:lnTo>
                    <a:pt x="2" y="256"/>
                  </a:lnTo>
                  <a:lnTo>
                    <a:pt x="8" y="276"/>
                  </a:lnTo>
                  <a:lnTo>
                    <a:pt x="14" y="298"/>
                  </a:lnTo>
                  <a:lnTo>
                    <a:pt x="22" y="316"/>
                  </a:lnTo>
                  <a:lnTo>
                    <a:pt x="34" y="334"/>
                  </a:lnTo>
                  <a:lnTo>
                    <a:pt x="46" y="352"/>
                  </a:lnTo>
                  <a:lnTo>
                    <a:pt x="60" y="368"/>
                  </a:lnTo>
                  <a:lnTo>
                    <a:pt x="74" y="384"/>
                  </a:lnTo>
                  <a:lnTo>
                    <a:pt x="90" y="396"/>
                  </a:lnTo>
                  <a:lnTo>
                    <a:pt x="108" y="408"/>
                  </a:lnTo>
                  <a:lnTo>
                    <a:pt x="128" y="418"/>
                  </a:lnTo>
                  <a:lnTo>
                    <a:pt x="148" y="426"/>
                  </a:lnTo>
                  <a:lnTo>
                    <a:pt x="168" y="432"/>
                  </a:lnTo>
                  <a:lnTo>
                    <a:pt x="190" y="436"/>
                  </a:lnTo>
                  <a:lnTo>
                    <a:pt x="212" y="438"/>
                  </a:lnTo>
                  <a:lnTo>
                    <a:pt x="212" y="438"/>
                  </a:lnTo>
                  <a:lnTo>
                    <a:pt x="220" y="438"/>
                  </a:lnTo>
                  <a:lnTo>
                    <a:pt x="220" y="438"/>
                  </a:lnTo>
                  <a:lnTo>
                    <a:pt x="242" y="436"/>
                  </a:lnTo>
                  <a:lnTo>
                    <a:pt x="262" y="434"/>
                  </a:lnTo>
                  <a:lnTo>
                    <a:pt x="284" y="428"/>
                  </a:lnTo>
                  <a:lnTo>
                    <a:pt x="302" y="422"/>
                  </a:lnTo>
                  <a:lnTo>
                    <a:pt x="322" y="412"/>
                  </a:lnTo>
                  <a:lnTo>
                    <a:pt x="340" y="402"/>
                  </a:lnTo>
                  <a:lnTo>
                    <a:pt x="356" y="390"/>
                  </a:lnTo>
                  <a:lnTo>
                    <a:pt x="372" y="376"/>
                  </a:lnTo>
                  <a:lnTo>
                    <a:pt x="386" y="362"/>
                  </a:lnTo>
                  <a:lnTo>
                    <a:pt x="398" y="346"/>
                  </a:lnTo>
                  <a:lnTo>
                    <a:pt x="410" y="328"/>
                  </a:lnTo>
                  <a:lnTo>
                    <a:pt x="420" y="308"/>
                  </a:lnTo>
                  <a:lnTo>
                    <a:pt x="426" y="290"/>
                  </a:lnTo>
                  <a:lnTo>
                    <a:pt x="432" y="268"/>
                  </a:lnTo>
                  <a:lnTo>
                    <a:pt x="436" y="248"/>
                  </a:lnTo>
                  <a:lnTo>
                    <a:pt x="438" y="226"/>
                  </a:lnTo>
                  <a:lnTo>
                    <a:pt x="438" y="226"/>
                  </a:lnTo>
                  <a:lnTo>
                    <a:pt x="438" y="204"/>
                  </a:lnTo>
                  <a:lnTo>
                    <a:pt x="436" y="182"/>
                  </a:lnTo>
                  <a:lnTo>
                    <a:pt x="430" y="160"/>
                  </a:lnTo>
                  <a:lnTo>
                    <a:pt x="424" y="140"/>
                  </a:lnTo>
                  <a:lnTo>
                    <a:pt x="416" y="120"/>
                  </a:lnTo>
                  <a:lnTo>
                    <a:pt x="406" y="102"/>
                  </a:lnTo>
                  <a:lnTo>
                    <a:pt x="394" y="84"/>
                  </a:lnTo>
                  <a:lnTo>
                    <a:pt x="380" y="68"/>
                  </a:lnTo>
                  <a:lnTo>
                    <a:pt x="364" y="54"/>
                  </a:lnTo>
                  <a:lnTo>
                    <a:pt x="348" y="40"/>
                  </a:lnTo>
                  <a:lnTo>
                    <a:pt x="330" y="30"/>
                  </a:lnTo>
                  <a:lnTo>
                    <a:pt x="312" y="20"/>
                  </a:lnTo>
                  <a:lnTo>
                    <a:pt x="292" y="12"/>
                  </a:lnTo>
                  <a:lnTo>
                    <a:pt x="270" y="6"/>
                  </a:lnTo>
                  <a:lnTo>
                    <a:pt x="248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23">
              <a:extLst>
                <a:ext uri="{FF2B5EF4-FFF2-40B4-BE49-F238E27FC236}">
                  <a16:creationId xmlns:a16="http://schemas.microsoft.com/office/drawing/2014/main" id="{B31AE8AF-D1B5-DEB8-D7B7-256A0D2D83B7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05031" y="4367967"/>
              <a:ext cx="276547" cy="276547"/>
            </a:xfrm>
            <a:custGeom>
              <a:avLst/>
              <a:gdLst>
                <a:gd name="T0" fmla="*/ 220 w 438"/>
                <a:gd name="T1" fmla="*/ 0 h 438"/>
                <a:gd name="T2" fmla="*/ 176 w 438"/>
                <a:gd name="T3" fmla="*/ 4 h 438"/>
                <a:gd name="T4" fmla="*/ 136 w 438"/>
                <a:gd name="T5" fmla="*/ 16 h 438"/>
                <a:gd name="T6" fmla="*/ 100 w 438"/>
                <a:gd name="T7" fmla="*/ 34 h 438"/>
                <a:gd name="T8" fmla="*/ 66 w 438"/>
                <a:gd name="T9" fmla="*/ 60 h 438"/>
                <a:gd name="T10" fmla="*/ 40 w 438"/>
                <a:gd name="T11" fmla="*/ 92 h 438"/>
                <a:gd name="T12" fmla="*/ 20 w 438"/>
                <a:gd name="T13" fmla="*/ 128 h 438"/>
                <a:gd name="T14" fmla="*/ 6 w 438"/>
                <a:gd name="T15" fmla="*/ 168 h 438"/>
                <a:gd name="T16" fmla="*/ 0 w 438"/>
                <a:gd name="T17" fmla="*/ 212 h 438"/>
                <a:gd name="T18" fmla="*/ 0 w 438"/>
                <a:gd name="T19" fmla="*/ 234 h 438"/>
                <a:gd name="T20" fmla="*/ 8 w 438"/>
                <a:gd name="T21" fmla="*/ 276 h 438"/>
                <a:gd name="T22" fmla="*/ 22 w 438"/>
                <a:gd name="T23" fmla="*/ 316 h 438"/>
                <a:gd name="T24" fmla="*/ 46 w 438"/>
                <a:gd name="T25" fmla="*/ 352 h 438"/>
                <a:gd name="T26" fmla="*/ 74 w 438"/>
                <a:gd name="T27" fmla="*/ 384 h 438"/>
                <a:gd name="T28" fmla="*/ 108 w 438"/>
                <a:gd name="T29" fmla="*/ 408 h 438"/>
                <a:gd name="T30" fmla="*/ 148 w 438"/>
                <a:gd name="T31" fmla="*/ 426 h 438"/>
                <a:gd name="T32" fmla="*/ 190 w 438"/>
                <a:gd name="T33" fmla="*/ 436 h 438"/>
                <a:gd name="T34" fmla="*/ 212 w 438"/>
                <a:gd name="T35" fmla="*/ 438 h 438"/>
                <a:gd name="T36" fmla="*/ 220 w 438"/>
                <a:gd name="T37" fmla="*/ 438 h 438"/>
                <a:gd name="T38" fmla="*/ 262 w 438"/>
                <a:gd name="T39" fmla="*/ 434 h 438"/>
                <a:gd name="T40" fmla="*/ 302 w 438"/>
                <a:gd name="T41" fmla="*/ 422 h 438"/>
                <a:gd name="T42" fmla="*/ 340 w 438"/>
                <a:gd name="T43" fmla="*/ 402 h 438"/>
                <a:gd name="T44" fmla="*/ 372 w 438"/>
                <a:gd name="T45" fmla="*/ 376 h 438"/>
                <a:gd name="T46" fmla="*/ 398 w 438"/>
                <a:gd name="T47" fmla="*/ 346 h 438"/>
                <a:gd name="T48" fmla="*/ 420 w 438"/>
                <a:gd name="T49" fmla="*/ 308 h 438"/>
                <a:gd name="T50" fmla="*/ 432 w 438"/>
                <a:gd name="T51" fmla="*/ 268 h 438"/>
                <a:gd name="T52" fmla="*/ 438 w 438"/>
                <a:gd name="T53" fmla="*/ 226 h 438"/>
                <a:gd name="T54" fmla="*/ 438 w 438"/>
                <a:gd name="T55" fmla="*/ 204 h 438"/>
                <a:gd name="T56" fmla="*/ 430 w 438"/>
                <a:gd name="T57" fmla="*/ 160 h 438"/>
                <a:gd name="T58" fmla="*/ 416 w 438"/>
                <a:gd name="T59" fmla="*/ 120 h 438"/>
                <a:gd name="T60" fmla="*/ 394 w 438"/>
                <a:gd name="T61" fmla="*/ 84 h 438"/>
                <a:gd name="T62" fmla="*/ 364 w 438"/>
                <a:gd name="T63" fmla="*/ 54 h 438"/>
                <a:gd name="T64" fmla="*/ 330 w 438"/>
                <a:gd name="T65" fmla="*/ 30 h 438"/>
                <a:gd name="T66" fmla="*/ 292 w 438"/>
                <a:gd name="T67" fmla="*/ 12 h 438"/>
                <a:gd name="T68" fmla="*/ 248 w 438"/>
                <a:gd name="T69" fmla="*/ 2 h 438"/>
                <a:gd name="T70" fmla="*/ 226 w 438"/>
                <a:gd name="T71" fmla="*/ 0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8" h="438">
                  <a:moveTo>
                    <a:pt x="220" y="0"/>
                  </a:moveTo>
                  <a:lnTo>
                    <a:pt x="220" y="0"/>
                  </a:lnTo>
                  <a:lnTo>
                    <a:pt x="198" y="0"/>
                  </a:lnTo>
                  <a:lnTo>
                    <a:pt x="176" y="4"/>
                  </a:lnTo>
                  <a:lnTo>
                    <a:pt x="156" y="8"/>
                  </a:lnTo>
                  <a:lnTo>
                    <a:pt x="136" y="16"/>
                  </a:lnTo>
                  <a:lnTo>
                    <a:pt x="116" y="24"/>
                  </a:lnTo>
                  <a:lnTo>
                    <a:pt x="100" y="34"/>
                  </a:lnTo>
                  <a:lnTo>
                    <a:pt x="82" y="48"/>
                  </a:lnTo>
                  <a:lnTo>
                    <a:pt x="66" y="60"/>
                  </a:lnTo>
                  <a:lnTo>
                    <a:pt x="52" y="76"/>
                  </a:lnTo>
                  <a:lnTo>
                    <a:pt x="40" y="92"/>
                  </a:lnTo>
                  <a:lnTo>
                    <a:pt x="28" y="110"/>
                  </a:lnTo>
                  <a:lnTo>
                    <a:pt x="20" y="128"/>
                  </a:lnTo>
                  <a:lnTo>
                    <a:pt x="12" y="148"/>
                  </a:lnTo>
                  <a:lnTo>
                    <a:pt x="6" y="168"/>
                  </a:lnTo>
                  <a:lnTo>
                    <a:pt x="2" y="190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34"/>
                  </a:lnTo>
                  <a:lnTo>
                    <a:pt x="2" y="256"/>
                  </a:lnTo>
                  <a:lnTo>
                    <a:pt x="8" y="276"/>
                  </a:lnTo>
                  <a:lnTo>
                    <a:pt x="14" y="298"/>
                  </a:lnTo>
                  <a:lnTo>
                    <a:pt x="22" y="316"/>
                  </a:lnTo>
                  <a:lnTo>
                    <a:pt x="34" y="334"/>
                  </a:lnTo>
                  <a:lnTo>
                    <a:pt x="46" y="352"/>
                  </a:lnTo>
                  <a:lnTo>
                    <a:pt x="60" y="368"/>
                  </a:lnTo>
                  <a:lnTo>
                    <a:pt x="74" y="384"/>
                  </a:lnTo>
                  <a:lnTo>
                    <a:pt x="90" y="396"/>
                  </a:lnTo>
                  <a:lnTo>
                    <a:pt x="108" y="408"/>
                  </a:lnTo>
                  <a:lnTo>
                    <a:pt x="128" y="418"/>
                  </a:lnTo>
                  <a:lnTo>
                    <a:pt x="148" y="426"/>
                  </a:lnTo>
                  <a:lnTo>
                    <a:pt x="168" y="432"/>
                  </a:lnTo>
                  <a:lnTo>
                    <a:pt x="190" y="436"/>
                  </a:lnTo>
                  <a:lnTo>
                    <a:pt x="212" y="438"/>
                  </a:lnTo>
                  <a:lnTo>
                    <a:pt x="212" y="438"/>
                  </a:lnTo>
                  <a:lnTo>
                    <a:pt x="220" y="438"/>
                  </a:lnTo>
                  <a:lnTo>
                    <a:pt x="220" y="438"/>
                  </a:lnTo>
                  <a:lnTo>
                    <a:pt x="242" y="436"/>
                  </a:lnTo>
                  <a:lnTo>
                    <a:pt x="262" y="434"/>
                  </a:lnTo>
                  <a:lnTo>
                    <a:pt x="284" y="428"/>
                  </a:lnTo>
                  <a:lnTo>
                    <a:pt x="302" y="422"/>
                  </a:lnTo>
                  <a:lnTo>
                    <a:pt x="322" y="412"/>
                  </a:lnTo>
                  <a:lnTo>
                    <a:pt x="340" y="402"/>
                  </a:lnTo>
                  <a:lnTo>
                    <a:pt x="356" y="390"/>
                  </a:lnTo>
                  <a:lnTo>
                    <a:pt x="372" y="376"/>
                  </a:lnTo>
                  <a:lnTo>
                    <a:pt x="386" y="362"/>
                  </a:lnTo>
                  <a:lnTo>
                    <a:pt x="398" y="346"/>
                  </a:lnTo>
                  <a:lnTo>
                    <a:pt x="410" y="328"/>
                  </a:lnTo>
                  <a:lnTo>
                    <a:pt x="420" y="308"/>
                  </a:lnTo>
                  <a:lnTo>
                    <a:pt x="426" y="290"/>
                  </a:lnTo>
                  <a:lnTo>
                    <a:pt x="432" y="268"/>
                  </a:lnTo>
                  <a:lnTo>
                    <a:pt x="436" y="248"/>
                  </a:lnTo>
                  <a:lnTo>
                    <a:pt x="438" y="226"/>
                  </a:lnTo>
                  <a:lnTo>
                    <a:pt x="438" y="226"/>
                  </a:lnTo>
                  <a:lnTo>
                    <a:pt x="438" y="204"/>
                  </a:lnTo>
                  <a:lnTo>
                    <a:pt x="436" y="182"/>
                  </a:lnTo>
                  <a:lnTo>
                    <a:pt x="430" y="160"/>
                  </a:lnTo>
                  <a:lnTo>
                    <a:pt x="424" y="140"/>
                  </a:lnTo>
                  <a:lnTo>
                    <a:pt x="416" y="120"/>
                  </a:lnTo>
                  <a:lnTo>
                    <a:pt x="406" y="102"/>
                  </a:lnTo>
                  <a:lnTo>
                    <a:pt x="394" y="84"/>
                  </a:lnTo>
                  <a:lnTo>
                    <a:pt x="380" y="68"/>
                  </a:lnTo>
                  <a:lnTo>
                    <a:pt x="364" y="54"/>
                  </a:lnTo>
                  <a:lnTo>
                    <a:pt x="348" y="40"/>
                  </a:lnTo>
                  <a:lnTo>
                    <a:pt x="330" y="30"/>
                  </a:lnTo>
                  <a:lnTo>
                    <a:pt x="312" y="20"/>
                  </a:lnTo>
                  <a:lnTo>
                    <a:pt x="292" y="12"/>
                  </a:lnTo>
                  <a:lnTo>
                    <a:pt x="270" y="6"/>
                  </a:lnTo>
                  <a:lnTo>
                    <a:pt x="248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24">
              <a:extLst>
                <a:ext uri="{FF2B5EF4-FFF2-40B4-BE49-F238E27FC236}">
                  <a16:creationId xmlns:a16="http://schemas.microsoft.com/office/drawing/2014/main" id="{847B0F6D-91C2-483B-F02B-8BA5987DE73A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32257" y="4279427"/>
              <a:ext cx="248766" cy="154058"/>
            </a:xfrm>
            <a:custGeom>
              <a:avLst/>
              <a:gdLst>
                <a:gd name="T0" fmla="*/ 2 w 394"/>
                <a:gd name="T1" fmla="*/ 66 h 244"/>
                <a:gd name="T2" fmla="*/ 2 w 394"/>
                <a:gd name="T3" fmla="*/ 66 h 244"/>
                <a:gd name="T4" fmla="*/ 0 w 394"/>
                <a:gd name="T5" fmla="*/ 78 h 244"/>
                <a:gd name="T6" fmla="*/ 0 w 394"/>
                <a:gd name="T7" fmla="*/ 88 h 244"/>
                <a:gd name="T8" fmla="*/ 2 w 394"/>
                <a:gd name="T9" fmla="*/ 100 h 244"/>
                <a:gd name="T10" fmla="*/ 6 w 394"/>
                <a:gd name="T11" fmla="*/ 112 h 244"/>
                <a:gd name="T12" fmla="*/ 12 w 394"/>
                <a:gd name="T13" fmla="*/ 124 h 244"/>
                <a:gd name="T14" fmla="*/ 18 w 394"/>
                <a:gd name="T15" fmla="*/ 136 h 244"/>
                <a:gd name="T16" fmla="*/ 28 w 394"/>
                <a:gd name="T17" fmla="*/ 148 h 244"/>
                <a:gd name="T18" fmla="*/ 38 w 394"/>
                <a:gd name="T19" fmla="*/ 158 h 244"/>
                <a:gd name="T20" fmla="*/ 50 w 394"/>
                <a:gd name="T21" fmla="*/ 170 h 244"/>
                <a:gd name="T22" fmla="*/ 62 w 394"/>
                <a:gd name="T23" fmla="*/ 180 h 244"/>
                <a:gd name="T24" fmla="*/ 92 w 394"/>
                <a:gd name="T25" fmla="*/ 200 h 244"/>
                <a:gd name="T26" fmla="*/ 128 w 394"/>
                <a:gd name="T27" fmla="*/ 218 h 244"/>
                <a:gd name="T28" fmla="*/ 166 w 394"/>
                <a:gd name="T29" fmla="*/ 230 h 244"/>
                <a:gd name="T30" fmla="*/ 166 w 394"/>
                <a:gd name="T31" fmla="*/ 230 h 244"/>
                <a:gd name="T32" fmla="*/ 206 w 394"/>
                <a:gd name="T33" fmla="*/ 240 h 244"/>
                <a:gd name="T34" fmla="*/ 244 w 394"/>
                <a:gd name="T35" fmla="*/ 244 h 244"/>
                <a:gd name="T36" fmla="*/ 280 w 394"/>
                <a:gd name="T37" fmla="*/ 244 h 244"/>
                <a:gd name="T38" fmla="*/ 296 w 394"/>
                <a:gd name="T39" fmla="*/ 242 h 244"/>
                <a:gd name="T40" fmla="*/ 312 w 394"/>
                <a:gd name="T41" fmla="*/ 240 h 244"/>
                <a:gd name="T42" fmla="*/ 328 w 394"/>
                <a:gd name="T43" fmla="*/ 236 h 244"/>
                <a:gd name="T44" fmla="*/ 342 w 394"/>
                <a:gd name="T45" fmla="*/ 230 h 244"/>
                <a:gd name="T46" fmla="*/ 354 w 394"/>
                <a:gd name="T47" fmla="*/ 224 h 244"/>
                <a:gd name="T48" fmla="*/ 364 w 394"/>
                <a:gd name="T49" fmla="*/ 216 h 244"/>
                <a:gd name="T50" fmla="*/ 374 w 394"/>
                <a:gd name="T51" fmla="*/ 208 h 244"/>
                <a:gd name="T52" fmla="*/ 382 w 394"/>
                <a:gd name="T53" fmla="*/ 200 h 244"/>
                <a:gd name="T54" fmla="*/ 388 w 394"/>
                <a:gd name="T55" fmla="*/ 190 h 244"/>
                <a:gd name="T56" fmla="*/ 392 w 394"/>
                <a:gd name="T57" fmla="*/ 180 h 244"/>
                <a:gd name="T58" fmla="*/ 392 w 394"/>
                <a:gd name="T59" fmla="*/ 180 h 244"/>
                <a:gd name="T60" fmla="*/ 394 w 394"/>
                <a:gd name="T61" fmla="*/ 168 h 244"/>
                <a:gd name="T62" fmla="*/ 394 w 394"/>
                <a:gd name="T63" fmla="*/ 156 h 244"/>
                <a:gd name="T64" fmla="*/ 392 w 394"/>
                <a:gd name="T65" fmla="*/ 144 h 244"/>
                <a:gd name="T66" fmla="*/ 390 w 394"/>
                <a:gd name="T67" fmla="*/ 132 h 244"/>
                <a:gd name="T68" fmla="*/ 384 w 394"/>
                <a:gd name="T69" fmla="*/ 120 h 244"/>
                <a:gd name="T70" fmla="*/ 376 w 394"/>
                <a:gd name="T71" fmla="*/ 110 h 244"/>
                <a:gd name="T72" fmla="*/ 368 w 394"/>
                <a:gd name="T73" fmla="*/ 98 h 244"/>
                <a:gd name="T74" fmla="*/ 358 w 394"/>
                <a:gd name="T75" fmla="*/ 86 h 244"/>
                <a:gd name="T76" fmla="*/ 346 w 394"/>
                <a:gd name="T77" fmla="*/ 76 h 244"/>
                <a:gd name="T78" fmla="*/ 332 w 394"/>
                <a:gd name="T79" fmla="*/ 64 h 244"/>
                <a:gd name="T80" fmla="*/ 302 w 394"/>
                <a:gd name="T81" fmla="*/ 44 h 244"/>
                <a:gd name="T82" fmla="*/ 268 w 394"/>
                <a:gd name="T83" fmla="*/ 28 h 244"/>
                <a:gd name="T84" fmla="*/ 228 w 394"/>
                <a:gd name="T85" fmla="*/ 14 h 244"/>
                <a:gd name="T86" fmla="*/ 228 w 394"/>
                <a:gd name="T87" fmla="*/ 14 h 244"/>
                <a:gd name="T88" fmla="*/ 190 w 394"/>
                <a:gd name="T89" fmla="*/ 6 h 244"/>
                <a:gd name="T90" fmla="*/ 150 w 394"/>
                <a:gd name="T91" fmla="*/ 0 h 244"/>
                <a:gd name="T92" fmla="*/ 114 w 394"/>
                <a:gd name="T93" fmla="*/ 2 h 244"/>
                <a:gd name="T94" fmla="*/ 98 w 394"/>
                <a:gd name="T95" fmla="*/ 4 h 244"/>
                <a:gd name="T96" fmla="*/ 82 w 394"/>
                <a:gd name="T97" fmla="*/ 6 h 244"/>
                <a:gd name="T98" fmla="*/ 68 w 394"/>
                <a:gd name="T99" fmla="*/ 10 h 244"/>
                <a:gd name="T100" fmla="*/ 54 w 394"/>
                <a:gd name="T101" fmla="*/ 16 h 244"/>
                <a:gd name="T102" fmla="*/ 42 w 394"/>
                <a:gd name="T103" fmla="*/ 22 h 244"/>
                <a:gd name="T104" fmla="*/ 30 w 394"/>
                <a:gd name="T105" fmla="*/ 28 h 244"/>
                <a:gd name="T106" fmla="*/ 20 w 394"/>
                <a:gd name="T107" fmla="*/ 36 h 244"/>
                <a:gd name="T108" fmla="*/ 14 w 394"/>
                <a:gd name="T109" fmla="*/ 46 h 244"/>
                <a:gd name="T110" fmla="*/ 8 w 394"/>
                <a:gd name="T111" fmla="*/ 56 h 244"/>
                <a:gd name="T112" fmla="*/ 2 w 394"/>
                <a:gd name="T113" fmla="*/ 66 h 244"/>
                <a:gd name="T114" fmla="*/ 2 w 394"/>
                <a:gd name="T115" fmla="*/ 6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4" h="244">
                  <a:moveTo>
                    <a:pt x="2" y="66"/>
                  </a:moveTo>
                  <a:lnTo>
                    <a:pt x="2" y="66"/>
                  </a:lnTo>
                  <a:lnTo>
                    <a:pt x="0" y="78"/>
                  </a:lnTo>
                  <a:lnTo>
                    <a:pt x="0" y="88"/>
                  </a:lnTo>
                  <a:lnTo>
                    <a:pt x="2" y="100"/>
                  </a:lnTo>
                  <a:lnTo>
                    <a:pt x="6" y="112"/>
                  </a:lnTo>
                  <a:lnTo>
                    <a:pt x="12" y="124"/>
                  </a:lnTo>
                  <a:lnTo>
                    <a:pt x="18" y="136"/>
                  </a:lnTo>
                  <a:lnTo>
                    <a:pt x="28" y="148"/>
                  </a:lnTo>
                  <a:lnTo>
                    <a:pt x="38" y="158"/>
                  </a:lnTo>
                  <a:lnTo>
                    <a:pt x="50" y="170"/>
                  </a:lnTo>
                  <a:lnTo>
                    <a:pt x="62" y="180"/>
                  </a:lnTo>
                  <a:lnTo>
                    <a:pt x="92" y="200"/>
                  </a:lnTo>
                  <a:lnTo>
                    <a:pt x="128" y="218"/>
                  </a:lnTo>
                  <a:lnTo>
                    <a:pt x="166" y="230"/>
                  </a:lnTo>
                  <a:lnTo>
                    <a:pt x="166" y="230"/>
                  </a:lnTo>
                  <a:lnTo>
                    <a:pt x="206" y="240"/>
                  </a:lnTo>
                  <a:lnTo>
                    <a:pt x="244" y="244"/>
                  </a:lnTo>
                  <a:lnTo>
                    <a:pt x="280" y="244"/>
                  </a:lnTo>
                  <a:lnTo>
                    <a:pt x="296" y="242"/>
                  </a:lnTo>
                  <a:lnTo>
                    <a:pt x="312" y="240"/>
                  </a:lnTo>
                  <a:lnTo>
                    <a:pt x="328" y="236"/>
                  </a:lnTo>
                  <a:lnTo>
                    <a:pt x="342" y="230"/>
                  </a:lnTo>
                  <a:lnTo>
                    <a:pt x="354" y="224"/>
                  </a:lnTo>
                  <a:lnTo>
                    <a:pt x="364" y="216"/>
                  </a:lnTo>
                  <a:lnTo>
                    <a:pt x="374" y="208"/>
                  </a:lnTo>
                  <a:lnTo>
                    <a:pt x="382" y="200"/>
                  </a:lnTo>
                  <a:lnTo>
                    <a:pt x="388" y="190"/>
                  </a:lnTo>
                  <a:lnTo>
                    <a:pt x="392" y="180"/>
                  </a:lnTo>
                  <a:lnTo>
                    <a:pt x="392" y="180"/>
                  </a:lnTo>
                  <a:lnTo>
                    <a:pt x="394" y="168"/>
                  </a:lnTo>
                  <a:lnTo>
                    <a:pt x="394" y="156"/>
                  </a:lnTo>
                  <a:lnTo>
                    <a:pt x="392" y="144"/>
                  </a:lnTo>
                  <a:lnTo>
                    <a:pt x="390" y="132"/>
                  </a:lnTo>
                  <a:lnTo>
                    <a:pt x="384" y="120"/>
                  </a:lnTo>
                  <a:lnTo>
                    <a:pt x="376" y="110"/>
                  </a:lnTo>
                  <a:lnTo>
                    <a:pt x="368" y="98"/>
                  </a:lnTo>
                  <a:lnTo>
                    <a:pt x="358" y="86"/>
                  </a:lnTo>
                  <a:lnTo>
                    <a:pt x="346" y="76"/>
                  </a:lnTo>
                  <a:lnTo>
                    <a:pt x="332" y="64"/>
                  </a:lnTo>
                  <a:lnTo>
                    <a:pt x="302" y="44"/>
                  </a:lnTo>
                  <a:lnTo>
                    <a:pt x="268" y="28"/>
                  </a:lnTo>
                  <a:lnTo>
                    <a:pt x="228" y="14"/>
                  </a:lnTo>
                  <a:lnTo>
                    <a:pt x="228" y="14"/>
                  </a:lnTo>
                  <a:lnTo>
                    <a:pt x="190" y="6"/>
                  </a:lnTo>
                  <a:lnTo>
                    <a:pt x="150" y="0"/>
                  </a:lnTo>
                  <a:lnTo>
                    <a:pt x="114" y="2"/>
                  </a:lnTo>
                  <a:lnTo>
                    <a:pt x="98" y="4"/>
                  </a:lnTo>
                  <a:lnTo>
                    <a:pt x="82" y="6"/>
                  </a:lnTo>
                  <a:lnTo>
                    <a:pt x="68" y="10"/>
                  </a:lnTo>
                  <a:lnTo>
                    <a:pt x="54" y="16"/>
                  </a:lnTo>
                  <a:lnTo>
                    <a:pt x="42" y="22"/>
                  </a:lnTo>
                  <a:lnTo>
                    <a:pt x="30" y="28"/>
                  </a:lnTo>
                  <a:lnTo>
                    <a:pt x="20" y="36"/>
                  </a:lnTo>
                  <a:lnTo>
                    <a:pt x="14" y="46"/>
                  </a:lnTo>
                  <a:lnTo>
                    <a:pt x="8" y="56"/>
                  </a:lnTo>
                  <a:lnTo>
                    <a:pt x="2" y="66"/>
                  </a:lnTo>
                  <a:lnTo>
                    <a:pt x="2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25">
              <a:extLst>
                <a:ext uri="{FF2B5EF4-FFF2-40B4-BE49-F238E27FC236}">
                  <a16:creationId xmlns:a16="http://schemas.microsoft.com/office/drawing/2014/main" id="{034D5D19-E630-8899-7727-0DFB80F6F800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01127" y="4606713"/>
              <a:ext cx="162897" cy="113649"/>
            </a:xfrm>
            <a:custGeom>
              <a:avLst/>
              <a:gdLst>
                <a:gd name="T0" fmla="*/ 2 w 258"/>
                <a:gd name="T1" fmla="*/ 34 h 180"/>
                <a:gd name="T2" fmla="*/ 2 w 258"/>
                <a:gd name="T3" fmla="*/ 34 h 180"/>
                <a:gd name="T4" fmla="*/ 0 w 258"/>
                <a:gd name="T5" fmla="*/ 42 h 180"/>
                <a:gd name="T6" fmla="*/ 0 w 258"/>
                <a:gd name="T7" fmla="*/ 50 h 180"/>
                <a:gd name="T8" fmla="*/ 0 w 258"/>
                <a:gd name="T9" fmla="*/ 58 h 180"/>
                <a:gd name="T10" fmla="*/ 0 w 258"/>
                <a:gd name="T11" fmla="*/ 66 h 180"/>
                <a:gd name="T12" fmla="*/ 6 w 258"/>
                <a:gd name="T13" fmla="*/ 82 h 180"/>
                <a:gd name="T14" fmla="*/ 18 w 258"/>
                <a:gd name="T15" fmla="*/ 100 h 180"/>
                <a:gd name="T16" fmla="*/ 32 w 258"/>
                <a:gd name="T17" fmla="*/ 118 h 180"/>
                <a:gd name="T18" fmla="*/ 50 w 258"/>
                <a:gd name="T19" fmla="*/ 134 h 180"/>
                <a:gd name="T20" fmla="*/ 72 w 258"/>
                <a:gd name="T21" fmla="*/ 148 h 180"/>
                <a:gd name="T22" fmla="*/ 98 w 258"/>
                <a:gd name="T23" fmla="*/ 160 h 180"/>
                <a:gd name="T24" fmla="*/ 98 w 258"/>
                <a:gd name="T25" fmla="*/ 160 h 180"/>
                <a:gd name="T26" fmla="*/ 124 w 258"/>
                <a:gd name="T27" fmla="*/ 170 h 180"/>
                <a:gd name="T28" fmla="*/ 150 w 258"/>
                <a:gd name="T29" fmla="*/ 178 h 180"/>
                <a:gd name="T30" fmla="*/ 174 w 258"/>
                <a:gd name="T31" fmla="*/ 180 h 180"/>
                <a:gd name="T32" fmla="*/ 196 w 258"/>
                <a:gd name="T33" fmla="*/ 180 h 180"/>
                <a:gd name="T34" fmla="*/ 216 w 258"/>
                <a:gd name="T35" fmla="*/ 178 h 180"/>
                <a:gd name="T36" fmla="*/ 232 w 258"/>
                <a:gd name="T37" fmla="*/ 170 h 180"/>
                <a:gd name="T38" fmla="*/ 240 w 258"/>
                <a:gd name="T39" fmla="*/ 166 h 180"/>
                <a:gd name="T40" fmla="*/ 246 w 258"/>
                <a:gd name="T41" fmla="*/ 160 h 180"/>
                <a:gd name="T42" fmla="*/ 252 w 258"/>
                <a:gd name="T43" fmla="*/ 154 h 180"/>
                <a:gd name="T44" fmla="*/ 256 w 258"/>
                <a:gd name="T45" fmla="*/ 148 h 180"/>
                <a:gd name="T46" fmla="*/ 256 w 258"/>
                <a:gd name="T47" fmla="*/ 148 h 180"/>
                <a:gd name="T48" fmla="*/ 258 w 258"/>
                <a:gd name="T49" fmla="*/ 140 h 180"/>
                <a:gd name="T50" fmla="*/ 258 w 258"/>
                <a:gd name="T51" fmla="*/ 132 h 180"/>
                <a:gd name="T52" fmla="*/ 258 w 258"/>
                <a:gd name="T53" fmla="*/ 124 h 180"/>
                <a:gd name="T54" fmla="*/ 258 w 258"/>
                <a:gd name="T55" fmla="*/ 116 h 180"/>
                <a:gd name="T56" fmla="*/ 252 w 258"/>
                <a:gd name="T57" fmla="*/ 98 h 180"/>
                <a:gd name="T58" fmla="*/ 240 w 258"/>
                <a:gd name="T59" fmla="*/ 82 h 180"/>
                <a:gd name="T60" fmla="*/ 226 w 258"/>
                <a:gd name="T61" fmla="*/ 64 h 180"/>
                <a:gd name="T62" fmla="*/ 208 w 258"/>
                <a:gd name="T63" fmla="*/ 48 h 180"/>
                <a:gd name="T64" fmla="*/ 186 w 258"/>
                <a:gd name="T65" fmla="*/ 34 h 180"/>
                <a:gd name="T66" fmla="*/ 160 w 258"/>
                <a:gd name="T67" fmla="*/ 20 h 180"/>
                <a:gd name="T68" fmla="*/ 160 w 258"/>
                <a:gd name="T69" fmla="*/ 20 h 180"/>
                <a:gd name="T70" fmla="*/ 134 w 258"/>
                <a:gd name="T71" fmla="*/ 10 h 180"/>
                <a:gd name="T72" fmla="*/ 108 w 258"/>
                <a:gd name="T73" fmla="*/ 4 h 180"/>
                <a:gd name="T74" fmla="*/ 84 w 258"/>
                <a:gd name="T75" fmla="*/ 0 h 180"/>
                <a:gd name="T76" fmla="*/ 62 w 258"/>
                <a:gd name="T77" fmla="*/ 2 h 180"/>
                <a:gd name="T78" fmla="*/ 42 w 258"/>
                <a:gd name="T79" fmla="*/ 4 h 180"/>
                <a:gd name="T80" fmla="*/ 26 w 258"/>
                <a:gd name="T81" fmla="*/ 12 h 180"/>
                <a:gd name="T82" fmla="*/ 18 w 258"/>
                <a:gd name="T83" fmla="*/ 16 h 180"/>
                <a:gd name="T84" fmla="*/ 12 w 258"/>
                <a:gd name="T85" fmla="*/ 22 h 180"/>
                <a:gd name="T86" fmla="*/ 6 w 258"/>
                <a:gd name="T87" fmla="*/ 28 h 180"/>
                <a:gd name="T88" fmla="*/ 2 w 258"/>
                <a:gd name="T89" fmla="*/ 34 h 180"/>
                <a:gd name="T90" fmla="*/ 2 w 258"/>
                <a:gd name="T91" fmla="*/ 3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180">
                  <a:moveTo>
                    <a:pt x="2" y="34"/>
                  </a:moveTo>
                  <a:lnTo>
                    <a:pt x="2" y="34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0" y="58"/>
                  </a:lnTo>
                  <a:lnTo>
                    <a:pt x="0" y="66"/>
                  </a:lnTo>
                  <a:lnTo>
                    <a:pt x="6" y="82"/>
                  </a:lnTo>
                  <a:lnTo>
                    <a:pt x="18" y="100"/>
                  </a:lnTo>
                  <a:lnTo>
                    <a:pt x="32" y="118"/>
                  </a:lnTo>
                  <a:lnTo>
                    <a:pt x="50" y="134"/>
                  </a:lnTo>
                  <a:lnTo>
                    <a:pt x="72" y="148"/>
                  </a:lnTo>
                  <a:lnTo>
                    <a:pt x="98" y="160"/>
                  </a:lnTo>
                  <a:lnTo>
                    <a:pt x="98" y="160"/>
                  </a:lnTo>
                  <a:lnTo>
                    <a:pt x="124" y="170"/>
                  </a:lnTo>
                  <a:lnTo>
                    <a:pt x="150" y="178"/>
                  </a:lnTo>
                  <a:lnTo>
                    <a:pt x="174" y="180"/>
                  </a:lnTo>
                  <a:lnTo>
                    <a:pt x="196" y="180"/>
                  </a:lnTo>
                  <a:lnTo>
                    <a:pt x="216" y="178"/>
                  </a:lnTo>
                  <a:lnTo>
                    <a:pt x="232" y="170"/>
                  </a:lnTo>
                  <a:lnTo>
                    <a:pt x="240" y="166"/>
                  </a:lnTo>
                  <a:lnTo>
                    <a:pt x="246" y="160"/>
                  </a:lnTo>
                  <a:lnTo>
                    <a:pt x="252" y="154"/>
                  </a:lnTo>
                  <a:lnTo>
                    <a:pt x="256" y="148"/>
                  </a:lnTo>
                  <a:lnTo>
                    <a:pt x="256" y="148"/>
                  </a:lnTo>
                  <a:lnTo>
                    <a:pt x="258" y="140"/>
                  </a:lnTo>
                  <a:lnTo>
                    <a:pt x="258" y="132"/>
                  </a:lnTo>
                  <a:lnTo>
                    <a:pt x="258" y="124"/>
                  </a:lnTo>
                  <a:lnTo>
                    <a:pt x="258" y="116"/>
                  </a:lnTo>
                  <a:lnTo>
                    <a:pt x="252" y="98"/>
                  </a:lnTo>
                  <a:lnTo>
                    <a:pt x="240" y="82"/>
                  </a:lnTo>
                  <a:lnTo>
                    <a:pt x="226" y="64"/>
                  </a:lnTo>
                  <a:lnTo>
                    <a:pt x="208" y="48"/>
                  </a:lnTo>
                  <a:lnTo>
                    <a:pt x="186" y="34"/>
                  </a:lnTo>
                  <a:lnTo>
                    <a:pt x="160" y="20"/>
                  </a:lnTo>
                  <a:lnTo>
                    <a:pt x="160" y="20"/>
                  </a:lnTo>
                  <a:lnTo>
                    <a:pt x="134" y="10"/>
                  </a:lnTo>
                  <a:lnTo>
                    <a:pt x="108" y="4"/>
                  </a:lnTo>
                  <a:lnTo>
                    <a:pt x="84" y="0"/>
                  </a:lnTo>
                  <a:lnTo>
                    <a:pt x="62" y="2"/>
                  </a:lnTo>
                  <a:lnTo>
                    <a:pt x="42" y="4"/>
                  </a:lnTo>
                  <a:lnTo>
                    <a:pt x="26" y="12"/>
                  </a:lnTo>
                  <a:lnTo>
                    <a:pt x="18" y="16"/>
                  </a:lnTo>
                  <a:lnTo>
                    <a:pt x="12" y="22"/>
                  </a:lnTo>
                  <a:lnTo>
                    <a:pt x="6" y="28"/>
                  </a:lnTo>
                  <a:lnTo>
                    <a:pt x="2" y="34"/>
                  </a:lnTo>
                  <a:lnTo>
                    <a:pt x="2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26">
              <a:extLst>
                <a:ext uri="{FF2B5EF4-FFF2-40B4-BE49-F238E27FC236}">
                  <a16:creationId xmlns:a16="http://schemas.microsoft.com/office/drawing/2014/main" id="{A15D5D9F-202F-9D15-9AEF-2E63019BDDC0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031905" y="5324283"/>
              <a:ext cx="445758" cy="419240"/>
            </a:xfrm>
            <a:custGeom>
              <a:avLst/>
              <a:gdLst>
                <a:gd name="T0" fmla="*/ 472 w 706"/>
                <a:gd name="T1" fmla="*/ 656 h 664"/>
                <a:gd name="T2" fmla="*/ 520 w 706"/>
                <a:gd name="T3" fmla="*/ 650 h 664"/>
                <a:gd name="T4" fmla="*/ 566 w 706"/>
                <a:gd name="T5" fmla="*/ 634 h 664"/>
                <a:gd name="T6" fmla="*/ 606 w 706"/>
                <a:gd name="T7" fmla="*/ 612 h 664"/>
                <a:gd name="T8" fmla="*/ 642 w 706"/>
                <a:gd name="T9" fmla="*/ 580 h 664"/>
                <a:gd name="T10" fmla="*/ 658 w 706"/>
                <a:gd name="T11" fmla="*/ 562 h 664"/>
                <a:gd name="T12" fmla="*/ 682 w 706"/>
                <a:gd name="T13" fmla="*/ 520 h 664"/>
                <a:gd name="T14" fmla="*/ 698 w 706"/>
                <a:gd name="T15" fmla="*/ 476 h 664"/>
                <a:gd name="T16" fmla="*/ 706 w 706"/>
                <a:gd name="T17" fmla="*/ 430 h 664"/>
                <a:gd name="T18" fmla="*/ 706 w 706"/>
                <a:gd name="T19" fmla="*/ 406 h 664"/>
                <a:gd name="T20" fmla="*/ 698 w 706"/>
                <a:gd name="T21" fmla="*/ 324 h 664"/>
                <a:gd name="T22" fmla="*/ 676 w 706"/>
                <a:gd name="T23" fmla="*/ 244 h 664"/>
                <a:gd name="T24" fmla="*/ 640 w 706"/>
                <a:gd name="T25" fmla="*/ 168 h 664"/>
                <a:gd name="T26" fmla="*/ 616 w 706"/>
                <a:gd name="T27" fmla="*/ 134 h 664"/>
                <a:gd name="T28" fmla="*/ 588 w 706"/>
                <a:gd name="T29" fmla="*/ 104 h 664"/>
                <a:gd name="T30" fmla="*/ 570 w 706"/>
                <a:gd name="T31" fmla="*/ 88 h 664"/>
                <a:gd name="T32" fmla="*/ 534 w 706"/>
                <a:gd name="T33" fmla="*/ 58 h 664"/>
                <a:gd name="T34" fmla="*/ 498 w 706"/>
                <a:gd name="T35" fmla="*/ 36 h 664"/>
                <a:gd name="T36" fmla="*/ 460 w 706"/>
                <a:gd name="T37" fmla="*/ 18 h 664"/>
                <a:gd name="T38" fmla="*/ 420 w 706"/>
                <a:gd name="T39" fmla="*/ 8 h 664"/>
                <a:gd name="T40" fmla="*/ 382 w 706"/>
                <a:gd name="T41" fmla="*/ 2 h 664"/>
                <a:gd name="T42" fmla="*/ 342 w 706"/>
                <a:gd name="T43" fmla="*/ 0 h 664"/>
                <a:gd name="T44" fmla="*/ 304 w 706"/>
                <a:gd name="T45" fmla="*/ 4 h 664"/>
                <a:gd name="T46" fmla="*/ 266 w 706"/>
                <a:gd name="T47" fmla="*/ 14 h 664"/>
                <a:gd name="T48" fmla="*/ 228 w 706"/>
                <a:gd name="T49" fmla="*/ 30 h 664"/>
                <a:gd name="T50" fmla="*/ 192 w 706"/>
                <a:gd name="T51" fmla="*/ 50 h 664"/>
                <a:gd name="T52" fmla="*/ 158 w 706"/>
                <a:gd name="T53" fmla="*/ 76 h 664"/>
                <a:gd name="T54" fmla="*/ 126 w 706"/>
                <a:gd name="T55" fmla="*/ 108 h 664"/>
                <a:gd name="T56" fmla="*/ 96 w 706"/>
                <a:gd name="T57" fmla="*/ 144 h 664"/>
                <a:gd name="T58" fmla="*/ 68 w 706"/>
                <a:gd name="T59" fmla="*/ 184 h 664"/>
                <a:gd name="T60" fmla="*/ 44 w 706"/>
                <a:gd name="T61" fmla="*/ 230 h 664"/>
                <a:gd name="T62" fmla="*/ 32 w 706"/>
                <a:gd name="T63" fmla="*/ 256 h 664"/>
                <a:gd name="T64" fmla="*/ 10 w 706"/>
                <a:gd name="T65" fmla="*/ 316 h 664"/>
                <a:gd name="T66" fmla="*/ 0 w 706"/>
                <a:gd name="T67" fmla="*/ 370 h 664"/>
                <a:gd name="T68" fmla="*/ 0 w 706"/>
                <a:gd name="T69" fmla="*/ 416 h 664"/>
                <a:gd name="T70" fmla="*/ 6 w 706"/>
                <a:gd name="T71" fmla="*/ 456 h 664"/>
                <a:gd name="T72" fmla="*/ 18 w 706"/>
                <a:gd name="T73" fmla="*/ 490 h 664"/>
                <a:gd name="T74" fmla="*/ 46 w 706"/>
                <a:gd name="T75" fmla="*/ 540 h 664"/>
                <a:gd name="T76" fmla="*/ 62 w 706"/>
                <a:gd name="T77" fmla="*/ 556 h 664"/>
                <a:gd name="T78" fmla="*/ 112 w 706"/>
                <a:gd name="T79" fmla="*/ 598 h 664"/>
                <a:gd name="T80" fmla="*/ 168 w 706"/>
                <a:gd name="T81" fmla="*/ 624 h 664"/>
                <a:gd name="T82" fmla="*/ 230 w 706"/>
                <a:gd name="T83" fmla="*/ 640 h 664"/>
                <a:gd name="T84" fmla="*/ 294 w 706"/>
                <a:gd name="T85" fmla="*/ 656 h 664"/>
                <a:gd name="T86" fmla="*/ 366 w 706"/>
                <a:gd name="T87" fmla="*/ 664 h 664"/>
                <a:gd name="T88" fmla="*/ 454 w 706"/>
                <a:gd name="T89" fmla="*/ 658 h 664"/>
                <a:gd name="T90" fmla="*/ 472 w 706"/>
                <a:gd name="T91" fmla="*/ 65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6" h="664">
                  <a:moveTo>
                    <a:pt x="472" y="656"/>
                  </a:moveTo>
                  <a:lnTo>
                    <a:pt x="472" y="656"/>
                  </a:lnTo>
                  <a:lnTo>
                    <a:pt x="496" y="654"/>
                  </a:lnTo>
                  <a:lnTo>
                    <a:pt x="520" y="650"/>
                  </a:lnTo>
                  <a:lnTo>
                    <a:pt x="544" y="644"/>
                  </a:lnTo>
                  <a:lnTo>
                    <a:pt x="566" y="634"/>
                  </a:lnTo>
                  <a:lnTo>
                    <a:pt x="586" y="624"/>
                  </a:lnTo>
                  <a:lnTo>
                    <a:pt x="606" y="612"/>
                  </a:lnTo>
                  <a:lnTo>
                    <a:pt x="624" y="596"/>
                  </a:lnTo>
                  <a:lnTo>
                    <a:pt x="642" y="580"/>
                  </a:lnTo>
                  <a:lnTo>
                    <a:pt x="642" y="580"/>
                  </a:lnTo>
                  <a:lnTo>
                    <a:pt x="658" y="562"/>
                  </a:lnTo>
                  <a:lnTo>
                    <a:pt x="670" y="542"/>
                  </a:lnTo>
                  <a:lnTo>
                    <a:pt x="682" y="520"/>
                  </a:lnTo>
                  <a:lnTo>
                    <a:pt x="692" y="498"/>
                  </a:lnTo>
                  <a:lnTo>
                    <a:pt x="698" y="476"/>
                  </a:lnTo>
                  <a:lnTo>
                    <a:pt x="704" y="454"/>
                  </a:lnTo>
                  <a:lnTo>
                    <a:pt x="706" y="430"/>
                  </a:lnTo>
                  <a:lnTo>
                    <a:pt x="706" y="406"/>
                  </a:lnTo>
                  <a:lnTo>
                    <a:pt x="706" y="406"/>
                  </a:lnTo>
                  <a:lnTo>
                    <a:pt x="704" y="364"/>
                  </a:lnTo>
                  <a:lnTo>
                    <a:pt x="698" y="324"/>
                  </a:lnTo>
                  <a:lnTo>
                    <a:pt x="688" y="282"/>
                  </a:lnTo>
                  <a:lnTo>
                    <a:pt x="676" y="244"/>
                  </a:lnTo>
                  <a:lnTo>
                    <a:pt x="660" y="204"/>
                  </a:lnTo>
                  <a:lnTo>
                    <a:pt x="640" y="168"/>
                  </a:lnTo>
                  <a:lnTo>
                    <a:pt x="628" y="152"/>
                  </a:lnTo>
                  <a:lnTo>
                    <a:pt x="616" y="134"/>
                  </a:lnTo>
                  <a:lnTo>
                    <a:pt x="602" y="118"/>
                  </a:lnTo>
                  <a:lnTo>
                    <a:pt x="588" y="104"/>
                  </a:lnTo>
                  <a:lnTo>
                    <a:pt x="588" y="104"/>
                  </a:lnTo>
                  <a:lnTo>
                    <a:pt x="570" y="88"/>
                  </a:lnTo>
                  <a:lnTo>
                    <a:pt x="552" y="72"/>
                  </a:lnTo>
                  <a:lnTo>
                    <a:pt x="534" y="58"/>
                  </a:lnTo>
                  <a:lnTo>
                    <a:pt x="516" y="46"/>
                  </a:lnTo>
                  <a:lnTo>
                    <a:pt x="498" y="36"/>
                  </a:lnTo>
                  <a:lnTo>
                    <a:pt x="478" y="26"/>
                  </a:lnTo>
                  <a:lnTo>
                    <a:pt x="460" y="18"/>
                  </a:lnTo>
                  <a:lnTo>
                    <a:pt x="440" y="12"/>
                  </a:lnTo>
                  <a:lnTo>
                    <a:pt x="420" y="8"/>
                  </a:lnTo>
                  <a:lnTo>
                    <a:pt x="402" y="4"/>
                  </a:lnTo>
                  <a:lnTo>
                    <a:pt x="382" y="2"/>
                  </a:lnTo>
                  <a:lnTo>
                    <a:pt x="362" y="0"/>
                  </a:lnTo>
                  <a:lnTo>
                    <a:pt x="342" y="0"/>
                  </a:lnTo>
                  <a:lnTo>
                    <a:pt x="324" y="2"/>
                  </a:lnTo>
                  <a:lnTo>
                    <a:pt x="304" y="4"/>
                  </a:lnTo>
                  <a:lnTo>
                    <a:pt x="284" y="10"/>
                  </a:lnTo>
                  <a:lnTo>
                    <a:pt x="266" y="14"/>
                  </a:lnTo>
                  <a:lnTo>
                    <a:pt x="248" y="22"/>
                  </a:lnTo>
                  <a:lnTo>
                    <a:pt x="228" y="30"/>
                  </a:lnTo>
                  <a:lnTo>
                    <a:pt x="210" y="40"/>
                  </a:lnTo>
                  <a:lnTo>
                    <a:pt x="192" y="50"/>
                  </a:lnTo>
                  <a:lnTo>
                    <a:pt x="176" y="62"/>
                  </a:lnTo>
                  <a:lnTo>
                    <a:pt x="158" y="76"/>
                  </a:lnTo>
                  <a:lnTo>
                    <a:pt x="142" y="92"/>
                  </a:lnTo>
                  <a:lnTo>
                    <a:pt x="126" y="108"/>
                  </a:lnTo>
                  <a:lnTo>
                    <a:pt x="110" y="124"/>
                  </a:lnTo>
                  <a:lnTo>
                    <a:pt x="96" y="144"/>
                  </a:lnTo>
                  <a:lnTo>
                    <a:pt x="82" y="164"/>
                  </a:lnTo>
                  <a:lnTo>
                    <a:pt x="68" y="184"/>
                  </a:lnTo>
                  <a:lnTo>
                    <a:pt x="56" y="208"/>
                  </a:lnTo>
                  <a:lnTo>
                    <a:pt x="44" y="230"/>
                  </a:lnTo>
                  <a:lnTo>
                    <a:pt x="32" y="256"/>
                  </a:lnTo>
                  <a:lnTo>
                    <a:pt x="32" y="256"/>
                  </a:lnTo>
                  <a:lnTo>
                    <a:pt x="20" y="288"/>
                  </a:lnTo>
                  <a:lnTo>
                    <a:pt x="10" y="316"/>
                  </a:lnTo>
                  <a:lnTo>
                    <a:pt x="4" y="344"/>
                  </a:lnTo>
                  <a:lnTo>
                    <a:pt x="0" y="370"/>
                  </a:lnTo>
                  <a:lnTo>
                    <a:pt x="0" y="394"/>
                  </a:lnTo>
                  <a:lnTo>
                    <a:pt x="0" y="416"/>
                  </a:lnTo>
                  <a:lnTo>
                    <a:pt x="2" y="438"/>
                  </a:lnTo>
                  <a:lnTo>
                    <a:pt x="6" y="456"/>
                  </a:lnTo>
                  <a:lnTo>
                    <a:pt x="12" y="474"/>
                  </a:lnTo>
                  <a:lnTo>
                    <a:pt x="18" y="490"/>
                  </a:lnTo>
                  <a:lnTo>
                    <a:pt x="32" y="518"/>
                  </a:lnTo>
                  <a:lnTo>
                    <a:pt x="46" y="540"/>
                  </a:lnTo>
                  <a:lnTo>
                    <a:pt x="62" y="556"/>
                  </a:lnTo>
                  <a:lnTo>
                    <a:pt x="62" y="556"/>
                  </a:lnTo>
                  <a:lnTo>
                    <a:pt x="86" y="580"/>
                  </a:lnTo>
                  <a:lnTo>
                    <a:pt x="112" y="598"/>
                  </a:lnTo>
                  <a:lnTo>
                    <a:pt x="138" y="612"/>
                  </a:lnTo>
                  <a:lnTo>
                    <a:pt x="168" y="624"/>
                  </a:lnTo>
                  <a:lnTo>
                    <a:pt x="198" y="634"/>
                  </a:lnTo>
                  <a:lnTo>
                    <a:pt x="230" y="640"/>
                  </a:lnTo>
                  <a:lnTo>
                    <a:pt x="294" y="656"/>
                  </a:lnTo>
                  <a:lnTo>
                    <a:pt x="294" y="656"/>
                  </a:lnTo>
                  <a:lnTo>
                    <a:pt x="332" y="662"/>
                  </a:lnTo>
                  <a:lnTo>
                    <a:pt x="366" y="664"/>
                  </a:lnTo>
                  <a:lnTo>
                    <a:pt x="406" y="662"/>
                  </a:lnTo>
                  <a:lnTo>
                    <a:pt x="454" y="658"/>
                  </a:lnTo>
                  <a:lnTo>
                    <a:pt x="454" y="658"/>
                  </a:lnTo>
                  <a:lnTo>
                    <a:pt x="472" y="656"/>
                  </a:lnTo>
                  <a:lnTo>
                    <a:pt x="472" y="656"/>
                  </a:ln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27">
              <a:extLst>
                <a:ext uri="{FF2B5EF4-FFF2-40B4-BE49-F238E27FC236}">
                  <a16:creationId xmlns:a16="http://schemas.microsoft.com/office/drawing/2014/main" id="{6416D406-53ED-8828-3843-DCBB41505E62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068025" y="5039231"/>
              <a:ext cx="279072" cy="151532"/>
            </a:xfrm>
            <a:custGeom>
              <a:avLst/>
              <a:gdLst>
                <a:gd name="T0" fmla="*/ 192 w 442"/>
                <a:gd name="T1" fmla="*/ 240 h 240"/>
                <a:gd name="T2" fmla="*/ 192 w 442"/>
                <a:gd name="T3" fmla="*/ 240 h 240"/>
                <a:gd name="T4" fmla="*/ 166 w 442"/>
                <a:gd name="T5" fmla="*/ 240 h 240"/>
                <a:gd name="T6" fmla="*/ 138 w 442"/>
                <a:gd name="T7" fmla="*/ 240 h 240"/>
                <a:gd name="T8" fmla="*/ 108 w 442"/>
                <a:gd name="T9" fmla="*/ 234 h 240"/>
                <a:gd name="T10" fmla="*/ 78 w 442"/>
                <a:gd name="T11" fmla="*/ 226 h 240"/>
                <a:gd name="T12" fmla="*/ 62 w 442"/>
                <a:gd name="T13" fmla="*/ 222 h 240"/>
                <a:gd name="T14" fmla="*/ 50 w 442"/>
                <a:gd name="T15" fmla="*/ 214 h 240"/>
                <a:gd name="T16" fmla="*/ 38 w 442"/>
                <a:gd name="T17" fmla="*/ 206 h 240"/>
                <a:gd name="T18" fmla="*/ 26 w 442"/>
                <a:gd name="T19" fmla="*/ 198 h 240"/>
                <a:gd name="T20" fmla="*/ 16 w 442"/>
                <a:gd name="T21" fmla="*/ 186 h 240"/>
                <a:gd name="T22" fmla="*/ 10 w 442"/>
                <a:gd name="T23" fmla="*/ 174 h 240"/>
                <a:gd name="T24" fmla="*/ 4 w 442"/>
                <a:gd name="T25" fmla="*/ 160 h 240"/>
                <a:gd name="T26" fmla="*/ 0 w 442"/>
                <a:gd name="T27" fmla="*/ 146 h 240"/>
                <a:gd name="T28" fmla="*/ 0 w 442"/>
                <a:gd name="T29" fmla="*/ 146 h 240"/>
                <a:gd name="T30" fmla="*/ 0 w 442"/>
                <a:gd name="T31" fmla="*/ 134 h 240"/>
                <a:gd name="T32" fmla="*/ 4 w 442"/>
                <a:gd name="T33" fmla="*/ 122 h 240"/>
                <a:gd name="T34" fmla="*/ 8 w 442"/>
                <a:gd name="T35" fmla="*/ 112 h 240"/>
                <a:gd name="T36" fmla="*/ 16 w 442"/>
                <a:gd name="T37" fmla="*/ 104 h 240"/>
                <a:gd name="T38" fmla="*/ 28 w 442"/>
                <a:gd name="T39" fmla="*/ 96 h 240"/>
                <a:gd name="T40" fmla="*/ 42 w 442"/>
                <a:gd name="T41" fmla="*/ 88 h 240"/>
                <a:gd name="T42" fmla="*/ 58 w 442"/>
                <a:gd name="T43" fmla="*/ 80 h 240"/>
                <a:gd name="T44" fmla="*/ 76 w 442"/>
                <a:gd name="T45" fmla="*/ 72 h 240"/>
                <a:gd name="T46" fmla="*/ 122 w 442"/>
                <a:gd name="T47" fmla="*/ 58 h 240"/>
                <a:gd name="T48" fmla="*/ 178 w 442"/>
                <a:gd name="T49" fmla="*/ 42 h 240"/>
                <a:gd name="T50" fmla="*/ 320 w 442"/>
                <a:gd name="T51" fmla="*/ 4 h 240"/>
                <a:gd name="T52" fmla="*/ 320 w 442"/>
                <a:gd name="T53" fmla="*/ 4 h 240"/>
                <a:gd name="T54" fmla="*/ 340 w 442"/>
                <a:gd name="T55" fmla="*/ 0 h 240"/>
                <a:gd name="T56" fmla="*/ 358 w 442"/>
                <a:gd name="T57" fmla="*/ 0 h 240"/>
                <a:gd name="T58" fmla="*/ 378 w 442"/>
                <a:gd name="T59" fmla="*/ 2 h 240"/>
                <a:gd name="T60" fmla="*/ 396 w 442"/>
                <a:gd name="T61" fmla="*/ 6 h 240"/>
                <a:gd name="T62" fmla="*/ 412 w 442"/>
                <a:gd name="T63" fmla="*/ 14 h 240"/>
                <a:gd name="T64" fmla="*/ 420 w 442"/>
                <a:gd name="T65" fmla="*/ 20 h 240"/>
                <a:gd name="T66" fmla="*/ 426 w 442"/>
                <a:gd name="T67" fmla="*/ 26 h 240"/>
                <a:gd name="T68" fmla="*/ 432 w 442"/>
                <a:gd name="T69" fmla="*/ 32 h 240"/>
                <a:gd name="T70" fmla="*/ 436 w 442"/>
                <a:gd name="T71" fmla="*/ 40 h 240"/>
                <a:gd name="T72" fmla="*/ 440 w 442"/>
                <a:gd name="T73" fmla="*/ 50 h 240"/>
                <a:gd name="T74" fmla="*/ 442 w 442"/>
                <a:gd name="T75" fmla="*/ 60 h 240"/>
                <a:gd name="T76" fmla="*/ 442 w 442"/>
                <a:gd name="T77" fmla="*/ 60 h 240"/>
                <a:gd name="T78" fmla="*/ 442 w 442"/>
                <a:gd name="T79" fmla="*/ 72 h 240"/>
                <a:gd name="T80" fmla="*/ 442 w 442"/>
                <a:gd name="T81" fmla="*/ 84 h 240"/>
                <a:gd name="T82" fmla="*/ 440 w 442"/>
                <a:gd name="T83" fmla="*/ 98 h 240"/>
                <a:gd name="T84" fmla="*/ 438 w 442"/>
                <a:gd name="T85" fmla="*/ 110 h 240"/>
                <a:gd name="T86" fmla="*/ 432 w 442"/>
                <a:gd name="T87" fmla="*/ 124 h 240"/>
                <a:gd name="T88" fmla="*/ 424 w 442"/>
                <a:gd name="T89" fmla="*/ 140 h 240"/>
                <a:gd name="T90" fmla="*/ 414 w 442"/>
                <a:gd name="T91" fmla="*/ 154 h 240"/>
                <a:gd name="T92" fmla="*/ 402 w 442"/>
                <a:gd name="T93" fmla="*/ 168 h 240"/>
                <a:gd name="T94" fmla="*/ 388 w 442"/>
                <a:gd name="T95" fmla="*/ 180 h 240"/>
                <a:gd name="T96" fmla="*/ 370 w 442"/>
                <a:gd name="T97" fmla="*/ 192 h 240"/>
                <a:gd name="T98" fmla="*/ 348 w 442"/>
                <a:gd name="T99" fmla="*/ 204 h 240"/>
                <a:gd name="T100" fmla="*/ 324 w 442"/>
                <a:gd name="T101" fmla="*/ 214 h 240"/>
                <a:gd name="T102" fmla="*/ 298 w 442"/>
                <a:gd name="T103" fmla="*/ 224 h 240"/>
                <a:gd name="T104" fmla="*/ 266 w 442"/>
                <a:gd name="T105" fmla="*/ 232 h 240"/>
                <a:gd name="T106" fmla="*/ 232 w 442"/>
                <a:gd name="T107" fmla="*/ 236 h 240"/>
                <a:gd name="T108" fmla="*/ 192 w 442"/>
                <a:gd name="T109" fmla="*/ 240 h 240"/>
                <a:gd name="T110" fmla="*/ 192 w 442"/>
                <a:gd name="T111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42" h="240">
                  <a:moveTo>
                    <a:pt x="192" y="240"/>
                  </a:moveTo>
                  <a:lnTo>
                    <a:pt x="192" y="240"/>
                  </a:lnTo>
                  <a:lnTo>
                    <a:pt x="166" y="240"/>
                  </a:lnTo>
                  <a:lnTo>
                    <a:pt x="138" y="240"/>
                  </a:lnTo>
                  <a:lnTo>
                    <a:pt x="108" y="234"/>
                  </a:lnTo>
                  <a:lnTo>
                    <a:pt x="78" y="226"/>
                  </a:lnTo>
                  <a:lnTo>
                    <a:pt x="62" y="222"/>
                  </a:lnTo>
                  <a:lnTo>
                    <a:pt x="50" y="214"/>
                  </a:lnTo>
                  <a:lnTo>
                    <a:pt x="38" y="206"/>
                  </a:lnTo>
                  <a:lnTo>
                    <a:pt x="26" y="198"/>
                  </a:lnTo>
                  <a:lnTo>
                    <a:pt x="16" y="186"/>
                  </a:lnTo>
                  <a:lnTo>
                    <a:pt x="10" y="174"/>
                  </a:lnTo>
                  <a:lnTo>
                    <a:pt x="4" y="160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34"/>
                  </a:lnTo>
                  <a:lnTo>
                    <a:pt x="4" y="122"/>
                  </a:lnTo>
                  <a:lnTo>
                    <a:pt x="8" y="112"/>
                  </a:lnTo>
                  <a:lnTo>
                    <a:pt x="16" y="104"/>
                  </a:lnTo>
                  <a:lnTo>
                    <a:pt x="28" y="96"/>
                  </a:lnTo>
                  <a:lnTo>
                    <a:pt x="42" y="88"/>
                  </a:lnTo>
                  <a:lnTo>
                    <a:pt x="58" y="80"/>
                  </a:lnTo>
                  <a:lnTo>
                    <a:pt x="76" y="72"/>
                  </a:lnTo>
                  <a:lnTo>
                    <a:pt x="122" y="58"/>
                  </a:lnTo>
                  <a:lnTo>
                    <a:pt x="178" y="42"/>
                  </a:lnTo>
                  <a:lnTo>
                    <a:pt x="320" y="4"/>
                  </a:lnTo>
                  <a:lnTo>
                    <a:pt x="320" y="4"/>
                  </a:lnTo>
                  <a:lnTo>
                    <a:pt x="340" y="0"/>
                  </a:lnTo>
                  <a:lnTo>
                    <a:pt x="358" y="0"/>
                  </a:lnTo>
                  <a:lnTo>
                    <a:pt x="378" y="2"/>
                  </a:lnTo>
                  <a:lnTo>
                    <a:pt x="396" y="6"/>
                  </a:lnTo>
                  <a:lnTo>
                    <a:pt x="412" y="14"/>
                  </a:lnTo>
                  <a:lnTo>
                    <a:pt x="420" y="20"/>
                  </a:lnTo>
                  <a:lnTo>
                    <a:pt x="426" y="26"/>
                  </a:lnTo>
                  <a:lnTo>
                    <a:pt x="432" y="32"/>
                  </a:lnTo>
                  <a:lnTo>
                    <a:pt x="436" y="40"/>
                  </a:lnTo>
                  <a:lnTo>
                    <a:pt x="440" y="50"/>
                  </a:lnTo>
                  <a:lnTo>
                    <a:pt x="442" y="60"/>
                  </a:lnTo>
                  <a:lnTo>
                    <a:pt x="442" y="60"/>
                  </a:lnTo>
                  <a:lnTo>
                    <a:pt x="442" y="72"/>
                  </a:lnTo>
                  <a:lnTo>
                    <a:pt x="442" y="84"/>
                  </a:lnTo>
                  <a:lnTo>
                    <a:pt x="440" y="98"/>
                  </a:lnTo>
                  <a:lnTo>
                    <a:pt x="438" y="110"/>
                  </a:lnTo>
                  <a:lnTo>
                    <a:pt x="432" y="124"/>
                  </a:lnTo>
                  <a:lnTo>
                    <a:pt x="424" y="140"/>
                  </a:lnTo>
                  <a:lnTo>
                    <a:pt x="414" y="154"/>
                  </a:lnTo>
                  <a:lnTo>
                    <a:pt x="402" y="168"/>
                  </a:lnTo>
                  <a:lnTo>
                    <a:pt x="388" y="180"/>
                  </a:lnTo>
                  <a:lnTo>
                    <a:pt x="370" y="192"/>
                  </a:lnTo>
                  <a:lnTo>
                    <a:pt x="348" y="204"/>
                  </a:lnTo>
                  <a:lnTo>
                    <a:pt x="324" y="214"/>
                  </a:lnTo>
                  <a:lnTo>
                    <a:pt x="298" y="224"/>
                  </a:lnTo>
                  <a:lnTo>
                    <a:pt x="266" y="232"/>
                  </a:lnTo>
                  <a:lnTo>
                    <a:pt x="232" y="236"/>
                  </a:lnTo>
                  <a:lnTo>
                    <a:pt x="192" y="240"/>
                  </a:lnTo>
                  <a:lnTo>
                    <a:pt x="192" y="24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28">
              <a:extLst>
                <a:ext uri="{FF2B5EF4-FFF2-40B4-BE49-F238E27FC236}">
                  <a16:creationId xmlns:a16="http://schemas.microsoft.com/office/drawing/2014/main" id="{918D8884-BC75-E12F-F1EC-EB4B6D39ADF8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109987" y="5073614"/>
              <a:ext cx="78292" cy="79554"/>
            </a:xfrm>
            <a:custGeom>
              <a:avLst/>
              <a:gdLst>
                <a:gd name="T0" fmla="*/ 4 w 124"/>
                <a:gd name="T1" fmla="*/ 32 h 126"/>
                <a:gd name="T2" fmla="*/ 4 w 124"/>
                <a:gd name="T3" fmla="*/ 32 h 126"/>
                <a:gd name="T4" fmla="*/ 2 w 124"/>
                <a:gd name="T5" fmla="*/ 46 h 126"/>
                <a:gd name="T6" fmla="*/ 0 w 124"/>
                <a:gd name="T7" fmla="*/ 60 h 126"/>
                <a:gd name="T8" fmla="*/ 2 w 124"/>
                <a:gd name="T9" fmla="*/ 78 h 126"/>
                <a:gd name="T10" fmla="*/ 4 w 124"/>
                <a:gd name="T11" fmla="*/ 94 h 126"/>
                <a:gd name="T12" fmla="*/ 8 w 124"/>
                <a:gd name="T13" fmla="*/ 102 h 126"/>
                <a:gd name="T14" fmla="*/ 12 w 124"/>
                <a:gd name="T15" fmla="*/ 108 h 126"/>
                <a:gd name="T16" fmla="*/ 18 w 124"/>
                <a:gd name="T17" fmla="*/ 116 h 126"/>
                <a:gd name="T18" fmla="*/ 24 w 124"/>
                <a:gd name="T19" fmla="*/ 120 h 126"/>
                <a:gd name="T20" fmla="*/ 34 w 124"/>
                <a:gd name="T21" fmla="*/ 124 h 126"/>
                <a:gd name="T22" fmla="*/ 44 w 124"/>
                <a:gd name="T23" fmla="*/ 126 h 126"/>
                <a:gd name="T24" fmla="*/ 44 w 124"/>
                <a:gd name="T25" fmla="*/ 126 h 126"/>
                <a:gd name="T26" fmla="*/ 66 w 124"/>
                <a:gd name="T27" fmla="*/ 126 h 126"/>
                <a:gd name="T28" fmla="*/ 84 w 124"/>
                <a:gd name="T29" fmla="*/ 122 h 126"/>
                <a:gd name="T30" fmla="*/ 98 w 124"/>
                <a:gd name="T31" fmla="*/ 116 h 126"/>
                <a:gd name="T32" fmla="*/ 108 w 124"/>
                <a:gd name="T33" fmla="*/ 106 h 126"/>
                <a:gd name="T34" fmla="*/ 116 w 124"/>
                <a:gd name="T35" fmla="*/ 96 h 126"/>
                <a:gd name="T36" fmla="*/ 120 w 124"/>
                <a:gd name="T37" fmla="*/ 84 h 126"/>
                <a:gd name="T38" fmla="*/ 124 w 124"/>
                <a:gd name="T39" fmla="*/ 70 h 126"/>
                <a:gd name="T40" fmla="*/ 124 w 124"/>
                <a:gd name="T41" fmla="*/ 58 h 126"/>
                <a:gd name="T42" fmla="*/ 124 w 124"/>
                <a:gd name="T43" fmla="*/ 58 h 126"/>
                <a:gd name="T44" fmla="*/ 118 w 124"/>
                <a:gd name="T45" fmla="*/ 0 h 126"/>
                <a:gd name="T46" fmla="*/ 118 w 124"/>
                <a:gd name="T47" fmla="*/ 0 h 126"/>
                <a:gd name="T48" fmla="*/ 62 w 124"/>
                <a:gd name="T49" fmla="*/ 16 h 126"/>
                <a:gd name="T50" fmla="*/ 4 w 124"/>
                <a:gd name="T51" fmla="*/ 32 h 126"/>
                <a:gd name="T52" fmla="*/ 4 w 124"/>
                <a:gd name="T53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" h="126">
                  <a:moveTo>
                    <a:pt x="4" y="32"/>
                  </a:moveTo>
                  <a:lnTo>
                    <a:pt x="4" y="32"/>
                  </a:lnTo>
                  <a:lnTo>
                    <a:pt x="2" y="46"/>
                  </a:lnTo>
                  <a:lnTo>
                    <a:pt x="0" y="60"/>
                  </a:lnTo>
                  <a:lnTo>
                    <a:pt x="2" y="78"/>
                  </a:lnTo>
                  <a:lnTo>
                    <a:pt x="4" y="94"/>
                  </a:lnTo>
                  <a:lnTo>
                    <a:pt x="8" y="102"/>
                  </a:lnTo>
                  <a:lnTo>
                    <a:pt x="12" y="108"/>
                  </a:lnTo>
                  <a:lnTo>
                    <a:pt x="18" y="116"/>
                  </a:lnTo>
                  <a:lnTo>
                    <a:pt x="24" y="120"/>
                  </a:lnTo>
                  <a:lnTo>
                    <a:pt x="34" y="124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66" y="126"/>
                  </a:lnTo>
                  <a:lnTo>
                    <a:pt x="84" y="122"/>
                  </a:lnTo>
                  <a:lnTo>
                    <a:pt x="98" y="116"/>
                  </a:lnTo>
                  <a:lnTo>
                    <a:pt x="108" y="106"/>
                  </a:lnTo>
                  <a:lnTo>
                    <a:pt x="116" y="96"/>
                  </a:lnTo>
                  <a:lnTo>
                    <a:pt x="120" y="84"/>
                  </a:lnTo>
                  <a:lnTo>
                    <a:pt x="124" y="70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62" y="16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29">
              <a:extLst>
                <a:ext uri="{FF2B5EF4-FFF2-40B4-BE49-F238E27FC236}">
                  <a16:creationId xmlns:a16="http://schemas.microsoft.com/office/drawing/2014/main" id="{34EF4724-5ECF-11B1-2370-4D9F394DDD13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206197" y="5033987"/>
              <a:ext cx="79555" cy="82080"/>
            </a:xfrm>
            <a:custGeom>
              <a:avLst/>
              <a:gdLst>
                <a:gd name="T0" fmla="*/ 0 w 126"/>
                <a:gd name="T1" fmla="*/ 28 h 130"/>
                <a:gd name="T2" fmla="*/ 0 w 126"/>
                <a:gd name="T3" fmla="*/ 28 h 130"/>
                <a:gd name="T4" fmla="*/ 0 w 126"/>
                <a:gd name="T5" fmla="*/ 42 h 130"/>
                <a:gd name="T6" fmla="*/ 2 w 126"/>
                <a:gd name="T7" fmla="*/ 56 h 130"/>
                <a:gd name="T8" fmla="*/ 6 w 126"/>
                <a:gd name="T9" fmla="*/ 74 h 130"/>
                <a:gd name="T10" fmla="*/ 10 w 126"/>
                <a:gd name="T11" fmla="*/ 92 h 130"/>
                <a:gd name="T12" fmla="*/ 18 w 126"/>
                <a:gd name="T13" fmla="*/ 108 h 130"/>
                <a:gd name="T14" fmla="*/ 24 w 126"/>
                <a:gd name="T15" fmla="*/ 114 h 130"/>
                <a:gd name="T16" fmla="*/ 30 w 126"/>
                <a:gd name="T17" fmla="*/ 120 h 130"/>
                <a:gd name="T18" fmla="*/ 36 w 126"/>
                <a:gd name="T19" fmla="*/ 126 h 130"/>
                <a:gd name="T20" fmla="*/ 44 w 126"/>
                <a:gd name="T21" fmla="*/ 128 h 130"/>
                <a:gd name="T22" fmla="*/ 44 w 126"/>
                <a:gd name="T23" fmla="*/ 128 h 130"/>
                <a:gd name="T24" fmla="*/ 60 w 126"/>
                <a:gd name="T25" fmla="*/ 130 h 130"/>
                <a:gd name="T26" fmla="*/ 74 w 126"/>
                <a:gd name="T27" fmla="*/ 130 h 130"/>
                <a:gd name="T28" fmla="*/ 88 w 126"/>
                <a:gd name="T29" fmla="*/ 126 h 130"/>
                <a:gd name="T30" fmla="*/ 98 w 126"/>
                <a:gd name="T31" fmla="*/ 120 h 130"/>
                <a:gd name="T32" fmla="*/ 108 w 126"/>
                <a:gd name="T33" fmla="*/ 114 h 130"/>
                <a:gd name="T34" fmla="*/ 116 w 126"/>
                <a:gd name="T35" fmla="*/ 104 h 130"/>
                <a:gd name="T36" fmla="*/ 122 w 126"/>
                <a:gd name="T37" fmla="*/ 94 h 130"/>
                <a:gd name="T38" fmla="*/ 126 w 126"/>
                <a:gd name="T39" fmla="*/ 82 h 130"/>
                <a:gd name="T40" fmla="*/ 126 w 126"/>
                <a:gd name="T41" fmla="*/ 82 h 130"/>
                <a:gd name="T42" fmla="*/ 126 w 126"/>
                <a:gd name="T43" fmla="*/ 70 h 130"/>
                <a:gd name="T44" fmla="*/ 124 w 126"/>
                <a:gd name="T45" fmla="*/ 56 h 130"/>
                <a:gd name="T46" fmla="*/ 122 w 126"/>
                <a:gd name="T47" fmla="*/ 42 h 130"/>
                <a:gd name="T48" fmla="*/ 116 w 126"/>
                <a:gd name="T49" fmla="*/ 28 h 130"/>
                <a:gd name="T50" fmla="*/ 108 w 126"/>
                <a:gd name="T51" fmla="*/ 8 h 130"/>
                <a:gd name="T52" fmla="*/ 104 w 126"/>
                <a:gd name="T53" fmla="*/ 0 h 130"/>
                <a:gd name="T54" fmla="*/ 0 w 126"/>
                <a:gd name="T55" fmla="*/ 2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" h="130">
                  <a:moveTo>
                    <a:pt x="0" y="28"/>
                  </a:moveTo>
                  <a:lnTo>
                    <a:pt x="0" y="28"/>
                  </a:lnTo>
                  <a:lnTo>
                    <a:pt x="0" y="42"/>
                  </a:lnTo>
                  <a:lnTo>
                    <a:pt x="2" y="56"/>
                  </a:lnTo>
                  <a:lnTo>
                    <a:pt x="6" y="74"/>
                  </a:lnTo>
                  <a:lnTo>
                    <a:pt x="10" y="92"/>
                  </a:lnTo>
                  <a:lnTo>
                    <a:pt x="18" y="108"/>
                  </a:lnTo>
                  <a:lnTo>
                    <a:pt x="24" y="114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60" y="130"/>
                  </a:lnTo>
                  <a:lnTo>
                    <a:pt x="74" y="130"/>
                  </a:lnTo>
                  <a:lnTo>
                    <a:pt x="88" y="126"/>
                  </a:lnTo>
                  <a:lnTo>
                    <a:pt x="98" y="120"/>
                  </a:lnTo>
                  <a:lnTo>
                    <a:pt x="108" y="114"/>
                  </a:lnTo>
                  <a:lnTo>
                    <a:pt x="116" y="104"/>
                  </a:lnTo>
                  <a:lnTo>
                    <a:pt x="122" y="94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70"/>
                  </a:lnTo>
                  <a:lnTo>
                    <a:pt x="124" y="56"/>
                  </a:lnTo>
                  <a:lnTo>
                    <a:pt x="122" y="42"/>
                  </a:lnTo>
                  <a:lnTo>
                    <a:pt x="116" y="28"/>
                  </a:lnTo>
                  <a:lnTo>
                    <a:pt x="108" y="8"/>
                  </a:lnTo>
                  <a:lnTo>
                    <a:pt x="104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32529014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1.48148E-6 L -0.25 -1.48148E-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961E181F-08FF-B485-09C1-58A39CCA3673}"/>
              </a:ext>
            </a:extLst>
          </p:cNvPr>
          <p:cNvSpPr/>
          <p:nvPr userDrawn="1"/>
        </p:nvSpPr>
        <p:spPr>
          <a:xfrm rot="16200000" flipH="1">
            <a:off x="8647139" y="-273222"/>
            <a:ext cx="3271639" cy="38180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2073011 w 4152900"/>
              <a:gd name="connsiteY2" fmla="*/ 2171760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134448 h 4115898"/>
              <a:gd name="connsiteX1" fmla="*/ 1607574 w 4152900"/>
              <a:gd name="connsiteY1" fmla="*/ 125885 h 4115898"/>
              <a:gd name="connsiteX2" fmla="*/ 2073011 w 4152900"/>
              <a:gd name="connsiteY2" fmla="*/ 1992010 h 4115898"/>
              <a:gd name="connsiteX3" fmla="*/ 4152900 w 4152900"/>
              <a:gd name="connsiteY3" fmla="*/ 4115898 h 4115898"/>
              <a:gd name="connsiteX4" fmla="*/ 0 w 4152900"/>
              <a:gd name="connsiteY4" fmla="*/ 4115898 h 4115898"/>
              <a:gd name="connsiteX5" fmla="*/ 0 w 4152900"/>
              <a:gd name="connsiteY5" fmla="*/ 134448 h 4115898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51923 h 4033373"/>
              <a:gd name="connsiteX1" fmla="*/ 2073011 w 4152900"/>
              <a:gd name="connsiteY1" fmla="*/ 1909485 h 4033373"/>
              <a:gd name="connsiteX2" fmla="*/ 4152900 w 4152900"/>
              <a:gd name="connsiteY2" fmla="*/ 4033373 h 4033373"/>
              <a:gd name="connsiteX3" fmla="*/ 0 w 4152900"/>
              <a:gd name="connsiteY3" fmla="*/ 4033373 h 4033373"/>
              <a:gd name="connsiteX4" fmla="*/ 0 w 4152900"/>
              <a:gd name="connsiteY4" fmla="*/ 51923 h 4033373"/>
              <a:gd name="connsiteX0" fmla="*/ 0 w 4152900"/>
              <a:gd name="connsiteY0" fmla="*/ 39460 h 4020910"/>
              <a:gd name="connsiteX1" fmla="*/ 1759618 w 4152900"/>
              <a:gd name="connsiteY1" fmla="*/ 2475397 h 4020910"/>
              <a:gd name="connsiteX2" fmla="*/ 4152900 w 4152900"/>
              <a:gd name="connsiteY2" fmla="*/ 4020910 h 4020910"/>
              <a:gd name="connsiteX3" fmla="*/ 0 w 4152900"/>
              <a:gd name="connsiteY3" fmla="*/ 4020910 h 4020910"/>
              <a:gd name="connsiteX4" fmla="*/ 0 w 4152900"/>
              <a:gd name="connsiteY4" fmla="*/ 39460 h 4020910"/>
              <a:gd name="connsiteX0" fmla="*/ 0 w 4152900"/>
              <a:gd name="connsiteY0" fmla="*/ 48924 h 4030374"/>
              <a:gd name="connsiteX1" fmla="*/ 1759618 w 4152900"/>
              <a:gd name="connsiteY1" fmla="*/ 2484861 h 4030374"/>
              <a:gd name="connsiteX2" fmla="*/ 4152900 w 4152900"/>
              <a:gd name="connsiteY2" fmla="*/ 4030374 h 4030374"/>
              <a:gd name="connsiteX3" fmla="*/ 0 w 4152900"/>
              <a:gd name="connsiteY3" fmla="*/ 4030374 h 4030374"/>
              <a:gd name="connsiteX4" fmla="*/ 0 w 4152900"/>
              <a:gd name="connsiteY4" fmla="*/ 48924 h 4030374"/>
              <a:gd name="connsiteX0" fmla="*/ 0 w 4152900"/>
              <a:gd name="connsiteY0" fmla="*/ 0 h 3981450"/>
              <a:gd name="connsiteX1" fmla="*/ 1759618 w 4152900"/>
              <a:gd name="connsiteY1" fmla="*/ 2435937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1461964" y="320790"/>
                  <a:pt x="1694254" y="1290383"/>
                  <a:pt x="1759618" y="2435937"/>
                </a:cubicBezTo>
                <a:cubicBezTo>
                  <a:pt x="1824982" y="3581491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id-ID" sz="1125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F15008AC-736D-924E-F689-03FCE6FC95A5}"/>
              </a:ext>
            </a:extLst>
          </p:cNvPr>
          <p:cNvSpPr/>
          <p:nvPr userDrawn="1"/>
        </p:nvSpPr>
        <p:spPr>
          <a:xfrm>
            <a:off x="-150007" y="-300038"/>
            <a:ext cx="600075" cy="600075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7E13D49A-19C0-84B9-85F4-C21C7808C4C9}"/>
              </a:ext>
            </a:extLst>
          </p:cNvPr>
          <p:cNvSpPr/>
          <p:nvPr userDrawn="1"/>
        </p:nvSpPr>
        <p:spPr>
          <a:xfrm>
            <a:off x="-150007" y="52577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6BB9D24D-4C32-7DE9-22C4-DC1A91761855}"/>
              </a:ext>
            </a:extLst>
          </p:cNvPr>
          <p:cNvSpPr/>
          <p:nvPr userDrawn="1"/>
        </p:nvSpPr>
        <p:spPr>
          <a:xfrm>
            <a:off x="11964431" y="5102637"/>
            <a:ext cx="455138" cy="455138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23046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2.08333E-7 0 L 2.08333E-7 0.12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01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4.07407E-6 L 0 0.0814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07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-3.33333E-6 L 0 -0.11805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79" grpId="0" animBg="1"/>
      <p:bldP spid="80" grpId="0" animBg="1"/>
      <p:bldP spid="81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  <a:t>5/17/2025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263557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7.xml"/><Relationship Id="rId7" Type="http://schemas.openxmlformats.org/officeDocument/2006/relationships/slideLayout" Target="../slideLayouts/slideLayout21.xml"/><Relationship Id="rId12" Type="http://schemas.openxmlformats.org/officeDocument/2006/relationships/slideLayout" Target="../slideLayouts/slideLayout26.xml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5" Type="http://schemas.openxmlformats.org/officeDocument/2006/relationships/slideLayout" Target="../slideLayouts/slideLayout19.xml"/><Relationship Id="rId10" Type="http://schemas.openxmlformats.org/officeDocument/2006/relationships/slideLayout" Target="../slideLayouts/slideLayout24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Relationship Id="rId14" Type="http://schemas.openxmlformats.org/officeDocument/2006/relationships/image" Target="../media/image5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6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065212" y="304800"/>
            <a:ext cx="10058402" cy="12192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5214" y="1752600"/>
            <a:ext cx="10058400" cy="42291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65213" y="6019801"/>
            <a:ext cx="7620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0">
                <a:solidFill>
                  <a:schemeClr val="tx1"/>
                </a:solidFill>
              </a:defRPr>
            </a:lvl1pPr>
          </a:lstStyle>
          <a:p>
            <a:fld id="{022B156B-59AE-415F-B24B-8756D48BB977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79613" y="6019801"/>
            <a:ext cx="59436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0">
                <a:solidFill>
                  <a:schemeClr val="tx1"/>
                </a:solidFill>
              </a:defRPr>
            </a:lvl1pPr>
          </a:lstStyle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075611" y="6019801"/>
            <a:ext cx="139626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0">
                <a:solidFill>
                  <a:schemeClr val="tx1"/>
                </a:solidFill>
              </a:defRPr>
            </a:lvl1pPr>
          </a:lstStyle>
          <a:p>
            <a:fld id="{4CF99945-0A15-4715-AB6C-F5E56CF20F70}" type="datetimeFigureOut">
              <a:rPr lang="en-US" smtClean="0"/>
              <a:pPr/>
              <a:t>5/17/2025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06304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60" r:id="rId8"/>
    <p:sldLayoutId id="2147483661" r:id="rId9"/>
    <p:sldLayoutId id="2147483662" r:id="rId10"/>
    <p:sldLayoutId id="2147483656" r:id="rId11"/>
    <p:sldLayoutId id="2147483657" r:id="rId12"/>
    <p:sldLayoutId id="2147483658" r:id="rId13"/>
    <p:sldLayoutId id="2147483659" r:id="rId1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>
              <a:lumMod val="50000"/>
            </a:schemeClr>
          </a:solidFill>
          <a:latin typeface="+mj-lt"/>
          <a:ea typeface="+mj-ea"/>
          <a:cs typeface="+mj-cs"/>
        </a:defRPr>
      </a:lvl1pPr>
    </p:titleStyle>
    <p:bodyStyle>
      <a:lvl1pPr marL="347472" indent="-347472" algn="l" defTabSz="914400" rtl="0" eaLnBrk="1" latinLnBrk="0" hangingPunct="1">
        <a:lnSpc>
          <a:spcPct val="100000"/>
        </a:lnSpc>
        <a:spcBef>
          <a:spcPts val="18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740664" indent="-283464" algn="l" defTabSz="914400" rtl="0" eaLnBrk="1" latinLnBrk="0" hangingPunct="1">
        <a:lnSpc>
          <a:spcPct val="100000"/>
        </a:lnSpc>
        <a:spcBef>
          <a:spcPts val="12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3E025E2C-4A8A-13BF-4A61-0001EA1A24D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6E2950-8431-01BA-F1E3-2F6652308F5D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38D42360-AF22-CD12-A114-13BE312ED62D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3F67448-5B22-2CAB-1EBB-F16B86C4F043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38419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  <p:sldLayoutId id="2147483666" r:id="rId3"/>
    <p:sldLayoutId id="2147483667" r:id="rId4"/>
    <p:sldLayoutId id="2147483668" r:id="rId5"/>
    <p:sldLayoutId id="2147483669" r:id="rId6"/>
    <p:sldLayoutId id="2147483670" r:id="rId7"/>
    <p:sldLayoutId id="2147483671" r:id="rId8"/>
    <p:sldLayoutId id="2147483672" r:id="rId9"/>
    <p:sldLayoutId id="2147483673" r:id="rId10"/>
    <p:sldLayoutId id="2147483674" r:id="rId11"/>
    <p:sldLayoutId id="2147483675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9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sv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10" Type="http://schemas.openxmlformats.org/officeDocument/2006/relationships/image" Target="../media/image17.svg"/><Relationship Id="rId4" Type="http://schemas.openxmlformats.org/officeDocument/2006/relationships/image" Target="../media/image11.svg"/><Relationship Id="rId9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2.wav"/><Relationship Id="rId4" Type="http://schemas.openxmlformats.org/officeDocument/2006/relationships/image" Target="../media/image19.sv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3.wav"/><Relationship Id="rId4" Type="http://schemas.openxmlformats.org/officeDocument/2006/relationships/image" Target="../media/image19.sv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4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4.wav"/><Relationship Id="rId4" Type="http://schemas.openxmlformats.org/officeDocument/2006/relationships/image" Target="../media/image19.sv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2.xml"/><Relationship Id="rId5" Type="http://schemas.openxmlformats.org/officeDocument/2006/relationships/audio" Target="../media/audio1.wav"/><Relationship Id="rId4" Type="http://schemas.openxmlformats.org/officeDocument/2006/relationships/image" Target="../media/image19.sv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microsoft.com/office/2017/06/relationships/model3d" Target="../media/model3d1.glb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microsoft.com/office/2017/06/relationships/model3d" Target="../media/model3d2.glb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microsoft.com/office/2017/06/relationships/model3d" Target="../media/model3d3.glb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68CFF310-E850-E7FF-626E-EB166C85DAF5}"/>
              </a:ext>
            </a:extLst>
          </p:cNvPr>
          <p:cNvSpPr/>
          <p:nvPr/>
        </p:nvSpPr>
        <p:spPr>
          <a:xfrm>
            <a:off x="152400" y="4798743"/>
            <a:ext cx="11887200" cy="163166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urbaniWebThick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C6ADECA-3497-559F-7C6A-443D68855CD5}"/>
              </a:ext>
            </a:extLst>
          </p:cNvPr>
          <p:cNvSpPr/>
          <p:nvPr/>
        </p:nvSpPr>
        <p:spPr>
          <a:xfrm>
            <a:off x="152400" y="123371"/>
            <a:ext cx="11887200" cy="6611258"/>
          </a:xfrm>
          <a:prstGeom prst="rect">
            <a:avLst/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urbaniWebThick"/>
              <a:ea typeface="+mn-ea"/>
              <a:cs typeface="+mn-cs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BE628D84-0E74-FB76-DD12-F53A2EF140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932971" y="191317"/>
            <a:ext cx="4326058" cy="460742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8CF3E270-789E-6056-07A8-E7A54D97CEB6}"/>
              </a:ext>
            </a:extLst>
          </p:cNvPr>
          <p:cNvGrpSpPr/>
          <p:nvPr/>
        </p:nvGrpSpPr>
        <p:grpSpPr>
          <a:xfrm>
            <a:off x="1930399" y="4879168"/>
            <a:ext cx="8331202" cy="1470817"/>
            <a:chOff x="1930399" y="5038695"/>
            <a:chExt cx="8331202" cy="147081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DD9E2C1-4042-D741-F270-A804905C4F56}"/>
                </a:ext>
              </a:extLst>
            </p:cNvPr>
            <p:cNvSpPr txBox="1"/>
            <p:nvPr/>
          </p:nvSpPr>
          <p:spPr>
            <a:xfrm>
              <a:off x="1930399" y="5038695"/>
              <a:ext cx="83312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122"/>
                  </a:solidFill>
                  <a:effectLst/>
                  <a:uLnTx/>
                  <a:uFillTx/>
                  <a:latin typeface="Fredoka One"/>
                  <a:ea typeface="+mn-ea"/>
                  <a:cs typeface="+mn-cs"/>
                </a:rPr>
                <a:t>GURMUKHI LEVEL 2</a:t>
              </a:r>
              <a:endPara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C122"/>
                </a:solidFill>
                <a:effectLst/>
                <a:uLnTx/>
                <a:uFillTx/>
                <a:latin typeface="Fredoka One"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D48B3C6-1F87-5843-9AA5-91B7270B55E8}"/>
                </a:ext>
              </a:extLst>
            </p:cNvPr>
            <p:cNvSpPr txBox="1"/>
            <p:nvPr/>
          </p:nvSpPr>
          <p:spPr>
            <a:xfrm>
              <a:off x="1930399" y="5801626"/>
              <a:ext cx="83312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redoka One"/>
                  <a:ea typeface="+mn-ea"/>
                  <a:cs typeface="+mn-cs"/>
                </a:rPr>
                <a:t>Kanna</a:t>
              </a:r>
              <a:endPara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C122"/>
                </a:solidFill>
                <a:effectLst/>
                <a:uLnTx/>
                <a:uFillTx/>
                <a:latin typeface="Fredoka One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3706800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tle 1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dirty="0"/>
              <a:t>Title and Content Layout </a:t>
            </a:r>
            <a:r>
              <a:t>with List</a:t>
            </a:r>
            <a:endParaRPr dirty="0"/>
          </a:p>
        </p:txBody>
      </p:sp>
      <p:sp>
        <p:nvSpPr>
          <p:cNvPr id="14" name="Content Placeholder 1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dirty="0"/>
              <a:t>Add </a:t>
            </a:r>
            <a:r>
              <a:t>your first </a:t>
            </a:r>
            <a:r>
              <a:rPr dirty="0"/>
              <a:t>bullet point here</a:t>
            </a:r>
          </a:p>
          <a:p>
            <a:r>
              <a:rPr dirty="0"/>
              <a:t>Add </a:t>
            </a:r>
            <a:r>
              <a:t>your second </a:t>
            </a:r>
            <a:r>
              <a:rPr dirty="0"/>
              <a:t>bullet point here</a:t>
            </a:r>
          </a:p>
          <a:p>
            <a:r>
              <a:rPr dirty="0"/>
              <a:t>Add your third bullet point here</a:t>
            </a:r>
          </a:p>
        </p:txBody>
      </p:sp>
      <p:pic>
        <p:nvPicPr>
          <p:cNvPr id="4" name="Video 6" title="Animated Clouds And Sun">
            <a:hlinkClick r:id="" action="ppaction://media"/>
            <a:extLst>
              <a:ext uri="{FF2B5EF4-FFF2-40B4-BE49-F238E27FC236}">
                <a16:creationId xmlns:a16="http://schemas.microsoft.com/office/drawing/2014/main" id="{112AE965-0C2A-4817-94D3-B9B9BE14ACD8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69F3416E-8A5A-4BD1-89C2-4D4B748445C5}"/>
              </a:ext>
            </a:extLst>
          </p:cNvPr>
          <p:cNvSpPr/>
          <p:nvPr/>
        </p:nvSpPr>
        <p:spPr>
          <a:xfrm>
            <a:off x="-1015533" y="2360214"/>
            <a:ext cx="10976611" cy="9233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 err="1">
                <a:ln w="0"/>
                <a:solidFill>
                  <a:srgbClr val="F3771A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Segoe Print"/>
                <a:ea typeface="+mn-ea"/>
                <a:cs typeface="+mn-cs"/>
              </a:rPr>
              <a:t>Muharni</a:t>
            </a:r>
            <a:r>
              <a:rPr kumimoji="0" lang="en-US" sz="5400" b="0" i="0" u="none" strike="noStrike" kern="1200" cap="none" spc="0" normalizeH="0" baseline="0" noProof="0" dirty="0">
                <a:ln w="0"/>
                <a:solidFill>
                  <a:srgbClr val="F3771A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Segoe Print"/>
                <a:ea typeface="+mn-ea"/>
                <a:cs typeface="+mn-cs"/>
              </a:rPr>
              <a:t> Time!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3001721-7F74-4ED7-8051-173C60A6B5B1}"/>
              </a:ext>
            </a:extLst>
          </p:cNvPr>
          <p:cNvSpPr txBox="1"/>
          <p:nvPr/>
        </p:nvSpPr>
        <p:spPr>
          <a:xfrm>
            <a:off x="3117714" y="3312847"/>
            <a:ext cx="612522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CA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(Repeat 5 times)</a:t>
            </a:r>
            <a:endParaRPr lang="en-CA" dirty="0"/>
          </a:p>
        </p:txBody>
      </p:sp>
    </p:spTree>
    <p:extLst>
      <p:ext uri="{BB962C8B-B14F-4D97-AF65-F5344CB8AC3E}">
        <p14:creationId xmlns:p14="http://schemas.microsoft.com/office/powerpoint/2010/main" val="3646307433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933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video>
              <p:cMediaNode vol="80000" mute="1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0D6F1936-A2FD-4576-86C4-9F6DC4E6C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7150187"/>
              </p:ext>
            </p:extLst>
          </p:nvPr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291764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Aw</a:t>
            </a: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83600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</a:t>
            </a:r>
            <a:r>
              <a:rPr lang="en-CA" sz="4400" b="1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e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26209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e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2684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a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2545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6209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2548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21149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27426" y="23665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2A26424C-216D-451B-9035-CE1B333C6A04}"/>
              </a:ext>
            </a:extLst>
          </p:cNvPr>
          <p:cNvSpPr txBox="1">
            <a:spLocks/>
          </p:cNvSpPr>
          <p:nvPr/>
        </p:nvSpPr>
        <p:spPr>
          <a:xfrm>
            <a:off x="1329342" y="106376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31C0F7A-5627-472D-8883-CA9F8E74D3CE}"/>
              </a:ext>
            </a:extLst>
          </p:cNvPr>
          <p:cNvSpPr txBox="1">
            <a:spLocks/>
          </p:cNvSpPr>
          <p:nvPr/>
        </p:nvSpPr>
        <p:spPr>
          <a:xfrm>
            <a:off x="2196126" y="106376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is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2F9D6164-8D10-4697-B05E-0AAABFAC55F2}"/>
              </a:ext>
            </a:extLst>
          </p:cNvPr>
          <p:cNvSpPr txBox="1">
            <a:spLocks/>
          </p:cNvSpPr>
          <p:nvPr/>
        </p:nvSpPr>
        <p:spPr>
          <a:xfrm>
            <a:off x="3103212" y="106376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6E60B803-3F5C-41B8-BDB7-33A63D1DF9C7}"/>
              </a:ext>
            </a:extLst>
          </p:cNvPr>
          <p:cNvSpPr txBox="1">
            <a:spLocks/>
          </p:cNvSpPr>
          <p:nvPr/>
        </p:nvSpPr>
        <p:spPr>
          <a:xfrm>
            <a:off x="4038435" y="105761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724762F4-AFEE-4E46-B7EA-B4FE612A6BB2}"/>
              </a:ext>
            </a:extLst>
          </p:cNvPr>
          <p:cNvSpPr txBox="1">
            <a:spLocks/>
          </p:cNvSpPr>
          <p:nvPr/>
        </p:nvSpPr>
        <p:spPr>
          <a:xfrm>
            <a:off x="491299" y="105625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457B1AD-6FAB-4469-AC74-ABA5FDCC5407}"/>
              </a:ext>
            </a:extLst>
          </p:cNvPr>
          <p:cNvSpPr txBox="1">
            <a:spLocks/>
          </p:cNvSpPr>
          <p:nvPr/>
        </p:nvSpPr>
        <p:spPr>
          <a:xfrm>
            <a:off x="6733468" y="106375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2EF819EC-DC8F-41CF-8969-786737475ECA}"/>
              </a:ext>
            </a:extLst>
          </p:cNvPr>
          <p:cNvSpPr txBox="1">
            <a:spLocks/>
          </p:cNvSpPr>
          <p:nvPr/>
        </p:nvSpPr>
        <p:spPr>
          <a:xfrm>
            <a:off x="7629872" y="105470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0AABDBF1-D289-43A3-9CF7-050C09289299}"/>
              </a:ext>
            </a:extLst>
          </p:cNvPr>
          <p:cNvSpPr txBox="1">
            <a:spLocks/>
          </p:cNvSpPr>
          <p:nvPr/>
        </p:nvSpPr>
        <p:spPr>
          <a:xfrm>
            <a:off x="8509406" y="106908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0EC3F34A-B323-4E5F-A093-C17403F29888}"/>
              </a:ext>
            </a:extLst>
          </p:cNvPr>
          <p:cNvSpPr txBox="1">
            <a:spLocks/>
          </p:cNvSpPr>
          <p:nvPr/>
        </p:nvSpPr>
        <p:spPr>
          <a:xfrm>
            <a:off x="5836422" y="106832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035ED4DA-61B2-4663-A891-06415F1DC7AF}"/>
              </a:ext>
            </a:extLst>
          </p:cNvPr>
          <p:cNvSpPr txBox="1">
            <a:spLocks/>
          </p:cNvSpPr>
          <p:nvPr/>
        </p:nvSpPr>
        <p:spPr>
          <a:xfrm>
            <a:off x="4943684" y="102965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379F24E-8EB7-4207-B59E-2F5328897F7C}"/>
              </a:ext>
            </a:extLst>
          </p:cNvPr>
          <p:cNvSpPr txBox="1">
            <a:spLocks/>
          </p:cNvSpPr>
          <p:nvPr/>
        </p:nvSpPr>
        <p:spPr>
          <a:xfrm>
            <a:off x="9411312" y="101316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70031D97-30AD-4E7D-8B3E-BD1FE3F54209}"/>
              </a:ext>
            </a:extLst>
          </p:cNvPr>
          <p:cNvSpPr txBox="1">
            <a:spLocks/>
          </p:cNvSpPr>
          <p:nvPr/>
        </p:nvSpPr>
        <p:spPr>
          <a:xfrm>
            <a:off x="10239952" y="107589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1EBC73D3-E428-4DCE-93E9-AFEB02E599F5}"/>
              </a:ext>
            </a:extLst>
          </p:cNvPr>
          <p:cNvSpPr txBox="1">
            <a:spLocks/>
          </p:cNvSpPr>
          <p:nvPr/>
        </p:nvSpPr>
        <p:spPr>
          <a:xfrm>
            <a:off x="1316816" y="187795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D98E2F20-0008-42C8-896C-2AE593FEA133}"/>
              </a:ext>
            </a:extLst>
          </p:cNvPr>
          <p:cNvSpPr txBox="1">
            <a:spLocks/>
          </p:cNvSpPr>
          <p:nvPr/>
        </p:nvSpPr>
        <p:spPr>
          <a:xfrm>
            <a:off x="2183600" y="187795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ih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581029D4-BFBC-4650-9DD6-AE13D2A5C7D7}"/>
              </a:ext>
            </a:extLst>
          </p:cNvPr>
          <p:cNvSpPr txBox="1">
            <a:spLocks/>
          </p:cNvSpPr>
          <p:nvPr/>
        </p:nvSpPr>
        <p:spPr>
          <a:xfrm>
            <a:off x="3090686" y="187795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A2BD8711-DDC3-4059-8CE5-F1A025AA0648}"/>
              </a:ext>
            </a:extLst>
          </p:cNvPr>
          <p:cNvSpPr txBox="1">
            <a:spLocks/>
          </p:cNvSpPr>
          <p:nvPr/>
        </p:nvSpPr>
        <p:spPr>
          <a:xfrm>
            <a:off x="4025909" y="187180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10892309-E5D5-4258-A3AE-864C62A5B13F}"/>
              </a:ext>
            </a:extLst>
          </p:cNvPr>
          <p:cNvSpPr txBox="1">
            <a:spLocks/>
          </p:cNvSpPr>
          <p:nvPr/>
        </p:nvSpPr>
        <p:spPr>
          <a:xfrm>
            <a:off x="478773" y="187044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713594D-2998-4367-B12F-906C688270C9}"/>
              </a:ext>
            </a:extLst>
          </p:cNvPr>
          <p:cNvSpPr txBox="1">
            <a:spLocks/>
          </p:cNvSpPr>
          <p:nvPr/>
        </p:nvSpPr>
        <p:spPr>
          <a:xfrm>
            <a:off x="6720942" y="187794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796AC94D-4E7E-47C9-9C0E-2B4C5661EBDD}"/>
              </a:ext>
            </a:extLst>
          </p:cNvPr>
          <p:cNvSpPr txBox="1">
            <a:spLocks/>
          </p:cNvSpPr>
          <p:nvPr/>
        </p:nvSpPr>
        <p:spPr>
          <a:xfrm>
            <a:off x="7617346" y="186889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CCF735A0-67E8-404C-811C-091612DE54F3}"/>
              </a:ext>
            </a:extLst>
          </p:cNvPr>
          <p:cNvSpPr txBox="1">
            <a:spLocks/>
          </p:cNvSpPr>
          <p:nvPr/>
        </p:nvSpPr>
        <p:spPr>
          <a:xfrm>
            <a:off x="8496880" y="185822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9B061824-B666-415E-8C87-B9C88CE2FD89}"/>
              </a:ext>
            </a:extLst>
          </p:cNvPr>
          <p:cNvSpPr txBox="1">
            <a:spLocks/>
          </p:cNvSpPr>
          <p:nvPr/>
        </p:nvSpPr>
        <p:spPr>
          <a:xfrm>
            <a:off x="5823896" y="188251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860645BC-32D5-4200-9B17-D191A29C2DEE}"/>
              </a:ext>
            </a:extLst>
          </p:cNvPr>
          <p:cNvSpPr txBox="1">
            <a:spLocks/>
          </p:cNvSpPr>
          <p:nvPr/>
        </p:nvSpPr>
        <p:spPr>
          <a:xfrm>
            <a:off x="4931158" y="18438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652F0C41-A72A-4001-BF02-ED23825562C2}"/>
              </a:ext>
            </a:extLst>
          </p:cNvPr>
          <p:cNvSpPr txBox="1">
            <a:spLocks/>
          </p:cNvSpPr>
          <p:nvPr/>
        </p:nvSpPr>
        <p:spPr>
          <a:xfrm>
            <a:off x="9398786" y="182735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0F7414F-C0FB-4EA2-8C96-14393DCCFCF6}"/>
              </a:ext>
            </a:extLst>
          </p:cNvPr>
          <p:cNvSpPr txBox="1">
            <a:spLocks/>
          </p:cNvSpPr>
          <p:nvPr/>
        </p:nvSpPr>
        <p:spPr>
          <a:xfrm>
            <a:off x="10227426" y="186503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D93DC311-7AFB-4FE5-B389-631EF514B734}"/>
              </a:ext>
            </a:extLst>
          </p:cNvPr>
          <p:cNvSpPr txBox="1">
            <a:spLocks/>
          </p:cNvSpPr>
          <p:nvPr/>
        </p:nvSpPr>
        <p:spPr>
          <a:xfrm>
            <a:off x="1329342" y="269214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E9F21588-DA9D-4FF1-80D3-30A40E846A12}"/>
              </a:ext>
            </a:extLst>
          </p:cNvPr>
          <p:cNvSpPr txBox="1">
            <a:spLocks/>
          </p:cNvSpPr>
          <p:nvPr/>
        </p:nvSpPr>
        <p:spPr>
          <a:xfrm>
            <a:off x="2196126" y="269214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ik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A57E8C05-D8AD-4B33-BFED-704A19A9AFB1}"/>
              </a:ext>
            </a:extLst>
          </p:cNvPr>
          <p:cNvSpPr txBox="1">
            <a:spLocks/>
          </p:cNvSpPr>
          <p:nvPr/>
        </p:nvSpPr>
        <p:spPr>
          <a:xfrm>
            <a:off x="3103212" y="269214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7EDAAE72-960D-4693-BA80-A830444DEE9F}"/>
              </a:ext>
            </a:extLst>
          </p:cNvPr>
          <p:cNvSpPr txBox="1">
            <a:spLocks/>
          </p:cNvSpPr>
          <p:nvPr/>
        </p:nvSpPr>
        <p:spPr>
          <a:xfrm>
            <a:off x="4038435" y="268599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64E61276-ED60-4100-BF25-B57B1A901EC4}"/>
              </a:ext>
            </a:extLst>
          </p:cNvPr>
          <p:cNvSpPr txBox="1">
            <a:spLocks/>
          </p:cNvSpPr>
          <p:nvPr/>
        </p:nvSpPr>
        <p:spPr>
          <a:xfrm>
            <a:off x="491299" y="26846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39300667-8C0D-4E2E-A999-A69B69B77F32}"/>
              </a:ext>
            </a:extLst>
          </p:cNvPr>
          <p:cNvSpPr txBox="1">
            <a:spLocks/>
          </p:cNvSpPr>
          <p:nvPr/>
        </p:nvSpPr>
        <p:spPr>
          <a:xfrm>
            <a:off x="6733468" y="269213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891B6388-481A-426A-873C-8F7072831728}"/>
              </a:ext>
            </a:extLst>
          </p:cNvPr>
          <p:cNvSpPr txBox="1">
            <a:spLocks/>
          </p:cNvSpPr>
          <p:nvPr/>
        </p:nvSpPr>
        <p:spPr>
          <a:xfrm>
            <a:off x="7629872" y="268308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436D381D-BF6A-4355-8ECF-BED7E111F766}"/>
              </a:ext>
            </a:extLst>
          </p:cNvPr>
          <p:cNvSpPr txBox="1">
            <a:spLocks/>
          </p:cNvSpPr>
          <p:nvPr/>
        </p:nvSpPr>
        <p:spPr>
          <a:xfrm>
            <a:off x="8509406" y="267241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DEE50E9B-9B30-4D9E-BA21-154973BBB396}"/>
              </a:ext>
            </a:extLst>
          </p:cNvPr>
          <p:cNvSpPr txBox="1">
            <a:spLocks/>
          </p:cNvSpPr>
          <p:nvPr/>
        </p:nvSpPr>
        <p:spPr>
          <a:xfrm>
            <a:off x="5836422" y="269670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5E4B1527-ECD5-4E97-B02C-2767273B9438}"/>
              </a:ext>
            </a:extLst>
          </p:cNvPr>
          <p:cNvSpPr txBox="1">
            <a:spLocks/>
          </p:cNvSpPr>
          <p:nvPr/>
        </p:nvSpPr>
        <p:spPr>
          <a:xfrm>
            <a:off x="4943684" y="265803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6479A6E8-A3D9-4C6F-A3CD-2EF18C8F9912}"/>
              </a:ext>
            </a:extLst>
          </p:cNvPr>
          <p:cNvSpPr txBox="1">
            <a:spLocks/>
          </p:cNvSpPr>
          <p:nvPr/>
        </p:nvSpPr>
        <p:spPr>
          <a:xfrm>
            <a:off x="9411312" y="264154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245724B-CAD8-4484-8EFF-76BEDAD75DDE}"/>
              </a:ext>
            </a:extLst>
          </p:cNvPr>
          <p:cNvSpPr txBox="1">
            <a:spLocks/>
          </p:cNvSpPr>
          <p:nvPr/>
        </p:nvSpPr>
        <p:spPr>
          <a:xfrm>
            <a:off x="10239952" y="267922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29760390-2460-4C8C-BE18-72DC3ABC2D70}"/>
              </a:ext>
            </a:extLst>
          </p:cNvPr>
          <p:cNvSpPr txBox="1">
            <a:spLocks/>
          </p:cNvSpPr>
          <p:nvPr/>
        </p:nvSpPr>
        <p:spPr>
          <a:xfrm>
            <a:off x="1329342" y="35188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CE715EA-2450-47B5-A76A-FED2287D9FB1}"/>
              </a:ext>
            </a:extLst>
          </p:cNvPr>
          <p:cNvSpPr txBox="1">
            <a:spLocks/>
          </p:cNvSpPr>
          <p:nvPr/>
        </p:nvSpPr>
        <p:spPr>
          <a:xfrm>
            <a:off x="2196126" y="35188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iK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DBA32BAE-AFC7-47A3-9ABA-CE98F714CC62}"/>
              </a:ext>
            </a:extLst>
          </p:cNvPr>
          <p:cNvSpPr txBox="1">
            <a:spLocks/>
          </p:cNvSpPr>
          <p:nvPr/>
        </p:nvSpPr>
        <p:spPr>
          <a:xfrm>
            <a:off x="3103212" y="35188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92C8E846-0812-49F7-96EB-1DBC1A1A5247}"/>
              </a:ext>
            </a:extLst>
          </p:cNvPr>
          <p:cNvSpPr txBox="1">
            <a:spLocks/>
          </p:cNvSpPr>
          <p:nvPr/>
        </p:nvSpPr>
        <p:spPr>
          <a:xfrm>
            <a:off x="4038435" y="35127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1F33596D-A847-4857-9814-A49C5EBABFC7}"/>
              </a:ext>
            </a:extLst>
          </p:cNvPr>
          <p:cNvSpPr txBox="1">
            <a:spLocks/>
          </p:cNvSpPr>
          <p:nvPr/>
        </p:nvSpPr>
        <p:spPr>
          <a:xfrm>
            <a:off x="491299" y="35113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479516C0-D3D7-446B-A0D9-B8D1ED246F66}"/>
              </a:ext>
            </a:extLst>
          </p:cNvPr>
          <p:cNvSpPr txBox="1">
            <a:spLocks/>
          </p:cNvSpPr>
          <p:nvPr/>
        </p:nvSpPr>
        <p:spPr>
          <a:xfrm>
            <a:off x="6733468" y="35188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C6FA34CC-41C1-4E5A-A662-40CAF6B3F96A}"/>
              </a:ext>
            </a:extLst>
          </p:cNvPr>
          <p:cNvSpPr txBox="1">
            <a:spLocks/>
          </p:cNvSpPr>
          <p:nvPr/>
        </p:nvSpPr>
        <p:spPr>
          <a:xfrm>
            <a:off x="7629872" y="35098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AFCAB88C-9D52-439F-85EC-2909F2840E38}"/>
              </a:ext>
            </a:extLst>
          </p:cNvPr>
          <p:cNvSpPr txBox="1">
            <a:spLocks/>
          </p:cNvSpPr>
          <p:nvPr/>
        </p:nvSpPr>
        <p:spPr>
          <a:xfrm>
            <a:off x="8509406" y="349912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5D994B55-BCCA-4F60-BBDF-A639E0C47526}"/>
              </a:ext>
            </a:extLst>
          </p:cNvPr>
          <p:cNvSpPr txBox="1">
            <a:spLocks/>
          </p:cNvSpPr>
          <p:nvPr/>
        </p:nvSpPr>
        <p:spPr>
          <a:xfrm>
            <a:off x="5836422" y="35234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65750F1A-B19F-495A-9BF1-5CB19554FB8D}"/>
              </a:ext>
            </a:extLst>
          </p:cNvPr>
          <p:cNvSpPr txBox="1">
            <a:spLocks/>
          </p:cNvSpPr>
          <p:nvPr/>
        </p:nvSpPr>
        <p:spPr>
          <a:xfrm>
            <a:off x="4943684" y="348475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F558CF0C-F14B-45C8-B3C6-1693AEB9F75F}"/>
              </a:ext>
            </a:extLst>
          </p:cNvPr>
          <p:cNvSpPr txBox="1">
            <a:spLocks/>
          </p:cNvSpPr>
          <p:nvPr/>
        </p:nvSpPr>
        <p:spPr>
          <a:xfrm>
            <a:off x="9411312" y="34682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1A8F02E8-F469-42A9-9EE3-E64F08E82A1F}"/>
              </a:ext>
            </a:extLst>
          </p:cNvPr>
          <p:cNvSpPr txBox="1">
            <a:spLocks/>
          </p:cNvSpPr>
          <p:nvPr/>
        </p:nvSpPr>
        <p:spPr>
          <a:xfrm>
            <a:off x="10239952" y="350593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16BE8A3-EB9B-4DA4-AED5-54A23EDF5AEB}"/>
              </a:ext>
            </a:extLst>
          </p:cNvPr>
          <p:cNvSpPr txBox="1">
            <a:spLocks/>
          </p:cNvSpPr>
          <p:nvPr/>
        </p:nvSpPr>
        <p:spPr>
          <a:xfrm>
            <a:off x="1316816" y="433305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E7C34884-BDE8-4A65-BE3E-B0E8BBF217DA}"/>
              </a:ext>
            </a:extLst>
          </p:cNvPr>
          <p:cNvSpPr txBox="1">
            <a:spLocks/>
          </p:cNvSpPr>
          <p:nvPr/>
        </p:nvSpPr>
        <p:spPr>
          <a:xfrm>
            <a:off x="2183600" y="433305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4E1D76BD-A920-4493-B953-B9603CD2B4A2}"/>
              </a:ext>
            </a:extLst>
          </p:cNvPr>
          <p:cNvSpPr txBox="1">
            <a:spLocks/>
          </p:cNvSpPr>
          <p:nvPr/>
        </p:nvSpPr>
        <p:spPr>
          <a:xfrm>
            <a:off x="3090686" y="433304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6DE60E7E-69F2-4A63-8B51-937787B9EE42}"/>
              </a:ext>
            </a:extLst>
          </p:cNvPr>
          <p:cNvSpPr txBox="1">
            <a:spLocks/>
          </p:cNvSpPr>
          <p:nvPr/>
        </p:nvSpPr>
        <p:spPr>
          <a:xfrm>
            <a:off x="4025909" y="432689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464D381-DB6D-4613-94F5-B6F50B2D569C}"/>
              </a:ext>
            </a:extLst>
          </p:cNvPr>
          <p:cNvSpPr txBox="1">
            <a:spLocks/>
          </p:cNvSpPr>
          <p:nvPr/>
        </p:nvSpPr>
        <p:spPr>
          <a:xfrm>
            <a:off x="478773" y="43255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9DD83BC1-78A0-4476-8548-F086905A459A}"/>
              </a:ext>
            </a:extLst>
          </p:cNvPr>
          <p:cNvSpPr txBox="1">
            <a:spLocks/>
          </p:cNvSpPr>
          <p:nvPr/>
        </p:nvSpPr>
        <p:spPr>
          <a:xfrm>
            <a:off x="6720942" y="433304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9C8572EB-EAB3-4ACF-A0E1-3553DE739DA6}"/>
              </a:ext>
            </a:extLst>
          </p:cNvPr>
          <p:cNvSpPr txBox="1">
            <a:spLocks/>
          </p:cNvSpPr>
          <p:nvPr/>
        </p:nvSpPr>
        <p:spPr>
          <a:xfrm>
            <a:off x="7617346" y="432399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8A690AD-1E22-4277-9371-32415CFE5049}"/>
              </a:ext>
            </a:extLst>
          </p:cNvPr>
          <p:cNvSpPr txBox="1">
            <a:spLocks/>
          </p:cNvSpPr>
          <p:nvPr/>
        </p:nvSpPr>
        <p:spPr>
          <a:xfrm>
            <a:off x="8496880" y="43133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FD837548-8112-410E-B899-6463FCFCEF5D}"/>
              </a:ext>
            </a:extLst>
          </p:cNvPr>
          <p:cNvSpPr txBox="1">
            <a:spLocks/>
          </p:cNvSpPr>
          <p:nvPr/>
        </p:nvSpPr>
        <p:spPr>
          <a:xfrm>
            <a:off x="5823896" y="433760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B33FF849-7A1F-442C-A84D-069BEEA33892}"/>
              </a:ext>
            </a:extLst>
          </p:cNvPr>
          <p:cNvSpPr txBox="1">
            <a:spLocks/>
          </p:cNvSpPr>
          <p:nvPr/>
        </p:nvSpPr>
        <p:spPr>
          <a:xfrm>
            <a:off x="4931158" y="429894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169059FF-2093-407B-B67B-1A3F74C84707}"/>
              </a:ext>
            </a:extLst>
          </p:cNvPr>
          <p:cNvSpPr txBox="1">
            <a:spLocks/>
          </p:cNvSpPr>
          <p:nvPr/>
        </p:nvSpPr>
        <p:spPr>
          <a:xfrm>
            <a:off x="9398786" y="428244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451C5BF-DBCB-408C-A7CC-A72C75C913D8}"/>
              </a:ext>
            </a:extLst>
          </p:cNvPr>
          <p:cNvSpPr txBox="1">
            <a:spLocks/>
          </p:cNvSpPr>
          <p:nvPr/>
        </p:nvSpPr>
        <p:spPr>
          <a:xfrm>
            <a:off x="10227426" y="43201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FF26327F-5F62-4DF6-BECB-A323E48D6108}"/>
              </a:ext>
            </a:extLst>
          </p:cNvPr>
          <p:cNvSpPr txBox="1">
            <a:spLocks/>
          </p:cNvSpPr>
          <p:nvPr/>
        </p:nvSpPr>
        <p:spPr>
          <a:xfrm>
            <a:off x="1291764" y="51848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AA14075D-BB63-4301-9B24-208AA7F0C494}"/>
              </a:ext>
            </a:extLst>
          </p:cNvPr>
          <p:cNvSpPr txBox="1">
            <a:spLocks/>
          </p:cNvSpPr>
          <p:nvPr/>
        </p:nvSpPr>
        <p:spPr>
          <a:xfrm>
            <a:off x="2158548" y="51848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38ADBB62-EFCB-46D6-A1BE-D68D8F880AB1}"/>
              </a:ext>
            </a:extLst>
          </p:cNvPr>
          <p:cNvSpPr txBox="1">
            <a:spLocks/>
          </p:cNvSpPr>
          <p:nvPr/>
        </p:nvSpPr>
        <p:spPr>
          <a:xfrm>
            <a:off x="3065634" y="51848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5E818101-0A02-4DB4-8471-118E15C16932}"/>
              </a:ext>
            </a:extLst>
          </p:cNvPr>
          <p:cNvSpPr txBox="1">
            <a:spLocks/>
          </p:cNvSpPr>
          <p:nvPr/>
        </p:nvSpPr>
        <p:spPr>
          <a:xfrm>
            <a:off x="4000857" y="51786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7CDA8945-1F18-4E58-A272-6C265F035F89}"/>
              </a:ext>
            </a:extLst>
          </p:cNvPr>
          <p:cNvSpPr txBox="1">
            <a:spLocks/>
          </p:cNvSpPr>
          <p:nvPr/>
        </p:nvSpPr>
        <p:spPr>
          <a:xfrm>
            <a:off x="453721" y="51773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601250F7-C43E-47BD-AF7A-F29814820E8B}"/>
              </a:ext>
            </a:extLst>
          </p:cNvPr>
          <p:cNvSpPr txBox="1">
            <a:spLocks/>
          </p:cNvSpPr>
          <p:nvPr/>
        </p:nvSpPr>
        <p:spPr>
          <a:xfrm>
            <a:off x="6695890" y="51848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DA32E0E9-4EA3-432D-8FFD-352D273AA6DF}"/>
              </a:ext>
            </a:extLst>
          </p:cNvPr>
          <p:cNvSpPr txBox="1">
            <a:spLocks/>
          </p:cNvSpPr>
          <p:nvPr/>
        </p:nvSpPr>
        <p:spPr>
          <a:xfrm>
            <a:off x="7592294" y="51757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EF89569-A667-4B08-A227-A9C4B4C04A4C}"/>
              </a:ext>
            </a:extLst>
          </p:cNvPr>
          <p:cNvSpPr txBox="1">
            <a:spLocks/>
          </p:cNvSpPr>
          <p:nvPr/>
        </p:nvSpPr>
        <p:spPr>
          <a:xfrm>
            <a:off x="8471828" y="516508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10D05DD6-8948-4C20-9B27-B522C73B4D48}"/>
              </a:ext>
            </a:extLst>
          </p:cNvPr>
          <p:cNvSpPr txBox="1">
            <a:spLocks/>
          </p:cNvSpPr>
          <p:nvPr/>
        </p:nvSpPr>
        <p:spPr>
          <a:xfrm>
            <a:off x="5798844" y="51893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0C7E5AC7-0E0E-46EC-AFE2-F1F73265E2C0}"/>
              </a:ext>
            </a:extLst>
          </p:cNvPr>
          <p:cNvSpPr txBox="1">
            <a:spLocks/>
          </p:cNvSpPr>
          <p:nvPr/>
        </p:nvSpPr>
        <p:spPr>
          <a:xfrm>
            <a:off x="4906106" y="515070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42CBBC9-892B-45B5-B0DD-311FD6AE79A9}"/>
              </a:ext>
            </a:extLst>
          </p:cNvPr>
          <p:cNvSpPr txBox="1">
            <a:spLocks/>
          </p:cNvSpPr>
          <p:nvPr/>
        </p:nvSpPr>
        <p:spPr>
          <a:xfrm>
            <a:off x="9373734" y="51342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90019AC6-9611-4BEA-ABC9-90777074AFF9}"/>
              </a:ext>
            </a:extLst>
          </p:cNvPr>
          <p:cNvSpPr txBox="1">
            <a:spLocks/>
          </p:cNvSpPr>
          <p:nvPr/>
        </p:nvSpPr>
        <p:spPr>
          <a:xfrm>
            <a:off x="10202374" y="517189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B2731F3-38C3-4B5F-960C-B51A39A0B189}"/>
              </a:ext>
            </a:extLst>
          </p:cNvPr>
          <p:cNvSpPr txBox="1">
            <a:spLocks/>
          </p:cNvSpPr>
          <p:nvPr/>
        </p:nvSpPr>
        <p:spPr>
          <a:xfrm>
            <a:off x="1304290" y="591132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C3046F4E-5A40-4C4C-9B38-C7C4D03714CA}"/>
              </a:ext>
            </a:extLst>
          </p:cNvPr>
          <p:cNvSpPr txBox="1">
            <a:spLocks/>
          </p:cNvSpPr>
          <p:nvPr/>
        </p:nvSpPr>
        <p:spPr>
          <a:xfrm>
            <a:off x="2171074" y="591132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ic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24501546-9FD9-4A64-AF24-20F5CB57D86F}"/>
              </a:ext>
            </a:extLst>
          </p:cNvPr>
          <p:cNvSpPr txBox="1">
            <a:spLocks/>
          </p:cNvSpPr>
          <p:nvPr/>
        </p:nvSpPr>
        <p:spPr>
          <a:xfrm>
            <a:off x="3078160" y="591132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E2435145-AF7E-423D-A813-E329A63E8BFB}"/>
              </a:ext>
            </a:extLst>
          </p:cNvPr>
          <p:cNvSpPr txBox="1">
            <a:spLocks/>
          </p:cNvSpPr>
          <p:nvPr/>
        </p:nvSpPr>
        <p:spPr>
          <a:xfrm>
            <a:off x="4013383" y="59051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69BD20B4-AFA9-4406-9C08-7F7C81F414DF}"/>
              </a:ext>
            </a:extLst>
          </p:cNvPr>
          <p:cNvSpPr txBox="1">
            <a:spLocks/>
          </p:cNvSpPr>
          <p:nvPr/>
        </p:nvSpPr>
        <p:spPr>
          <a:xfrm>
            <a:off x="466247" y="59038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06D8729C-4287-422B-98DF-7E6886CBB03D}"/>
              </a:ext>
            </a:extLst>
          </p:cNvPr>
          <p:cNvSpPr txBox="1">
            <a:spLocks/>
          </p:cNvSpPr>
          <p:nvPr/>
        </p:nvSpPr>
        <p:spPr>
          <a:xfrm>
            <a:off x="6708416" y="591132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7EB9D25C-9B10-401E-BD89-8448F5056054}"/>
              </a:ext>
            </a:extLst>
          </p:cNvPr>
          <p:cNvSpPr txBox="1">
            <a:spLocks/>
          </p:cNvSpPr>
          <p:nvPr/>
        </p:nvSpPr>
        <p:spPr>
          <a:xfrm>
            <a:off x="7604820" y="590226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E2477CB0-3C04-41BA-B1A8-B82D38C50C82}"/>
              </a:ext>
            </a:extLst>
          </p:cNvPr>
          <p:cNvSpPr txBox="1">
            <a:spLocks/>
          </p:cNvSpPr>
          <p:nvPr/>
        </p:nvSpPr>
        <p:spPr>
          <a:xfrm>
            <a:off x="8484354" y="58915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039BFC18-3B95-40D5-879B-3DB0D92362EC}"/>
              </a:ext>
            </a:extLst>
          </p:cNvPr>
          <p:cNvSpPr txBox="1">
            <a:spLocks/>
          </p:cNvSpPr>
          <p:nvPr/>
        </p:nvSpPr>
        <p:spPr>
          <a:xfrm>
            <a:off x="5811370" y="591588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ACCC31E9-0FF4-464D-8C05-916919067788}"/>
              </a:ext>
            </a:extLst>
          </p:cNvPr>
          <p:cNvSpPr txBox="1">
            <a:spLocks/>
          </p:cNvSpPr>
          <p:nvPr/>
        </p:nvSpPr>
        <p:spPr>
          <a:xfrm>
            <a:off x="4918632" y="58772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721C4618-DF05-43B9-A2C2-AEABDED80300}"/>
              </a:ext>
            </a:extLst>
          </p:cNvPr>
          <p:cNvSpPr txBox="1">
            <a:spLocks/>
          </p:cNvSpPr>
          <p:nvPr/>
        </p:nvSpPr>
        <p:spPr>
          <a:xfrm>
            <a:off x="9386260" y="586072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BBD1B461-6982-43E4-ACC5-083731E872C3}"/>
              </a:ext>
            </a:extLst>
          </p:cNvPr>
          <p:cNvSpPr txBox="1">
            <a:spLocks/>
          </p:cNvSpPr>
          <p:nvPr/>
        </p:nvSpPr>
        <p:spPr>
          <a:xfrm>
            <a:off x="10214900" y="589840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1307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>
                      <p:stCondLst>
                        <p:cond delay="indefinite"/>
                      </p:stCondLst>
                      <p:childTnLst>
                        <p:par>
                          <p:cTn id="344" fill="hold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>
                      <p:stCondLst>
                        <p:cond delay="indefinite"/>
                      </p:stCondLst>
                      <p:childTnLst>
                        <p:par>
                          <p:cTn id="356" fill="hold">
                            <p:stCondLst>
                              <p:cond delay="0"/>
                            </p:stCondLst>
                            <p:childTnLst>
                              <p:par>
                                <p:cTn id="3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9" fill="hold">
                      <p:stCondLst>
                        <p:cond delay="indefinite"/>
                      </p:stCondLst>
                      <p:childTnLst>
                        <p:par>
                          <p:cTn id="360" fill="hold">
                            <p:stCondLst>
                              <p:cond delay="0"/>
                            </p:stCondLst>
                            <p:childTnLst>
                              <p:par>
                                <p:cTn id="3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3" fill="hold">
                      <p:stCondLst>
                        <p:cond delay="indefinite"/>
                      </p:stCondLst>
                      <p:childTnLst>
                        <p:par>
                          <p:cTn id="364" fill="hold">
                            <p:stCondLst>
                              <p:cond delay="0"/>
                            </p:stCondLst>
                            <p:childTnLst>
                              <p:par>
                                <p:cTn id="3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5" fill="hold">
                      <p:stCondLst>
                        <p:cond delay="indefinite"/>
                      </p:stCondLst>
                      <p:childTnLst>
                        <p:par>
                          <p:cTn id="376" fill="hold">
                            <p:stCondLst>
                              <p:cond delay="0"/>
                            </p:stCondLst>
                            <p:childTnLst>
                              <p:par>
                                <p:cTn id="3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>
                      <p:stCondLst>
                        <p:cond delay="indefinite"/>
                      </p:stCondLst>
                      <p:childTnLst>
                        <p:par>
                          <p:cTn id="380" fill="hold">
                            <p:stCondLst>
                              <p:cond delay="0"/>
                            </p:stCondLst>
                            <p:childTnLst>
                              <p:par>
                                <p:cTn id="3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3" fill="hold">
                      <p:stCondLst>
                        <p:cond delay="indefinite"/>
                      </p:stCondLst>
                      <p:childTnLst>
                        <p:par>
                          <p:cTn id="384" fill="hold">
                            <p:stCondLst>
                              <p:cond delay="0"/>
                            </p:stCondLst>
                            <p:childTnLst>
                              <p:par>
                                <p:cTn id="3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B9C7C7AE-3F23-4634-8293-539A3C096C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6386111"/>
              </p:ext>
            </p:extLst>
          </p:nvPr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41868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208652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iC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15738" y="24957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50961" y="24342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503825" y="24206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45994" y="24956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42398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21932" y="21731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48948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56210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23838" y="19897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52478" y="22412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817E048-FD09-40ED-9F76-32549D3E0480}"/>
              </a:ext>
            </a:extLst>
          </p:cNvPr>
          <p:cNvSpPr txBox="1">
            <a:spLocks/>
          </p:cNvSpPr>
          <p:nvPr/>
        </p:nvSpPr>
        <p:spPr>
          <a:xfrm>
            <a:off x="1329342" y="102618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9AF36E7-F213-4F38-84F4-EC41EF9019A6}"/>
              </a:ext>
            </a:extLst>
          </p:cNvPr>
          <p:cNvSpPr txBox="1">
            <a:spLocks/>
          </p:cNvSpPr>
          <p:nvPr/>
        </p:nvSpPr>
        <p:spPr>
          <a:xfrm>
            <a:off x="2196126" y="102618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ij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479D83A9-6729-4AD2-AB07-24ED595CD1CE}"/>
              </a:ext>
            </a:extLst>
          </p:cNvPr>
          <p:cNvSpPr txBox="1">
            <a:spLocks/>
          </p:cNvSpPr>
          <p:nvPr/>
        </p:nvSpPr>
        <p:spPr>
          <a:xfrm>
            <a:off x="3103212" y="102618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EA8BBF57-5D64-4149-ABB2-27678A800DB8}"/>
              </a:ext>
            </a:extLst>
          </p:cNvPr>
          <p:cNvSpPr txBox="1">
            <a:spLocks/>
          </p:cNvSpPr>
          <p:nvPr/>
        </p:nvSpPr>
        <p:spPr>
          <a:xfrm>
            <a:off x="4038435" y="102003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E1B8C26-37A9-4A1D-B080-E92BD625C0C6}"/>
              </a:ext>
            </a:extLst>
          </p:cNvPr>
          <p:cNvSpPr txBox="1">
            <a:spLocks/>
          </p:cNvSpPr>
          <p:nvPr/>
        </p:nvSpPr>
        <p:spPr>
          <a:xfrm>
            <a:off x="491299" y="10186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C183EB2C-EE1D-4E87-8B04-14FC44C566FC}"/>
              </a:ext>
            </a:extLst>
          </p:cNvPr>
          <p:cNvSpPr txBox="1">
            <a:spLocks/>
          </p:cNvSpPr>
          <p:nvPr/>
        </p:nvSpPr>
        <p:spPr>
          <a:xfrm>
            <a:off x="6733468" y="102618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B98820F2-8D60-4959-8BF7-44BCBC670DF4}"/>
              </a:ext>
            </a:extLst>
          </p:cNvPr>
          <p:cNvSpPr txBox="1">
            <a:spLocks/>
          </p:cNvSpPr>
          <p:nvPr/>
        </p:nvSpPr>
        <p:spPr>
          <a:xfrm>
            <a:off x="7629872" y="101712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DAA4F0B9-0810-4441-B544-4E604D9BD650}"/>
              </a:ext>
            </a:extLst>
          </p:cNvPr>
          <p:cNvSpPr txBox="1">
            <a:spLocks/>
          </p:cNvSpPr>
          <p:nvPr/>
        </p:nvSpPr>
        <p:spPr>
          <a:xfrm>
            <a:off x="8509406" y="99392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3C553E48-3C03-4E94-BA16-5940168AFA02}"/>
              </a:ext>
            </a:extLst>
          </p:cNvPr>
          <p:cNvSpPr txBox="1">
            <a:spLocks/>
          </p:cNvSpPr>
          <p:nvPr/>
        </p:nvSpPr>
        <p:spPr>
          <a:xfrm>
            <a:off x="5836422" y="103074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41A9FD54-B503-4CB8-ADC4-A6D012D39528}"/>
              </a:ext>
            </a:extLst>
          </p:cNvPr>
          <p:cNvSpPr txBox="1">
            <a:spLocks/>
          </p:cNvSpPr>
          <p:nvPr/>
        </p:nvSpPr>
        <p:spPr>
          <a:xfrm>
            <a:off x="4943684" y="101712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619D158-83BB-4F3A-84C3-ECA7C01C40DC}"/>
              </a:ext>
            </a:extLst>
          </p:cNvPr>
          <p:cNvSpPr txBox="1">
            <a:spLocks/>
          </p:cNvSpPr>
          <p:nvPr/>
        </p:nvSpPr>
        <p:spPr>
          <a:xfrm>
            <a:off x="9411312" y="97558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E2498069-29E3-4C41-BAEB-9C84FA5DDA11}"/>
              </a:ext>
            </a:extLst>
          </p:cNvPr>
          <p:cNvSpPr txBox="1">
            <a:spLocks/>
          </p:cNvSpPr>
          <p:nvPr/>
        </p:nvSpPr>
        <p:spPr>
          <a:xfrm>
            <a:off x="10239952" y="100073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46524E2-ECA6-4F82-8AE2-14508721DBD7}"/>
              </a:ext>
            </a:extLst>
          </p:cNvPr>
          <p:cNvSpPr txBox="1">
            <a:spLocks/>
          </p:cNvSpPr>
          <p:nvPr/>
        </p:nvSpPr>
        <p:spPr>
          <a:xfrm>
            <a:off x="1316816" y="185290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34AE1FF6-3D26-4934-84FF-D3C72EE67864}"/>
              </a:ext>
            </a:extLst>
          </p:cNvPr>
          <p:cNvSpPr txBox="1">
            <a:spLocks/>
          </p:cNvSpPr>
          <p:nvPr/>
        </p:nvSpPr>
        <p:spPr>
          <a:xfrm>
            <a:off x="2183600" y="185290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iJ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2C09AE92-9518-4FE0-9FF4-6CCEA37E8D42}"/>
              </a:ext>
            </a:extLst>
          </p:cNvPr>
          <p:cNvSpPr txBox="1">
            <a:spLocks/>
          </p:cNvSpPr>
          <p:nvPr/>
        </p:nvSpPr>
        <p:spPr>
          <a:xfrm>
            <a:off x="3090686" y="185290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F3B71FAD-85E4-4606-9689-A741AF4358F2}"/>
              </a:ext>
            </a:extLst>
          </p:cNvPr>
          <p:cNvSpPr txBox="1">
            <a:spLocks/>
          </p:cNvSpPr>
          <p:nvPr/>
        </p:nvSpPr>
        <p:spPr>
          <a:xfrm>
            <a:off x="4025909" y="184674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9B3C4961-8166-4B62-8190-04F43C192600}"/>
              </a:ext>
            </a:extLst>
          </p:cNvPr>
          <p:cNvSpPr txBox="1">
            <a:spLocks/>
          </p:cNvSpPr>
          <p:nvPr/>
        </p:nvSpPr>
        <p:spPr>
          <a:xfrm>
            <a:off x="478773" y="18453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A5C78B42-24FE-4584-A479-7C1A050E6CA4}"/>
              </a:ext>
            </a:extLst>
          </p:cNvPr>
          <p:cNvSpPr txBox="1">
            <a:spLocks/>
          </p:cNvSpPr>
          <p:nvPr/>
        </p:nvSpPr>
        <p:spPr>
          <a:xfrm>
            <a:off x="6720942" y="185289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0F88C2F6-7042-4226-83BC-EFC619414727}"/>
              </a:ext>
            </a:extLst>
          </p:cNvPr>
          <p:cNvSpPr txBox="1">
            <a:spLocks/>
          </p:cNvSpPr>
          <p:nvPr/>
        </p:nvSpPr>
        <p:spPr>
          <a:xfrm>
            <a:off x="7617346" y="184384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D077B60-87D3-4E65-A141-4267234CD82D}"/>
              </a:ext>
            </a:extLst>
          </p:cNvPr>
          <p:cNvSpPr txBox="1">
            <a:spLocks/>
          </p:cNvSpPr>
          <p:nvPr/>
        </p:nvSpPr>
        <p:spPr>
          <a:xfrm>
            <a:off x="8496880" y="182064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CF87164D-D99A-445B-AE94-4443857EE15D}"/>
              </a:ext>
            </a:extLst>
          </p:cNvPr>
          <p:cNvSpPr txBox="1">
            <a:spLocks/>
          </p:cNvSpPr>
          <p:nvPr/>
        </p:nvSpPr>
        <p:spPr>
          <a:xfrm>
            <a:off x="5823896" y="185746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DF28ED5-CC9C-437A-9E59-DF9EF723E6C6}"/>
              </a:ext>
            </a:extLst>
          </p:cNvPr>
          <p:cNvSpPr txBox="1">
            <a:spLocks/>
          </p:cNvSpPr>
          <p:nvPr/>
        </p:nvSpPr>
        <p:spPr>
          <a:xfrm>
            <a:off x="4931158" y="18438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056F729-69A3-4F56-BD51-FDB07FC8A3DF}"/>
              </a:ext>
            </a:extLst>
          </p:cNvPr>
          <p:cNvSpPr txBox="1">
            <a:spLocks/>
          </p:cNvSpPr>
          <p:nvPr/>
        </p:nvSpPr>
        <p:spPr>
          <a:xfrm>
            <a:off x="9398786" y="180230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50E8EB9-0698-4AD5-9203-84233EBC2225}"/>
              </a:ext>
            </a:extLst>
          </p:cNvPr>
          <p:cNvSpPr txBox="1">
            <a:spLocks/>
          </p:cNvSpPr>
          <p:nvPr/>
        </p:nvSpPr>
        <p:spPr>
          <a:xfrm>
            <a:off x="10227426" y="18274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6820C44-F2E8-4C35-B217-C75857D45AD4}"/>
              </a:ext>
            </a:extLst>
          </p:cNvPr>
          <p:cNvSpPr txBox="1">
            <a:spLocks/>
          </p:cNvSpPr>
          <p:nvPr/>
        </p:nvSpPr>
        <p:spPr>
          <a:xfrm>
            <a:off x="1329342" y="270467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74C97103-C9C3-42D0-97C0-C339BEF31D53}"/>
              </a:ext>
            </a:extLst>
          </p:cNvPr>
          <p:cNvSpPr txBox="1">
            <a:spLocks/>
          </p:cNvSpPr>
          <p:nvPr/>
        </p:nvSpPr>
        <p:spPr>
          <a:xfrm>
            <a:off x="2196126" y="270467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it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D716010C-2A0D-49FB-963F-CF28A4CCD998}"/>
              </a:ext>
            </a:extLst>
          </p:cNvPr>
          <p:cNvSpPr txBox="1">
            <a:spLocks/>
          </p:cNvSpPr>
          <p:nvPr/>
        </p:nvSpPr>
        <p:spPr>
          <a:xfrm>
            <a:off x="3103212" y="270466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8389088A-B421-45D5-BABA-BDF5CEEA3AF3}"/>
              </a:ext>
            </a:extLst>
          </p:cNvPr>
          <p:cNvSpPr txBox="1">
            <a:spLocks/>
          </p:cNvSpPr>
          <p:nvPr/>
        </p:nvSpPr>
        <p:spPr>
          <a:xfrm>
            <a:off x="4038435" y="269851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B4219663-F53F-4AF3-A570-687F4ED1BF69}"/>
              </a:ext>
            </a:extLst>
          </p:cNvPr>
          <p:cNvSpPr txBox="1">
            <a:spLocks/>
          </p:cNvSpPr>
          <p:nvPr/>
        </p:nvSpPr>
        <p:spPr>
          <a:xfrm>
            <a:off x="491299" y="269716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B2DDC259-E214-4752-B8AE-A6FBDB8DDADF}"/>
              </a:ext>
            </a:extLst>
          </p:cNvPr>
          <p:cNvSpPr txBox="1">
            <a:spLocks/>
          </p:cNvSpPr>
          <p:nvPr/>
        </p:nvSpPr>
        <p:spPr>
          <a:xfrm>
            <a:off x="6733468" y="270466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3E485D5-AF6E-467B-B514-7BDE5A198058}"/>
              </a:ext>
            </a:extLst>
          </p:cNvPr>
          <p:cNvSpPr txBox="1">
            <a:spLocks/>
          </p:cNvSpPr>
          <p:nvPr/>
        </p:nvSpPr>
        <p:spPr>
          <a:xfrm>
            <a:off x="7629872" y="269561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9784CBE1-BACC-4ADF-8F9E-037076E24079}"/>
              </a:ext>
            </a:extLst>
          </p:cNvPr>
          <p:cNvSpPr txBox="1">
            <a:spLocks/>
          </p:cNvSpPr>
          <p:nvPr/>
        </p:nvSpPr>
        <p:spPr>
          <a:xfrm>
            <a:off x="8509406" y="267241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29D90E8-5217-4774-9785-D44B844471D3}"/>
              </a:ext>
            </a:extLst>
          </p:cNvPr>
          <p:cNvSpPr txBox="1">
            <a:spLocks/>
          </p:cNvSpPr>
          <p:nvPr/>
        </p:nvSpPr>
        <p:spPr>
          <a:xfrm>
            <a:off x="5836422" y="270922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7B9D0BC9-3C3C-44BB-BD1C-A9C2A265997F}"/>
              </a:ext>
            </a:extLst>
          </p:cNvPr>
          <p:cNvSpPr txBox="1">
            <a:spLocks/>
          </p:cNvSpPr>
          <p:nvPr/>
        </p:nvSpPr>
        <p:spPr>
          <a:xfrm>
            <a:off x="4943684" y="269561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953AAEA2-5E0E-4DA2-BFED-0EA37B657719}"/>
              </a:ext>
            </a:extLst>
          </p:cNvPr>
          <p:cNvSpPr txBox="1">
            <a:spLocks/>
          </p:cNvSpPr>
          <p:nvPr/>
        </p:nvSpPr>
        <p:spPr>
          <a:xfrm>
            <a:off x="9411312" y="265406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F5783E82-32C0-4C65-97A8-AA8D301703E8}"/>
              </a:ext>
            </a:extLst>
          </p:cNvPr>
          <p:cNvSpPr txBox="1">
            <a:spLocks/>
          </p:cNvSpPr>
          <p:nvPr/>
        </p:nvSpPr>
        <p:spPr>
          <a:xfrm>
            <a:off x="10239952" y="267922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09352CF9-F170-4A68-9C42-53E5B054EC1D}"/>
              </a:ext>
            </a:extLst>
          </p:cNvPr>
          <p:cNvSpPr txBox="1">
            <a:spLocks/>
          </p:cNvSpPr>
          <p:nvPr/>
        </p:nvSpPr>
        <p:spPr>
          <a:xfrm>
            <a:off x="1316816" y="35188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728BFB2-21B6-4174-842B-3D546FDFC72B}"/>
              </a:ext>
            </a:extLst>
          </p:cNvPr>
          <p:cNvSpPr txBox="1">
            <a:spLocks/>
          </p:cNvSpPr>
          <p:nvPr/>
        </p:nvSpPr>
        <p:spPr>
          <a:xfrm>
            <a:off x="2183600" y="35188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iT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61A3216A-B255-4EF7-BA0F-181ABA6B3827}"/>
              </a:ext>
            </a:extLst>
          </p:cNvPr>
          <p:cNvSpPr txBox="1">
            <a:spLocks/>
          </p:cNvSpPr>
          <p:nvPr/>
        </p:nvSpPr>
        <p:spPr>
          <a:xfrm>
            <a:off x="3090686" y="35188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EF99370-A6FF-442F-BC72-4B210F32D5DF}"/>
              </a:ext>
            </a:extLst>
          </p:cNvPr>
          <p:cNvSpPr txBox="1">
            <a:spLocks/>
          </p:cNvSpPr>
          <p:nvPr/>
        </p:nvSpPr>
        <p:spPr>
          <a:xfrm>
            <a:off x="4025909" y="35127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30A6A4D-37F9-40B7-95D2-E371C6F83C41}"/>
              </a:ext>
            </a:extLst>
          </p:cNvPr>
          <p:cNvSpPr txBox="1">
            <a:spLocks/>
          </p:cNvSpPr>
          <p:nvPr/>
        </p:nvSpPr>
        <p:spPr>
          <a:xfrm>
            <a:off x="478773" y="35113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33E56640-96E0-4D36-ADE9-658079484F69}"/>
              </a:ext>
            </a:extLst>
          </p:cNvPr>
          <p:cNvSpPr txBox="1">
            <a:spLocks/>
          </p:cNvSpPr>
          <p:nvPr/>
        </p:nvSpPr>
        <p:spPr>
          <a:xfrm>
            <a:off x="6720942" y="35188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DBA42B72-E8EB-45E5-ADA8-960DB0A41D3F}"/>
              </a:ext>
            </a:extLst>
          </p:cNvPr>
          <p:cNvSpPr txBox="1">
            <a:spLocks/>
          </p:cNvSpPr>
          <p:nvPr/>
        </p:nvSpPr>
        <p:spPr>
          <a:xfrm>
            <a:off x="7617346" y="35098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C89E03-2B18-4118-90C8-E5555D3F924B}"/>
              </a:ext>
            </a:extLst>
          </p:cNvPr>
          <p:cNvSpPr txBox="1">
            <a:spLocks/>
          </p:cNvSpPr>
          <p:nvPr/>
        </p:nvSpPr>
        <p:spPr>
          <a:xfrm>
            <a:off x="8496880" y="348660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E4A7811F-381F-45EF-B4FB-4CDD012555E9}"/>
              </a:ext>
            </a:extLst>
          </p:cNvPr>
          <p:cNvSpPr txBox="1">
            <a:spLocks/>
          </p:cNvSpPr>
          <p:nvPr/>
        </p:nvSpPr>
        <p:spPr>
          <a:xfrm>
            <a:off x="5823896" y="35234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70FE585D-FF6A-4746-8034-81774BAD2292}"/>
              </a:ext>
            </a:extLst>
          </p:cNvPr>
          <p:cNvSpPr txBox="1">
            <a:spLocks/>
          </p:cNvSpPr>
          <p:nvPr/>
        </p:nvSpPr>
        <p:spPr>
          <a:xfrm>
            <a:off x="4931158" y="350980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C6739453-D171-4291-9100-0E08D7EA4F1D}"/>
              </a:ext>
            </a:extLst>
          </p:cNvPr>
          <p:cNvSpPr txBox="1">
            <a:spLocks/>
          </p:cNvSpPr>
          <p:nvPr/>
        </p:nvSpPr>
        <p:spPr>
          <a:xfrm>
            <a:off x="9398786" y="34682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823A545-0F60-4E0C-80F0-84C06053EE49}"/>
              </a:ext>
            </a:extLst>
          </p:cNvPr>
          <p:cNvSpPr txBox="1">
            <a:spLocks/>
          </p:cNvSpPr>
          <p:nvPr/>
        </p:nvSpPr>
        <p:spPr>
          <a:xfrm>
            <a:off x="10227426" y="349341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6020EB7-D846-4A1F-B45D-994CA454EFC4}"/>
              </a:ext>
            </a:extLst>
          </p:cNvPr>
          <p:cNvSpPr txBox="1">
            <a:spLocks/>
          </p:cNvSpPr>
          <p:nvPr/>
        </p:nvSpPr>
        <p:spPr>
          <a:xfrm>
            <a:off x="1329342" y="430800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26B8C01C-C812-4F23-A036-EAB8A1132AA7}"/>
              </a:ext>
            </a:extLst>
          </p:cNvPr>
          <p:cNvSpPr txBox="1">
            <a:spLocks/>
          </p:cNvSpPr>
          <p:nvPr/>
        </p:nvSpPr>
        <p:spPr>
          <a:xfrm>
            <a:off x="2196126" y="430799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if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73FBEB4-7E8D-4B3A-8B2D-3D720D7B7827}"/>
              </a:ext>
            </a:extLst>
          </p:cNvPr>
          <p:cNvSpPr txBox="1">
            <a:spLocks/>
          </p:cNvSpPr>
          <p:nvPr/>
        </p:nvSpPr>
        <p:spPr>
          <a:xfrm>
            <a:off x="3103212" y="430799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F6AD7A99-F44F-4F43-98C8-9C335D18C1D1}"/>
              </a:ext>
            </a:extLst>
          </p:cNvPr>
          <p:cNvSpPr txBox="1">
            <a:spLocks/>
          </p:cNvSpPr>
          <p:nvPr/>
        </p:nvSpPr>
        <p:spPr>
          <a:xfrm>
            <a:off x="4038435" y="430184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F82E31F8-0D57-4AD5-8D73-3F32A2A3ACA7}"/>
              </a:ext>
            </a:extLst>
          </p:cNvPr>
          <p:cNvSpPr txBox="1">
            <a:spLocks/>
          </p:cNvSpPr>
          <p:nvPr/>
        </p:nvSpPr>
        <p:spPr>
          <a:xfrm>
            <a:off x="491299" y="43004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B496D15E-06ED-4824-8775-CB7A7623F313}"/>
              </a:ext>
            </a:extLst>
          </p:cNvPr>
          <p:cNvSpPr txBox="1">
            <a:spLocks/>
          </p:cNvSpPr>
          <p:nvPr/>
        </p:nvSpPr>
        <p:spPr>
          <a:xfrm>
            <a:off x="6733468" y="430799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33CDBE4-0742-48BD-AE19-ACC3465F7239}"/>
              </a:ext>
            </a:extLst>
          </p:cNvPr>
          <p:cNvSpPr txBox="1">
            <a:spLocks/>
          </p:cNvSpPr>
          <p:nvPr/>
        </p:nvSpPr>
        <p:spPr>
          <a:xfrm>
            <a:off x="7629872" y="429894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FDE4858F-EC63-4D6E-BB46-A77C12569B8C}"/>
              </a:ext>
            </a:extLst>
          </p:cNvPr>
          <p:cNvSpPr txBox="1">
            <a:spLocks/>
          </p:cNvSpPr>
          <p:nvPr/>
        </p:nvSpPr>
        <p:spPr>
          <a:xfrm>
            <a:off x="8509406" y="427574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C84F1EF1-54BB-48F3-8A0E-332DC110F0D2}"/>
              </a:ext>
            </a:extLst>
          </p:cNvPr>
          <p:cNvSpPr txBox="1">
            <a:spLocks/>
          </p:cNvSpPr>
          <p:nvPr/>
        </p:nvSpPr>
        <p:spPr>
          <a:xfrm>
            <a:off x="5836422" y="431255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FDED093A-4492-49A2-9D42-2B03387263C8}"/>
              </a:ext>
            </a:extLst>
          </p:cNvPr>
          <p:cNvSpPr txBox="1">
            <a:spLocks/>
          </p:cNvSpPr>
          <p:nvPr/>
        </p:nvSpPr>
        <p:spPr>
          <a:xfrm>
            <a:off x="4943684" y="429894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80A03A36-8708-49E8-843B-3D2040B399FF}"/>
              </a:ext>
            </a:extLst>
          </p:cNvPr>
          <p:cNvSpPr txBox="1">
            <a:spLocks/>
          </p:cNvSpPr>
          <p:nvPr/>
        </p:nvSpPr>
        <p:spPr>
          <a:xfrm>
            <a:off x="9411312" y="425739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74B07F2-BF39-4C6F-8826-CD47695499DC}"/>
              </a:ext>
            </a:extLst>
          </p:cNvPr>
          <p:cNvSpPr txBox="1">
            <a:spLocks/>
          </p:cNvSpPr>
          <p:nvPr/>
        </p:nvSpPr>
        <p:spPr>
          <a:xfrm>
            <a:off x="10239952" y="428254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BC28718C-739C-4D30-9D35-8C914E47FB7D}"/>
              </a:ext>
            </a:extLst>
          </p:cNvPr>
          <p:cNvSpPr txBox="1">
            <a:spLocks/>
          </p:cNvSpPr>
          <p:nvPr/>
        </p:nvSpPr>
        <p:spPr>
          <a:xfrm>
            <a:off x="1316816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7CF5C9A9-7BBF-4D9F-9B16-18432DD11DB1}"/>
              </a:ext>
            </a:extLst>
          </p:cNvPr>
          <p:cNvSpPr txBox="1">
            <a:spLocks/>
          </p:cNvSpPr>
          <p:nvPr/>
        </p:nvSpPr>
        <p:spPr>
          <a:xfrm>
            <a:off x="2183600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iF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1B7B294-4309-4D45-BD41-3A1B9157B6E8}"/>
              </a:ext>
            </a:extLst>
          </p:cNvPr>
          <p:cNvSpPr txBox="1">
            <a:spLocks/>
          </p:cNvSpPr>
          <p:nvPr/>
        </p:nvSpPr>
        <p:spPr>
          <a:xfrm>
            <a:off x="3090686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B1334900-914E-4100-852A-0CF9C023292E}"/>
              </a:ext>
            </a:extLst>
          </p:cNvPr>
          <p:cNvSpPr txBox="1">
            <a:spLocks/>
          </p:cNvSpPr>
          <p:nvPr/>
        </p:nvSpPr>
        <p:spPr>
          <a:xfrm>
            <a:off x="4025909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ED0DF613-9F0E-4FCB-B37D-7552EDA3D94B}"/>
              </a:ext>
            </a:extLst>
          </p:cNvPr>
          <p:cNvSpPr txBox="1">
            <a:spLocks/>
          </p:cNvSpPr>
          <p:nvPr/>
        </p:nvSpPr>
        <p:spPr>
          <a:xfrm>
            <a:off x="478773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400D683-22B1-41B5-A1F9-21D7A5260143}"/>
              </a:ext>
            </a:extLst>
          </p:cNvPr>
          <p:cNvSpPr txBox="1">
            <a:spLocks/>
          </p:cNvSpPr>
          <p:nvPr/>
        </p:nvSpPr>
        <p:spPr>
          <a:xfrm>
            <a:off x="6720942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552C7B43-0B84-4548-91E5-F8588C3A73D9}"/>
              </a:ext>
            </a:extLst>
          </p:cNvPr>
          <p:cNvSpPr txBox="1">
            <a:spLocks/>
          </p:cNvSpPr>
          <p:nvPr/>
        </p:nvSpPr>
        <p:spPr>
          <a:xfrm>
            <a:off x="7617346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9F72DDC-E1F9-4495-9001-07D0740C1B0A}"/>
              </a:ext>
            </a:extLst>
          </p:cNvPr>
          <p:cNvSpPr txBox="1">
            <a:spLocks/>
          </p:cNvSpPr>
          <p:nvPr/>
        </p:nvSpPr>
        <p:spPr>
          <a:xfrm>
            <a:off x="8496880" y="510245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B585AEAF-7FE0-4900-B155-CBF84B973F69}"/>
              </a:ext>
            </a:extLst>
          </p:cNvPr>
          <p:cNvSpPr txBox="1">
            <a:spLocks/>
          </p:cNvSpPr>
          <p:nvPr/>
        </p:nvSpPr>
        <p:spPr>
          <a:xfrm>
            <a:off x="5823896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2FC72F7C-470D-4450-9C52-E3AB8BBB7EBC}"/>
              </a:ext>
            </a:extLst>
          </p:cNvPr>
          <p:cNvSpPr txBox="1">
            <a:spLocks/>
          </p:cNvSpPr>
          <p:nvPr/>
        </p:nvSpPr>
        <p:spPr>
          <a:xfrm>
            <a:off x="4931158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9BF3CB-D730-40BE-9818-3727F55700CE}"/>
              </a:ext>
            </a:extLst>
          </p:cNvPr>
          <p:cNvSpPr txBox="1">
            <a:spLocks/>
          </p:cNvSpPr>
          <p:nvPr/>
        </p:nvSpPr>
        <p:spPr>
          <a:xfrm>
            <a:off x="9398786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D23E202A-C435-46A9-AEC2-49F1402C0D06}"/>
              </a:ext>
            </a:extLst>
          </p:cNvPr>
          <p:cNvSpPr txBox="1">
            <a:spLocks/>
          </p:cNvSpPr>
          <p:nvPr/>
        </p:nvSpPr>
        <p:spPr>
          <a:xfrm>
            <a:off x="10227426" y="510926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266A7399-B0A5-4899-A625-30C369F93ECC}"/>
              </a:ext>
            </a:extLst>
          </p:cNvPr>
          <p:cNvSpPr txBox="1">
            <a:spLocks/>
          </p:cNvSpPr>
          <p:nvPr/>
        </p:nvSpPr>
        <p:spPr>
          <a:xfrm>
            <a:off x="1304290" y="594890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F683D654-1E86-49D9-A0B1-39044B57FF4D}"/>
              </a:ext>
            </a:extLst>
          </p:cNvPr>
          <p:cNvSpPr txBox="1">
            <a:spLocks/>
          </p:cNvSpPr>
          <p:nvPr/>
        </p:nvSpPr>
        <p:spPr>
          <a:xfrm>
            <a:off x="2171074" y="594890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ix</a:t>
            </a: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AE560823-D22B-4B25-9BA1-4F46C1904D7A}"/>
              </a:ext>
            </a:extLst>
          </p:cNvPr>
          <p:cNvSpPr txBox="1">
            <a:spLocks/>
          </p:cNvSpPr>
          <p:nvPr/>
        </p:nvSpPr>
        <p:spPr>
          <a:xfrm>
            <a:off x="3078160" y="594890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C30FDB42-B1ED-4E25-9A3A-B3F353942FB7}"/>
              </a:ext>
            </a:extLst>
          </p:cNvPr>
          <p:cNvSpPr txBox="1">
            <a:spLocks/>
          </p:cNvSpPr>
          <p:nvPr/>
        </p:nvSpPr>
        <p:spPr>
          <a:xfrm>
            <a:off x="4013383" y="594275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8C41DA8A-CA96-4B40-84E1-619DF12B2B26}"/>
              </a:ext>
            </a:extLst>
          </p:cNvPr>
          <p:cNvSpPr txBox="1">
            <a:spLocks/>
          </p:cNvSpPr>
          <p:nvPr/>
        </p:nvSpPr>
        <p:spPr>
          <a:xfrm>
            <a:off x="466247" y="59413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71201B4E-58C8-4650-809E-D14C9B8683FD}"/>
              </a:ext>
            </a:extLst>
          </p:cNvPr>
          <p:cNvSpPr txBox="1">
            <a:spLocks/>
          </p:cNvSpPr>
          <p:nvPr/>
        </p:nvSpPr>
        <p:spPr>
          <a:xfrm>
            <a:off x="6708416" y="594889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C8C07214-74E7-4D84-A000-FB5544DC6040}"/>
              </a:ext>
            </a:extLst>
          </p:cNvPr>
          <p:cNvSpPr txBox="1">
            <a:spLocks/>
          </p:cNvSpPr>
          <p:nvPr/>
        </p:nvSpPr>
        <p:spPr>
          <a:xfrm>
            <a:off x="7604820" y="593984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D6192E41-E734-4765-A649-F259718F3887}"/>
              </a:ext>
            </a:extLst>
          </p:cNvPr>
          <p:cNvSpPr txBox="1">
            <a:spLocks/>
          </p:cNvSpPr>
          <p:nvPr/>
        </p:nvSpPr>
        <p:spPr>
          <a:xfrm>
            <a:off x="8484354" y="591664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6A14483F-0C40-46D0-B01F-173BE0923702}"/>
              </a:ext>
            </a:extLst>
          </p:cNvPr>
          <p:cNvSpPr txBox="1">
            <a:spLocks/>
          </p:cNvSpPr>
          <p:nvPr/>
        </p:nvSpPr>
        <p:spPr>
          <a:xfrm>
            <a:off x="5811370" y="595346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40730230-72DC-4BCC-B472-2AE4CBAB2EAC}"/>
              </a:ext>
            </a:extLst>
          </p:cNvPr>
          <p:cNvSpPr txBox="1">
            <a:spLocks/>
          </p:cNvSpPr>
          <p:nvPr/>
        </p:nvSpPr>
        <p:spPr>
          <a:xfrm>
            <a:off x="4918632" y="593984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BA7CD2-4A01-4576-8BBF-5E7DAC899AA1}"/>
              </a:ext>
            </a:extLst>
          </p:cNvPr>
          <p:cNvSpPr txBox="1">
            <a:spLocks/>
          </p:cNvSpPr>
          <p:nvPr/>
        </p:nvSpPr>
        <p:spPr>
          <a:xfrm>
            <a:off x="9386260" y="589830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669DA2F9-D6CA-413F-9AF9-2324ED95B2A6}"/>
              </a:ext>
            </a:extLst>
          </p:cNvPr>
          <p:cNvSpPr txBox="1">
            <a:spLocks/>
          </p:cNvSpPr>
          <p:nvPr/>
        </p:nvSpPr>
        <p:spPr>
          <a:xfrm>
            <a:off x="10214900" y="592345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6910069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>
                      <p:stCondLst>
                        <p:cond delay="indefinite"/>
                      </p:stCondLst>
                      <p:childTnLst>
                        <p:par>
                          <p:cTn id="344" fill="hold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>
                      <p:stCondLst>
                        <p:cond delay="indefinite"/>
                      </p:stCondLst>
                      <p:childTnLst>
                        <p:par>
                          <p:cTn id="356" fill="hold">
                            <p:stCondLst>
                              <p:cond delay="0"/>
                            </p:stCondLst>
                            <p:childTnLst>
                              <p:par>
                                <p:cTn id="3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9" fill="hold">
                      <p:stCondLst>
                        <p:cond delay="indefinite"/>
                      </p:stCondLst>
                      <p:childTnLst>
                        <p:par>
                          <p:cTn id="360" fill="hold">
                            <p:stCondLst>
                              <p:cond delay="0"/>
                            </p:stCondLst>
                            <p:childTnLst>
                              <p:par>
                                <p:cTn id="3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3" fill="hold">
                      <p:stCondLst>
                        <p:cond delay="indefinite"/>
                      </p:stCondLst>
                      <p:childTnLst>
                        <p:par>
                          <p:cTn id="364" fill="hold">
                            <p:stCondLst>
                              <p:cond delay="0"/>
                            </p:stCondLst>
                            <p:childTnLst>
                              <p:par>
                                <p:cTn id="3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5" fill="hold">
                      <p:stCondLst>
                        <p:cond delay="indefinite"/>
                      </p:stCondLst>
                      <p:childTnLst>
                        <p:par>
                          <p:cTn id="376" fill="hold">
                            <p:stCondLst>
                              <p:cond delay="0"/>
                            </p:stCondLst>
                            <p:childTnLst>
                              <p:par>
                                <p:cTn id="3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>
                      <p:stCondLst>
                        <p:cond delay="indefinite"/>
                      </p:stCondLst>
                      <p:childTnLst>
                        <p:par>
                          <p:cTn id="380" fill="hold">
                            <p:stCondLst>
                              <p:cond delay="0"/>
                            </p:stCondLst>
                            <p:childTnLst>
                              <p:par>
                                <p:cTn id="3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3" fill="hold">
                      <p:stCondLst>
                        <p:cond delay="indefinite"/>
                      </p:stCondLst>
                      <p:childTnLst>
                        <p:par>
                          <p:cTn id="384" fill="hold">
                            <p:stCondLst>
                              <p:cond delay="0"/>
                            </p:stCondLst>
                            <p:childTnLst>
                              <p:par>
                                <p:cTn id="3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1847534D-177A-4727-A601-64F9CF2528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1387877"/>
              </p:ext>
            </p:extLst>
          </p:nvPr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29342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96126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iq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24957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24342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91299" y="24206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33468" y="24956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09406" y="24236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11312" y="19897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39952" y="24917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433792B-0987-4DDD-BA76-16ECF2F770D8}"/>
              </a:ext>
            </a:extLst>
          </p:cNvPr>
          <p:cNvSpPr txBox="1">
            <a:spLocks/>
          </p:cNvSpPr>
          <p:nvPr/>
        </p:nvSpPr>
        <p:spPr>
          <a:xfrm>
            <a:off x="1341868" y="103871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F1D17C08-2625-47D6-913B-B1C4318BE78B}"/>
              </a:ext>
            </a:extLst>
          </p:cNvPr>
          <p:cNvSpPr txBox="1">
            <a:spLocks/>
          </p:cNvSpPr>
          <p:nvPr/>
        </p:nvSpPr>
        <p:spPr>
          <a:xfrm>
            <a:off x="2208652" y="103871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iQ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D6E0B43-FA70-4E96-BE1F-5674F598BD9E}"/>
              </a:ext>
            </a:extLst>
          </p:cNvPr>
          <p:cNvSpPr txBox="1">
            <a:spLocks/>
          </p:cNvSpPr>
          <p:nvPr/>
        </p:nvSpPr>
        <p:spPr>
          <a:xfrm>
            <a:off x="3115738" y="103871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QI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D9BF11BF-A083-4489-8159-BFF963D0243D}"/>
              </a:ext>
            </a:extLst>
          </p:cNvPr>
          <p:cNvSpPr txBox="1">
            <a:spLocks/>
          </p:cNvSpPr>
          <p:nvPr/>
        </p:nvSpPr>
        <p:spPr>
          <a:xfrm>
            <a:off x="4050961" y="103255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0F4572E-FDAC-460F-B16B-3D2AE4AD4992}"/>
              </a:ext>
            </a:extLst>
          </p:cNvPr>
          <p:cNvSpPr txBox="1">
            <a:spLocks/>
          </p:cNvSpPr>
          <p:nvPr/>
        </p:nvSpPr>
        <p:spPr>
          <a:xfrm>
            <a:off x="503825" y="103120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A7EF95E-ECBC-4168-AAC1-FA23CCDF959F}"/>
              </a:ext>
            </a:extLst>
          </p:cNvPr>
          <p:cNvSpPr txBox="1">
            <a:spLocks/>
          </p:cNvSpPr>
          <p:nvPr/>
        </p:nvSpPr>
        <p:spPr>
          <a:xfrm>
            <a:off x="6745994" y="103870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AA0A400F-010B-46A0-997E-69B14B1973D1}"/>
              </a:ext>
            </a:extLst>
          </p:cNvPr>
          <p:cNvSpPr txBox="1">
            <a:spLocks/>
          </p:cNvSpPr>
          <p:nvPr/>
        </p:nvSpPr>
        <p:spPr>
          <a:xfrm>
            <a:off x="7642398" y="102965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55036DE0-5B7E-46A5-B91A-01D4D32AAF97}"/>
              </a:ext>
            </a:extLst>
          </p:cNvPr>
          <p:cNvSpPr txBox="1">
            <a:spLocks/>
          </p:cNvSpPr>
          <p:nvPr/>
        </p:nvSpPr>
        <p:spPr>
          <a:xfrm>
            <a:off x="8521932" y="100645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63E0BEBC-10AE-4481-ACA0-A61056B90634}"/>
              </a:ext>
            </a:extLst>
          </p:cNvPr>
          <p:cNvSpPr txBox="1">
            <a:spLocks/>
          </p:cNvSpPr>
          <p:nvPr/>
        </p:nvSpPr>
        <p:spPr>
          <a:xfrm>
            <a:off x="5848948" y="104327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25FA395A-68EC-4993-A150-B4510CB3B7AE}"/>
              </a:ext>
            </a:extLst>
          </p:cNvPr>
          <p:cNvSpPr txBox="1">
            <a:spLocks/>
          </p:cNvSpPr>
          <p:nvPr/>
        </p:nvSpPr>
        <p:spPr>
          <a:xfrm>
            <a:off x="4956210" y="102965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AA48F12A-449A-435F-B1DB-812480065F39}"/>
              </a:ext>
            </a:extLst>
          </p:cNvPr>
          <p:cNvSpPr txBox="1">
            <a:spLocks/>
          </p:cNvSpPr>
          <p:nvPr/>
        </p:nvSpPr>
        <p:spPr>
          <a:xfrm>
            <a:off x="9423838" y="98811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3C2EAF7A-65EA-41FE-80B1-54E0CCB42FB4}"/>
              </a:ext>
            </a:extLst>
          </p:cNvPr>
          <p:cNvSpPr txBox="1">
            <a:spLocks/>
          </p:cNvSpPr>
          <p:nvPr/>
        </p:nvSpPr>
        <p:spPr>
          <a:xfrm>
            <a:off x="10252478" y="101326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64E5817-CA4F-46AE-8F3A-BA1168E87A4F}"/>
              </a:ext>
            </a:extLst>
          </p:cNvPr>
          <p:cNvSpPr txBox="1">
            <a:spLocks/>
          </p:cNvSpPr>
          <p:nvPr/>
        </p:nvSpPr>
        <p:spPr>
          <a:xfrm>
            <a:off x="1341868" y="18403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88989273-636A-4885-B6B9-2FAEDB554B29}"/>
              </a:ext>
            </a:extLst>
          </p:cNvPr>
          <p:cNvSpPr txBox="1">
            <a:spLocks/>
          </p:cNvSpPr>
          <p:nvPr/>
        </p:nvSpPr>
        <p:spPr>
          <a:xfrm>
            <a:off x="2208652" y="18403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id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C12E817B-D21D-4C63-A02A-066B26979990}"/>
              </a:ext>
            </a:extLst>
          </p:cNvPr>
          <p:cNvSpPr txBox="1">
            <a:spLocks/>
          </p:cNvSpPr>
          <p:nvPr/>
        </p:nvSpPr>
        <p:spPr>
          <a:xfrm>
            <a:off x="3115738" y="18403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821D0BFD-DD7C-4461-9C3E-11AD3C2316C3}"/>
              </a:ext>
            </a:extLst>
          </p:cNvPr>
          <p:cNvSpPr txBox="1">
            <a:spLocks/>
          </p:cNvSpPr>
          <p:nvPr/>
        </p:nvSpPr>
        <p:spPr>
          <a:xfrm>
            <a:off x="4050961" y="18342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725E736-B6AD-4ED1-A2F4-C1D84F2A228E}"/>
              </a:ext>
            </a:extLst>
          </p:cNvPr>
          <p:cNvSpPr txBox="1">
            <a:spLocks/>
          </p:cNvSpPr>
          <p:nvPr/>
        </p:nvSpPr>
        <p:spPr>
          <a:xfrm>
            <a:off x="503825" y="18328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50C19D0-C488-46A4-A33B-6C340FB1313E}"/>
              </a:ext>
            </a:extLst>
          </p:cNvPr>
          <p:cNvSpPr txBox="1">
            <a:spLocks/>
          </p:cNvSpPr>
          <p:nvPr/>
        </p:nvSpPr>
        <p:spPr>
          <a:xfrm>
            <a:off x="6745994" y="18403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DC6F76B9-9936-419A-9715-13218DF7733E}"/>
              </a:ext>
            </a:extLst>
          </p:cNvPr>
          <p:cNvSpPr txBox="1">
            <a:spLocks/>
          </p:cNvSpPr>
          <p:nvPr/>
        </p:nvSpPr>
        <p:spPr>
          <a:xfrm>
            <a:off x="7642398" y="18313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C209050-1BE6-44C5-8C43-2FE407ADB09D}"/>
              </a:ext>
            </a:extLst>
          </p:cNvPr>
          <p:cNvSpPr txBox="1">
            <a:spLocks/>
          </p:cNvSpPr>
          <p:nvPr/>
        </p:nvSpPr>
        <p:spPr>
          <a:xfrm>
            <a:off x="8521932" y="18081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4B7012D4-DB7D-435C-B1F7-64C11790B40F}"/>
              </a:ext>
            </a:extLst>
          </p:cNvPr>
          <p:cNvSpPr txBox="1">
            <a:spLocks/>
          </p:cNvSpPr>
          <p:nvPr/>
        </p:nvSpPr>
        <p:spPr>
          <a:xfrm>
            <a:off x="5848948" y="18449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5A31D59B-8D16-446A-9CFF-CB1A7519460F}"/>
              </a:ext>
            </a:extLst>
          </p:cNvPr>
          <p:cNvSpPr txBox="1">
            <a:spLocks/>
          </p:cNvSpPr>
          <p:nvPr/>
        </p:nvSpPr>
        <p:spPr>
          <a:xfrm>
            <a:off x="4956210" y="18313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2A2A493A-E619-4969-8B59-85BD8C668E19}"/>
              </a:ext>
            </a:extLst>
          </p:cNvPr>
          <p:cNvSpPr txBox="1">
            <a:spLocks/>
          </p:cNvSpPr>
          <p:nvPr/>
        </p:nvSpPr>
        <p:spPr>
          <a:xfrm>
            <a:off x="9423838" y="17897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4B81F59D-BB3C-4947-9A00-27149A08C5AA}"/>
              </a:ext>
            </a:extLst>
          </p:cNvPr>
          <p:cNvSpPr txBox="1">
            <a:spLocks/>
          </p:cNvSpPr>
          <p:nvPr/>
        </p:nvSpPr>
        <p:spPr>
          <a:xfrm>
            <a:off x="10252478" y="18149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322C546-AE81-447A-8ABF-661F43E7DB64}"/>
              </a:ext>
            </a:extLst>
          </p:cNvPr>
          <p:cNvSpPr txBox="1">
            <a:spLocks/>
          </p:cNvSpPr>
          <p:nvPr/>
        </p:nvSpPr>
        <p:spPr>
          <a:xfrm>
            <a:off x="1329342" y="266709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B968ED0F-9CB4-4E7F-9D45-96DE2FA0CFFC}"/>
              </a:ext>
            </a:extLst>
          </p:cNvPr>
          <p:cNvSpPr txBox="1">
            <a:spLocks/>
          </p:cNvSpPr>
          <p:nvPr/>
        </p:nvSpPr>
        <p:spPr>
          <a:xfrm>
            <a:off x="2196126" y="266709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iD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99822E68-3772-46B2-B09B-161A22762356}"/>
              </a:ext>
            </a:extLst>
          </p:cNvPr>
          <p:cNvSpPr txBox="1">
            <a:spLocks/>
          </p:cNvSpPr>
          <p:nvPr/>
        </p:nvSpPr>
        <p:spPr>
          <a:xfrm>
            <a:off x="3103212" y="266709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DI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F5782B8D-2713-48F7-B4DC-5CC6C6EB970D}"/>
              </a:ext>
            </a:extLst>
          </p:cNvPr>
          <p:cNvSpPr txBox="1">
            <a:spLocks/>
          </p:cNvSpPr>
          <p:nvPr/>
        </p:nvSpPr>
        <p:spPr>
          <a:xfrm>
            <a:off x="4038435" y="266093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2E91E9B6-FEF2-4046-9664-2412A12BC951}"/>
              </a:ext>
            </a:extLst>
          </p:cNvPr>
          <p:cNvSpPr txBox="1">
            <a:spLocks/>
          </p:cNvSpPr>
          <p:nvPr/>
        </p:nvSpPr>
        <p:spPr>
          <a:xfrm>
            <a:off x="491299" y="26595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55929908-4A67-453B-9CBF-216989280CED}"/>
              </a:ext>
            </a:extLst>
          </p:cNvPr>
          <p:cNvSpPr txBox="1">
            <a:spLocks/>
          </p:cNvSpPr>
          <p:nvPr/>
        </p:nvSpPr>
        <p:spPr>
          <a:xfrm>
            <a:off x="6733468" y="266708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28D80CA4-3669-46A4-A399-AEE0A64F8597}"/>
              </a:ext>
            </a:extLst>
          </p:cNvPr>
          <p:cNvSpPr txBox="1">
            <a:spLocks/>
          </p:cNvSpPr>
          <p:nvPr/>
        </p:nvSpPr>
        <p:spPr>
          <a:xfrm>
            <a:off x="7629872" y="265803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C7EBA7F-F80E-490A-8D2F-39935E5B1A27}"/>
              </a:ext>
            </a:extLst>
          </p:cNvPr>
          <p:cNvSpPr txBox="1">
            <a:spLocks/>
          </p:cNvSpPr>
          <p:nvPr/>
        </p:nvSpPr>
        <p:spPr>
          <a:xfrm>
            <a:off x="8509406" y="263483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CFA68B83-2E2D-492E-AC3E-80C41A08A86A}"/>
              </a:ext>
            </a:extLst>
          </p:cNvPr>
          <p:cNvSpPr txBox="1">
            <a:spLocks/>
          </p:cNvSpPr>
          <p:nvPr/>
        </p:nvSpPr>
        <p:spPr>
          <a:xfrm>
            <a:off x="5836422" y="267165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0EFB1EDF-A47B-4ACC-A817-D456DE944B8F}"/>
              </a:ext>
            </a:extLst>
          </p:cNvPr>
          <p:cNvSpPr txBox="1">
            <a:spLocks/>
          </p:cNvSpPr>
          <p:nvPr/>
        </p:nvSpPr>
        <p:spPr>
          <a:xfrm>
            <a:off x="4943684" y="265803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1833932-E748-42AE-91EE-F69E6F5ECE26}"/>
              </a:ext>
            </a:extLst>
          </p:cNvPr>
          <p:cNvSpPr txBox="1">
            <a:spLocks/>
          </p:cNvSpPr>
          <p:nvPr/>
        </p:nvSpPr>
        <p:spPr>
          <a:xfrm>
            <a:off x="9411312" y="261649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3CEB03A0-72BD-451B-9576-38187444876F}"/>
              </a:ext>
            </a:extLst>
          </p:cNvPr>
          <p:cNvSpPr txBox="1">
            <a:spLocks/>
          </p:cNvSpPr>
          <p:nvPr/>
        </p:nvSpPr>
        <p:spPr>
          <a:xfrm>
            <a:off x="10239952" y="264164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3AE6F40F-C84E-4AFD-9948-D2D94205237E}"/>
              </a:ext>
            </a:extLst>
          </p:cNvPr>
          <p:cNvSpPr txBox="1">
            <a:spLocks/>
          </p:cNvSpPr>
          <p:nvPr/>
        </p:nvSpPr>
        <p:spPr>
          <a:xfrm>
            <a:off x="1341868" y="349381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8C5CC0D1-1B6E-4330-8F2A-C0B699263A19}"/>
              </a:ext>
            </a:extLst>
          </p:cNvPr>
          <p:cNvSpPr txBox="1">
            <a:spLocks/>
          </p:cNvSpPr>
          <p:nvPr/>
        </p:nvSpPr>
        <p:spPr>
          <a:xfrm>
            <a:off x="2208652" y="349380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in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7DDC1C11-4A2C-43D0-ACA0-B41C95366250}"/>
              </a:ext>
            </a:extLst>
          </p:cNvPr>
          <p:cNvSpPr txBox="1">
            <a:spLocks/>
          </p:cNvSpPr>
          <p:nvPr/>
        </p:nvSpPr>
        <p:spPr>
          <a:xfrm>
            <a:off x="3115738" y="349380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3522F30-F1CC-4205-871A-9D4681CBA6FA}"/>
              </a:ext>
            </a:extLst>
          </p:cNvPr>
          <p:cNvSpPr txBox="1">
            <a:spLocks/>
          </p:cNvSpPr>
          <p:nvPr/>
        </p:nvSpPr>
        <p:spPr>
          <a:xfrm>
            <a:off x="4050961" y="348765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F3F7593-257B-496C-8911-466BE934F298}"/>
              </a:ext>
            </a:extLst>
          </p:cNvPr>
          <p:cNvSpPr txBox="1">
            <a:spLocks/>
          </p:cNvSpPr>
          <p:nvPr/>
        </p:nvSpPr>
        <p:spPr>
          <a:xfrm>
            <a:off x="503825" y="34862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F36A077B-6A33-4BAB-8DFB-F2A4072462BD}"/>
              </a:ext>
            </a:extLst>
          </p:cNvPr>
          <p:cNvSpPr txBox="1">
            <a:spLocks/>
          </p:cNvSpPr>
          <p:nvPr/>
        </p:nvSpPr>
        <p:spPr>
          <a:xfrm>
            <a:off x="6745994" y="349380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E7E6F371-5E7B-45C7-9F24-6D800B08B439}"/>
              </a:ext>
            </a:extLst>
          </p:cNvPr>
          <p:cNvSpPr txBox="1">
            <a:spLocks/>
          </p:cNvSpPr>
          <p:nvPr/>
        </p:nvSpPr>
        <p:spPr>
          <a:xfrm>
            <a:off x="7642398" y="348475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2EE1BE8-BB3A-4582-86FC-5503C44C0BC1}"/>
              </a:ext>
            </a:extLst>
          </p:cNvPr>
          <p:cNvSpPr txBox="1">
            <a:spLocks/>
          </p:cNvSpPr>
          <p:nvPr/>
        </p:nvSpPr>
        <p:spPr>
          <a:xfrm>
            <a:off x="8521932" y="346155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B47A5B66-1230-48D3-93D7-5A92DEDA6560}"/>
              </a:ext>
            </a:extLst>
          </p:cNvPr>
          <p:cNvSpPr txBox="1">
            <a:spLocks/>
          </p:cNvSpPr>
          <p:nvPr/>
        </p:nvSpPr>
        <p:spPr>
          <a:xfrm>
            <a:off x="5848948" y="349836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09199534-03EC-49F1-A2A9-ABA6268260F3}"/>
              </a:ext>
            </a:extLst>
          </p:cNvPr>
          <p:cNvSpPr txBox="1">
            <a:spLocks/>
          </p:cNvSpPr>
          <p:nvPr/>
        </p:nvSpPr>
        <p:spPr>
          <a:xfrm>
            <a:off x="4956210" y="348475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29A553E6-1AA1-4779-A739-D5577C028A0A}"/>
              </a:ext>
            </a:extLst>
          </p:cNvPr>
          <p:cNvSpPr txBox="1">
            <a:spLocks/>
          </p:cNvSpPr>
          <p:nvPr/>
        </p:nvSpPr>
        <p:spPr>
          <a:xfrm>
            <a:off x="9423838" y="344320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3DED7E4-B203-439B-9077-6337D97B0C8F}"/>
              </a:ext>
            </a:extLst>
          </p:cNvPr>
          <p:cNvSpPr txBox="1">
            <a:spLocks/>
          </p:cNvSpPr>
          <p:nvPr/>
        </p:nvSpPr>
        <p:spPr>
          <a:xfrm>
            <a:off x="10252478" y="346835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35EF5B19-699B-4148-A628-800BA78FE987}"/>
              </a:ext>
            </a:extLst>
          </p:cNvPr>
          <p:cNvSpPr txBox="1">
            <a:spLocks/>
          </p:cNvSpPr>
          <p:nvPr/>
        </p:nvSpPr>
        <p:spPr>
          <a:xfrm>
            <a:off x="1341868" y="43455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C3B84250-1784-41AA-9FE2-909C5C4B973B}"/>
              </a:ext>
            </a:extLst>
          </p:cNvPr>
          <p:cNvSpPr txBox="1">
            <a:spLocks/>
          </p:cNvSpPr>
          <p:nvPr/>
        </p:nvSpPr>
        <p:spPr>
          <a:xfrm>
            <a:off x="2208652" y="43455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ip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FF82368-E49E-47C4-845C-72443199516F}"/>
              </a:ext>
            </a:extLst>
          </p:cNvPr>
          <p:cNvSpPr txBox="1">
            <a:spLocks/>
          </p:cNvSpPr>
          <p:nvPr/>
        </p:nvSpPr>
        <p:spPr>
          <a:xfrm>
            <a:off x="3115738" y="43455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14A8EE6C-0849-4F72-B36C-7020D33C9367}"/>
              </a:ext>
            </a:extLst>
          </p:cNvPr>
          <p:cNvSpPr txBox="1">
            <a:spLocks/>
          </p:cNvSpPr>
          <p:nvPr/>
        </p:nvSpPr>
        <p:spPr>
          <a:xfrm>
            <a:off x="4050961" y="43394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7867E891-E518-4818-AAA8-ACA8CEB12ABF}"/>
              </a:ext>
            </a:extLst>
          </p:cNvPr>
          <p:cNvSpPr txBox="1">
            <a:spLocks/>
          </p:cNvSpPr>
          <p:nvPr/>
        </p:nvSpPr>
        <p:spPr>
          <a:xfrm>
            <a:off x="503825" y="43380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E31F4797-DE24-4C3B-96AD-C64A3B9C0D27}"/>
              </a:ext>
            </a:extLst>
          </p:cNvPr>
          <p:cNvSpPr txBox="1">
            <a:spLocks/>
          </p:cNvSpPr>
          <p:nvPr/>
        </p:nvSpPr>
        <p:spPr>
          <a:xfrm>
            <a:off x="6745994" y="43455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8FE254B-53D1-4498-9411-29D29DF361E9}"/>
              </a:ext>
            </a:extLst>
          </p:cNvPr>
          <p:cNvSpPr txBox="1">
            <a:spLocks/>
          </p:cNvSpPr>
          <p:nvPr/>
        </p:nvSpPr>
        <p:spPr>
          <a:xfrm>
            <a:off x="7642398" y="43365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9B7DD6EF-3156-4167-BC82-E138D1574107}"/>
              </a:ext>
            </a:extLst>
          </p:cNvPr>
          <p:cNvSpPr txBox="1">
            <a:spLocks/>
          </p:cNvSpPr>
          <p:nvPr/>
        </p:nvSpPr>
        <p:spPr>
          <a:xfrm>
            <a:off x="8521932" y="43133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A6AFFD62-4240-4DE9-A5B4-7B7C2FF035A5}"/>
              </a:ext>
            </a:extLst>
          </p:cNvPr>
          <p:cNvSpPr txBox="1">
            <a:spLocks/>
          </p:cNvSpPr>
          <p:nvPr/>
        </p:nvSpPr>
        <p:spPr>
          <a:xfrm>
            <a:off x="5848948" y="43501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A3B1C554-A4C5-4E52-B4C0-72B8FCECBAB8}"/>
              </a:ext>
            </a:extLst>
          </p:cNvPr>
          <p:cNvSpPr txBox="1">
            <a:spLocks/>
          </p:cNvSpPr>
          <p:nvPr/>
        </p:nvSpPr>
        <p:spPr>
          <a:xfrm>
            <a:off x="4956210" y="43365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521EE7DB-E5AF-4B8A-A36F-B31BA2BC14C7}"/>
              </a:ext>
            </a:extLst>
          </p:cNvPr>
          <p:cNvSpPr txBox="1">
            <a:spLocks/>
          </p:cNvSpPr>
          <p:nvPr/>
        </p:nvSpPr>
        <p:spPr>
          <a:xfrm>
            <a:off x="9423838" y="42949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FFCD99C6-CF6A-4654-96A2-FBBC89960715}"/>
              </a:ext>
            </a:extLst>
          </p:cNvPr>
          <p:cNvSpPr txBox="1">
            <a:spLocks/>
          </p:cNvSpPr>
          <p:nvPr/>
        </p:nvSpPr>
        <p:spPr>
          <a:xfrm>
            <a:off x="10252478" y="43201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1BA44630-086F-492A-853F-0AB7F2CBE73C}"/>
              </a:ext>
            </a:extLst>
          </p:cNvPr>
          <p:cNvSpPr txBox="1">
            <a:spLocks/>
          </p:cNvSpPr>
          <p:nvPr/>
        </p:nvSpPr>
        <p:spPr>
          <a:xfrm>
            <a:off x="1354394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04CDA2BA-6834-4234-9A58-B5CA80A8C1A6}"/>
              </a:ext>
            </a:extLst>
          </p:cNvPr>
          <p:cNvSpPr txBox="1">
            <a:spLocks/>
          </p:cNvSpPr>
          <p:nvPr/>
        </p:nvSpPr>
        <p:spPr>
          <a:xfrm>
            <a:off x="2221178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iP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0E305ADD-53C0-4ACE-BB22-5EC2D61F1E09}"/>
              </a:ext>
            </a:extLst>
          </p:cNvPr>
          <p:cNvSpPr txBox="1">
            <a:spLocks/>
          </p:cNvSpPr>
          <p:nvPr/>
        </p:nvSpPr>
        <p:spPr>
          <a:xfrm>
            <a:off x="3128264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2600AA54-0328-4150-8930-5D1863C90690}"/>
              </a:ext>
            </a:extLst>
          </p:cNvPr>
          <p:cNvSpPr txBox="1">
            <a:spLocks/>
          </p:cNvSpPr>
          <p:nvPr/>
        </p:nvSpPr>
        <p:spPr>
          <a:xfrm>
            <a:off x="4063487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CFEA0A0-7314-475F-81B2-025CE3A4765C}"/>
              </a:ext>
            </a:extLst>
          </p:cNvPr>
          <p:cNvSpPr txBox="1">
            <a:spLocks/>
          </p:cNvSpPr>
          <p:nvPr/>
        </p:nvSpPr>
        <p:spPr>
          <a:xfrm>
            <a:off x="516351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C48FF6AB-39A1-48FA-9163-B2DE5F5A7DEA}"/>
              </a:ext>
            </a:extLst>
          </p:cNvPr>
          <p:cNvSpPr txBox="1">
            <a:spLocks/>
          </p:cNvSpPr>
          <p:nvPr/>
        </p:nvSpPr>
        <p:spPr>
          <a:xfrm>
            <a:off x="6758520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4540849E-5CD3-4CC5-92FC-84DB6C71A37E}"/>
              </a:ext>
            </a:extLst>
          </p:cNvPr>
          <p:cNvSpPr txBox="1">
            <a:spLocks/>
          </p:cNvSpPr>
          <p:nvPr/>
        </p:nvSpPr>
        <p:spPr>
          <a:xfrm>
            <a:off x="7654924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3F3E4228-EFFF-4D33-ADBD-6CA1D8C126C0}"/>
              </a:ext>
            </a:extLst>
          </p:cNvPr>
          <p:cNvSpPr txBox="1">
            <a:spLocks/>
          </p:cNvSpPr>
          <p:nvPr/>
        </p:nvSpPr>
        <p:spPr>
          <a:xfrm>
            <a:off x="8534458" y="510245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9677220B-7F73-494D-9C8D-C6A5B7D130B6}"/>
              </a:ext>
            </a:extLst>
          </p:cNvPr>
          <p:cNvSpPr txBox="1">
            <a:spLocks/>
          </p:cNvSpPr>
          <p:nvPr/>
        </p:nvSpPr>
        <p:spPr>
          <a:xfrm>
            <a:off x="5861474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7B0ECD07-DC2B-4D54-839F-46307029C5AE}"/>
              </a:ext>
            </a:extLst>
          </p:cNvPr>
          <p:cNvSpPr txBox="1">
            <a:spLocks/>
          </p:cNvSpPr>
          <p:nvPr/>
        </p:nvSpPr>
        <p:spPr>
          <a:xfrm>
            <a:off x="4968736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0BDE4F0-9ED7-4F91-93B3-7B472F10572E}"/>
              </a:ext>
            </a:extLst>
          </p:cNvPr>
          <p:cNvSpPr txBox="1">
            <a:spLocks/>
          </p:cNvSpPr>
          <p:nvPr/>
        </p:nvSpPr>
        <p:spPr>
          <a:xfrm>
            <a:off x="9436364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3F9FB29F-0B10-4CCC-8BB0-9EDCC5C7FDDB}"/>
              </a:ext>
            </a:extLst>
          </p:cNvPr>
          <p:cNvSpPr txBox="1">
            <a:spLocks/>
          </p:cNvSpPr>
          <p:nvPr/>
        </p:nvSpPr>
        <p:spPr>
          <a:xfrm>
            <a:off x="10265004" y="510926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4D44515-6E1B-48A7-B2DB-6FBAD4A8F73A}"/>
              </a:ext>
            </a:extLst>
          </p:cNvPr>
          <p:cNvSpPr txBox="1">
            <a:spLocks/>
          </p:cNvSpPr>
          <p:nvPr/>
        </p:nvSpPr>
        <p:spPr>
          <a:xfrm>
            <a:off x="1341868" y="592385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26044DBB-A9D8-495A-811A-759BD9BB0E90}"/>
              </a:ext>
            </a:extLst>
          </p:cNvPr>
          <p:cNvSpPr txBox="1">
            <a:spLocks/>
          </p:cNvSpPr>
          <p:nvPr/>
        </p:nvSpPr>
        <p:spPr>
          <a:xfrm>
            <a:off x="2208652" y="592385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ib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4CE6239B-69DD-4B2E-B511-6C3735C85A71}"/>
              </a:ext>
            </a:extLst>
          </p:cNvPr>
          <p:cNvSpPr txBox="1">
            <a:spLocks/>
          </p:cNvSpPr>
          <p:nvPr/>
        </p:nvSpPr>
        <p:spPr>
          <a:xfrm>
            <a:off x="3115738" y="592385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D1228E51-B860-46CA-A6D7-81F7BA57A7C2}"/>
              </a:ext>
            </a:extLst>
          </p:cNvPr>
          <p:cNvSpPr txBox="1">
            <a:spLocks/>
          </p:cNvSpPr>
          <p:nvPr/>
        </p:nvSpPr>
        <p:spPr>
          <a:xfrm>
            <a:off x="4050961" y="591769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40E4D5A5-8491-4CAA-B0B0-861CED3AD5C2}"/>
              </a:ext>
            </a:extLst>
          </p:cNvPr>
          <p:cNvSpPr txBox="1">
            <a:spLocks/>
          </p:cNvSpPr>
          <p:nvPr/>
        </p:nvSpPr>
        <p:spPr>
          <a:xfrm>
            <a:off x="503825" y="59163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DA3EE099-0D06-478C-8821-A4D0FE984548}"/>
              </a:ext>
            </a:extLst>
          </p:cNvPr>
          <p:cNvSpPr txBox="1">
            <a:spLocks/>
          </p:cNvSpPr>
          <p:nvPr/>
        </p:nvSpPr>
        <p:spPr>
          <a:xfrm>
            <a:off x="6745994" y="592384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929C3431-8167-44A5-96CE-1D1A07B47FAA}"/>
              </a:ext>
            </a:extLst>
          </p:cNvPr>
          <p:cNvSpPr txBox="1">
            <a:spLocks/>
          </p:cNvSpPr>
          <p:nvPr/>
        </p:nvSpPr>
        <p:spPr>
          <a:xfrm>
            <a:off x="7642398" y="591479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13FE210B-9B65-4171-9F38-B67A1EACBE74}"/>
              </a:ext>
            </a:extLst>
          </p:cNvPr>
          <p:cNvSpPr txBox="1">
            <a:spLocks/>
          </p:cNvSpPr>
          <p:nvPr/>
        </p:nvSpPr>
        <p:spPr>
          <a:xfrm>
            <a:off x="8521932" y="58915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4FB4F398-DA7B-40DC-8DB4-7322DA74D208}"/>
              </a:ext>
            </a:extLst>
          </p:cNvPr>
          <p:cNvSpPr txBox="1">
            <a:spLocks/>
          </p:cNvSpPr>
          <p:nvPr/>
        </p:nvSpPr>
        <p:spPr>
          <a:xfrm>
            <a:off x="5848948" y="592841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1B1E0ACF-F502-4D3C-8E19-42987A07E44D}"/>
              </a:ext>
            </a:extLst>
          </p:cNvPr>
          <p:cNvSpPr txBox="1">
            <a:spLocks/>
          </p:cNvSpPr>
          <p:nvPr/>
        </p:nvSpPr>
        <p:spPr>
          <a:xfrm>
            <a:off x="4956210" y="591479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9C7C3A-42A4-4D0F-B6BB-F1AAB8CC4177}"/>
              </a:ext>
            </a:extLst>
          </p:cNvPr>
          <p:cNvSpPr txBox="1">
            <a:spLocks/>
          </p:cNvSpPr>
          <p:nvPr/>
        </p:nvSpPr>
        <p:spPr>
          <a:xfrm>
            <a:off x="9423838" y="587325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E8D6191A-65FB-4A13-A359-1E133FE27B1B}"/>
              </a:ext>
            </a:extLst>
          </p:cNvPr>
          <p:cNvSpPr txBox="1">
            <a:spLocks/>
          </p:cNvSpPr>
          <p:nvPr/>
        </p:nvSpPr>
        <p:spPr>
          <a:xfrm>
            <a:off x="10252478" y="589840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66246524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>
                      <p:stCondLst>
                        <p:cond delay="indefinite"/>
                      </p:stCondLst>
                      <p:childTnLst>
                        <p:par>
                          <p:cTn id="344" fill="hold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>
                      <p:stCondLst>
                        <p:cond delay="indefinite"/>
                      </p:stCondLst>
                      <p:childTnLst>
                        <p:par>
                          <p:cTn id="356" fill="hold">
                            <p:stCondLst>
                              <p:cond delay="0"/>
                            </p:stCondLst>
                            <p:childTnLst>
                              <p:par>
                                <p:cTn id="3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9" fill="hold">
                      <p:stCondLst>
                        <p:cond delay="indefinite"/>
                      </p:stCondLst>
                      <p:childTnLst>
                        <p:par>
                          <p:cTn id="360" fill="hold">
                            <p:stCondLst>
                              <p:cond delay="0"/>
                            </p:stCondLst>
                            <p:childTnLst>
                              <p:par>
                                <p:cTn id="3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3" fill="hold">
                      <p:stCondLst>
                        <p:cond delay="indefinite"/>
                      </p:stCondLst>
                      <p:childTnLst>
                        <p:par>
                          <p:cTn id="364" fill="hold">
                            <p:stCondLst>
                              <p:cond delay="0"/>
                            </p:stCondLst>
                            <p:childTnLst>
                              <p:par>
                                <p:cTn id="3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5" fill="hold">
                      <p:stCondLst>
                        <p:cond delay="indefinite"/>
                      </p:stCondLst>
                      <p:childTnLst>
                        <p:par>
                          <p:cTn id="376" fill="hold">
                            <p:stCondLst>
                              <p:cond delay="0"/>
                            </p:stCondLst>
                            <p:childTnLst>
                              <p:par>
                                <p:cTn id="3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>
                      <p:stCondLst>
                        <p:cond delay="indefinite"/>
                      </p:stCondLst>
                      <p:childTnLst>
                        <p:par>
                          <p:cTn id="380" fill="hold">
                            <p:stCondLst>
                              <p:cond delay="0"/>
                            </p:stCondLst>
                            <p:childTnLst>
                              <p:par>
                                <p:cTn id="3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3" fill="hold">
                      <p:stCondLst>
                        <p:cond delay="indefinite"/>
                      </p:stCondLst>
                      <p:childTnLst>
                        <p:par>
                          <p:cTn id="384" fill="hold">
                            <p:stCondLst>
                              <p:cond delay="0"/>
                            </p:stCondLst>
                            <p:childTnLst>
                              <p:par>
                                <p:cTn id="3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9" name="Table 6">
            <a:extLst>
              <a:ext uri="{FF2B5EF4-FFF2-40B4-BE49-F238E27FC236}">
                <a16:creationId xmlns:a16="http://schemas.microsoft.com/office/drawing/2014/main" id="{29BBBC2C-B32F-4F4E-BD93-46D9D5112D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1467130"/>
              </p:ext>
            </p:extLst>
          </p:nvPr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04290" y="22452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71074" y="22452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iB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078160" y="22452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13383" y="21836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2170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2451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04820" y="21546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19226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11370" y="22908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18632" y="21546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17392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14900" y="19907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0E48B854-CFD8-49C7-A125-FA6BD673B034}"/>
              </a:ext>
            </a:extLst>
          </p:cNvPr>
          <p:cNvSpPr txBox="1">
            <a:spLocks/>
          </p:cNvSpPr>
          <p:nvPr/>
        </p:nvSpPr>
        <p:spPr>
          <a:xfrm>
            <a:off x="1304290" y="10136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7DD00FDB-6640-47E2-93F5-FF4C1DB84142}"/>
              </a:ext>
            </a:extLst>
          </p:cNvPr>
          <p:cNvSpPr txBox="1">
            <a:spLocks/>
          </p:cNvSpPr>
          <p:nvPr/>
        </p:nvSpPr>
        <p:spPr>
          <a:xfrm>
            <a:off x="2171074" y="10136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im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0865698C-DA16-4450-977A-E17AE5849AE1}"/>
              </a:ext>
            </a:extLst>
          </p:cNvPr>
          <p:cNvSpPr txBox="1">
            <a:spLocks/>
          </p:cNvSpPr>
          <p:nvPr/>
        </p:nvSpPr>
        <p:spPr>
          <a:xfrm>
            <a:off x="3078160" y="10136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AAB5C855-7743-44BA-9337-D95D00BA3D6B}"/>
              </a:ext>
            </a:extLst>
          </p:cNvPr>
          <p:cNvSpPr txBox="1">
            <a:spLocks/>
          </p:cNvSpPr>
          <p:nvPr/>
        </p:nvSpPr>
        <p:spPr>
          <a:xfrm>
            <a:off x="4013383" y="10075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820984BD-F818-4200-8359-792621EE2284}"/>
              </a:ext>
            </a:extLst>
          </p:cNvPr>
          <p:cNvSpPr txBox="1">
            <a:spLocks/>
          </p:cNvSpPr>
          <p:nvPr/>
        </p:nvSpPr>
        <p:spPr>
          <a:xfrm>
            <a:off x="466247" y="10061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3A5489C-F874-4971-8CD6-B78BBA1CC5C7}"/>
              </a:ext>
            </a:extLst>
          </p:cNvPr>
          <p:cNvSpPr txBox="1">
            <a:spLocks/>
          </p:cNvSpPr>
          <p:nvPr/>
        </p:nvSpPr>
        <p:spPr>
          <a:xfrm>
            <a:off x="6708416" y="10136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7187E7CE-2DB9-4665-BD0F-01A3732E350F}"/>
              </a:ext>
            </a:extLst>
          </p:cNvPr>
          <p:cNvSpPr txBox="1">
            <a:spLocks/>
          </p:cNvSpPr>
          <p:nvPr/>
        </p:nvSpPr>
        <p:spPr>
          <a:xfrm>
            <a:off x="7604820" y="10046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68802772-F7B2-4ED7-AA05-33050E2A6877}"/>
              </a:ext>
            </a:extLst>
          </p:cNvPr>
          <p:cNvSpPr txBox="1">
            <a:spLocks/>
          </p:cNvSpPr>
          <p:nvPr/>
        </p:nvSpPr>
        <p:spPr>
          <a:xfrm>
            <a:off x="8484354" y="98140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79D22E20-D9AE-4465-986B-CC212E873EB5}"/>
              </a:ext>
            </a:extLst>
          </p:cNvPr>
          <p:cNvSpPr txBox="1">
            <a:spLocks/>
          </p:cNvSpPr>
          <p:nvPr/>
        </p:nvSpPr>
        <p:spPr>
          <a:xfrm>
            <a:off x="5811370" y="10182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my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D99902FB-CDA6-4608-B9F5-0E2FFB1A81F2}"/>
              </a:ext>
            </a:extLst>
          </p:cNvPr>
          <p:cNvSpPr txBox="1">
            <a:spLocks/>
          </p:cNvSpPr>
          <p:nvPr/>
        </p:nvSpPr>
        <p:spPr>
          <a:xfrm>
            <a:off x="4918632" y="100460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552C785-A078-46FE-8ACC-C298D9C51991}"/>
              </a:ext>
            </a:extLst>
          </p:cNvPr>
          <p:cNvSpPr txBox="1">
            <a:spLocks/>
          </p:cNvSpPr>
          <p:nvPr/>
        </p:nvSpPr>
        <p:spPr>
          <a:xfrm>
            <a:off x="9386260" y="9630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DFEFE935-334F-445F-9364-76E55DEF62BF}"/>
              </a:ext>
            </a:extLst>
          </p:cNvPr>
          <p:cNvSpPr txBox="1">
            <a:spLocks/>
          </p:cNvSpPr>
          <p:nvPr/>
        </p:nvSpPr>
        <p:spPr>
          <a:xfrm>
            <a:off x="10214900" y="98821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D350E94F-2F8C-48C6-95C3-41AC1438DEEF}"/>
              </a:ext>
            </a:extLst>
          </p:cNvPr>
          <p:cNvSpPr txBox="1">
            <a:spLocks/>
          </p:cNvSpPr>
          <p:nvPr/>
        </p:nvSpPr>
        <p:spPr>
          <a:xfrm>
            <a:off x="1316816" y="18403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0F349B74-6DCC-40A0-B8FD-96BA81C8F427}"/>
              </a:ext>
            </a:extLst>
          </p:cNvPr>
          <p:cNvSpPr txBox="1">
            <a:spLocks/>
          </p:cNvSpPr>
          <p:nvPr/>
        </p:nvSpPr>
        <p:spPr>
          <a:xfrm>
            <a:off x="2183600" y="18403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iX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30DEADA9-76A9-4595-B117-FFCC0CFBF700}"/>
              </a:ext>
            </a:extLst>
          </p:cNvPr>
          <p:cNvSpPr txBox="1">
            <a:spLocks/>
          </p:cNvSpPr>
          <p:nvPr/>
        </p:nvSpPr>
        <p:spPr>
          <a:xfrm>
            <a:off x="3090686" y="18403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48206396-644E-4BFB-87F0-E9B7DD2A4B9C}"/>
              </a:ext>
            </a:extLst>
          </p:cNvPr>
          <p:cNvSpPr txBox="1">
            <a:spLocks/>
          </p:cNvSpPr>
          <p:nvPr/>
        </p:nvSpPr>
        <p:spPr>
          <a:xfrm>
            <a:off x="4025909" y="18342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C4AD4DA3-B257-42F9-BE4D-16FF90F257EC}"/>
              </a:ext>
            </a:extLst>
          </p:cNvPr>
          <p:cNvSpPr txBox="1">
            <a:spLocks/>
          </p:cNvSpPr>
          <p:nvPr/>
        </p:nvSpPr>
        <p:spPr>
          <a:xfrm>
            <a:off x="478773" y="18328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09F8D82-841F-43E3-81EC-EB05CD79DEAD}"/>
              </a:ext>
            </a:extLst>
          </p:cNvPr>
          <p:cNvSpPr txBox="1">
            <a:spLocks/>
          </p:cNvSpPr>
          <p:nvPr/>
        </p:nvSpPr>
        <p:spPr>
          <a:xfrm>
            <a:off x="6720942" y="18403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B360B3FC-8708-4800-9088-C015A2735316}"/>
              </a:ext>
            </a:extLst>
          </p:cNvPr>
          <p:cNvSpPr txBox="1">
            <a:spLocks/>
          </p:cNvSpPr>
          <p:nvPr/>
        </p:nvSpPr>
        <p:spPr>
          <a:xfrm>
            <a:off x="7617346" y="18313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3C9D5C3D-7549-4E5D-9CC9-1309148DDFEB}"/>
              </a:ext>
            </a:extLst>
          </p:cNvPr>
          <p:cNvSpPr txBox="1">
            <a:spLocks/>
          </p:cNvSpPr>
          <p:nvPr/>
        </p:nvSpPr>
        <p:spPr>
          <a:xfrm>
            <a:off x="8496880" y="18081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A8E08D83-659A-4246-A582-9E61059BD20B}"/>
              </a:ext>
            </a:extLst>
          </p:cNvPr>
          <p:cNvSpPr txBox="1">
            <a:spLocks/>
          </p:cNvSpPr>
          <p:nvPr/>
        </p:nvSpPr>
        <p:spPr>
          <a:xfrm>
            <a:off x="5823896" y="18449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F73E0988-A827-4892-A151-6FC55C4D128C}"/>
              </a:ext>
            </a:extLst>
          </p:cNvPr>
          <p:cNvSpPr txBox="1">
            <a:spLocks/>
          </p:cNvSpPr>
          <p:nvPr/>
        </p:nvSpPr>
        <p:spPr>
          <a:xfrm>
            <a:off x="4931158" y="18313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5BC0352A-9811-4B2A-B8CC-7F5C57848E9F}"/>
              </a:ext>
            </a:extLst>
          </p:cNvPr>
          <p:cNvSpPr txBox="1">
            <a:spLocks/>
          </p:cNvSpPr>
          <p:nvPr/>
        </p:nvSpPr>
        <p:spPr>
          <a:xfrm>
            <a:off x="9398786" y="17897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17F7D677-4B23-46C4-88EA-ED983688A6CF}"/>
              </a:ext>
            </a:extLst>
          </p:cNvPr>
          <p:cNvSpPr txBox="1">
            <a:spLocks/>
          </p:cNvSpPr>
          <p:nvPr/>
        </p:nvSpPr>
        <p:spPr>
          <a:xfrm>
            <a:off x="10252478" y="18274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C529081-332D-4861-849C-39621D08F1F0}"/>
              </a:ext>
            </a:extLst>
          </p:cNvPr>
          <p:cNvSpPr txBox="1">
            <a:spLocks/>
          </p:cNvSpPr>
          <p:nvPr/>
        </p:nvSpPr>
        <p:spPr>
          <a:xfrm>
            <a:off x="1329342" y="26796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918A014F-4A92-4914-A288-3E828A75B76A}"/>
              </a:ext>
            </a:extLst>
          </p:cNvPr>
          <p:cNvSpPr txBox="1">
            <a:spLocks/>
          </p:cNvSpPr>
          <p:nvPr/>
        </p:nvSpPr>
        <p:spPr>
          <a:xfrm>
            <a:off x="2196126" y="26796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ir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4801D8EF-F6D5-42BD-8507-E2DDAF2F6D75}"/>
              </a:ext>
            </a:extLst>
          </p:cNvPr>
          <p:cNvSpPr txBox="1">
            <a:spLocks/>
          </p:cNvSpPr>
          <p:nvPr/>
        </p:nvSpPr>
        <p:spPr>
          <a:xfrm>
            <a:off x="3103212" y="26796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99D8E2-9318-413E-9601-F4CEF58C2D14}"/>
              </a:ext>
            </a:extLst>
          </p:cNvPr>
          <p:cNvSpPr txBox="1">
            <a:spLocks/>
          </p:cNvSpPr>
          <p:nvPr/>
        </p:nvSpPr>
        <p:spPr>
          <a:xfrm>
            <a:off x="4038435" y="26734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D64F4711-C361-477C-A542-1CDDC881DDC0}"/>
              </a:ext>
            </a:extLst>
          </p:cNvPr>
          <p:cNvSpPr txBox="1">
            <a:spLocks/>
          </p:cNvSpPr>
          <p:nvPr/>
        </p:nvSpPr>
        <p:spPr>
          <a:xfrm>
            <a:off x="491299" y="26721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9AF7E4B1-B17E-439C-A13E-A97215FA7BDB}"/>
              </a:ext>
            </a:extLst>
          </p:cNvPr>
          <p:cNvSpPr txBox="1">
            <a:spLocks/>
          </p:cNvSpPr>
          <p:nvPr/>
        </p:nvSpPr>
        <p:spPr>
          <a:xfrm>
            <a:off x="6733468" y="26796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DD50D31-AF7A-4960-ACD1-3879B4245CBF}"/>
              </a:ext>
            </a:extLst>
          </p:cNvPr>
          <p:cNvSpPr txBox="1">
            <a:spLocks/>
          </p:cNvSpPr>
          <p:nvPr/>
        </p:nvSpPr>
        <p:spPr>
          <a:xfrm>
            <a:off x="7629872" y="26705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68FFD11B-F159-47DD-80FC-506A890A3D5A}"/>
              </a:ext>
            </a:extLst>
          </p:cNvPr>
          <p:cNvSpPr txBox="1">
            <a:spLocks/>
          </p:cNvSpPr>
          <p:nvPr/>
        </p:nvSpPr>
        <p:spPr>
          <a:xfrm>
            <a:off x="8509406" y="264736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8DFA6131-B54C-4729-90C9-5CE5DC95030A}"/>
              </a:ext>
            </a:extLst>
          </p:cNvPr>
          <p:cNvSpPr txBox="1">
            <a:spLocks/>
          </p:cNvSpPr>
          <p:nvPr/>
        </p:nvSpPr>
        <p:spPr>
          <a:xfrm>
            <a:off x="5836422" y="26841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442E0E3E-BEE2-49B3-A3E7-B6E2142EA3F4}"/>
              </a:ext>
            </a:extLst>
          </p:cNvPr>
          <p:cNvSpPr txBox="1">
            <a:spLocks/>
          </p:cNvSpPr>
          <p:nvPr/>
        </p:nvSpPr>
        <p:spPr>
          <a:xfrm>
            <a:off x="4943684" y="267056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29FAE09A-4ACC-4789-AA1B-BBF24940C741}"/>
              </a:ext>
            </a:extLst>
          </p:cNvPr>
          <p:cNvSpPr txBox="1">
            <a:spLocks/>
          </p:cNvSpPr>
          <p:nvPr/>
        </p:nvSpPr>
        <p:spPr>
          <a:xfrm>
            <a:off x="9411312" y="26290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6CDD53C2-3A1B-42E1-A737-3E0383E2EC86}"/>
              </a:ext>
            </a:extLst>
          </p:cNvPr>
          <p:cNvSpPr txBox="1">
            <a:spLocks/>
          </p:cNvSpPr>
          <p:nvPr/>
        </p:nvSpPr>
        <p:spPr>
          <a:xfrm>
            <a:off x="10265004" y="266669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F41C06FD-3E7B-4255-834C-E542EFF3B020}"/>
              </a:ext>
            </a:extLst>
          </p:cNvPr>
          <p:cNvSpPr txBox="1">
            <a:spLocks/>
          </p:cNvSpPr>
          <p:nvPr/>
        </p:nvSpPr>
        <p:spPr>
          <a:xfrm>
            <a:off x="1304290" y="345623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582D4364-D972-4D19-BB24-2E2E64A82DB9}"/>
              </a:ext>
            </a:extLst>
          </p:cNvPr>
          <p:cNvSpPr txBox="1">
            <a:spLocks/>
          </p:cNvSpPr>
          <p:nvPr/>
        </p:nvSpPr>
        <p:spPr>
          <a:xfrm>
            <a:off x="2171074" y="345623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il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A7D0072C-1D26-4DB8-BB99-8FBF1D8DBA9F}"/>
              </a:ext>
            </a:extLst>
          </p:cNvPr>
          <p:cNvSpPr txBox="1">
            <a:spLocks/>
          </p:cNvSpPr>
          <p:nvPr/>
        </p:nvSpPr>
        <p:spPr>
          <a:xfrm>
            <a:off x="3078160" y="345622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D8A94E79-B604-45BC-98C7-73364E5120C5}"/>
              </a:ext>
            </a:extLst>
          </p:cNvPr>
          <p:cNvSpPr txBox="1">
            <a:spLocks/>
          </p:cNvSpPr>
          <p:nvPr/>
        </p:nvSpPr>
        <p:spPr>
          <a:xfrm>
            <a:off x="4013383" y="345007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C0A9C684-EE3C-4E07-9EEF-4E17424EF606}"/>
              </a:ext>
            </a:extLst>
          </p:cNvPr>
          <p:cNvSpPr txBox="1">
            <a:spLocks/>
          </p:cNvSpPr>
          <p:nvPr/>
        </p:nvSpPr>
        <p:spPr>
          <a:xfrm>
            <a:off x="466247" y="344872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9737562A-B552-4665-8F15-5B1DC7B5B3FE}"/>
              </a:ext>
            </a:extLst>
          </p:cNvPr>
          <p:cNvSpPr txBox="1">
            <a:spLocks/>
          </p:cNvSpPr>
          <p:nvPr/>
        </p:nvSpPr>
        <p:spPr>
          <a:xfrm>
            <a:off x="6708416" y="345622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6D19907E-F08F-4E12-9379-2D5900B6B0FE}"/>
              </a:ext>
            </a:extLst>
          </p:cNvPr>
          <p:cNvSpPr txBox="1">
            <a:spLocks/>
          </p:cNvSpPr>
          <p:nvPr/>
        </p:nvSpPr>
        <p:spPr>
          <a:xfrm>
            <a:off x="7604820" y="344717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BEF4BC-03E7-4B4A-9E8A-0E021BC03885}"/>
              </a:ext>
            </a:extLst>
          </p:cNvPr>
          <p:cNvSpPr txBox="1">
            <a:spLocks/>
          </p:cNvSpPr>
          <p:nvPr/>
        </p:nvSpPr>
        <p:spPr>
          <a:xfrm>
            <a:off x="8484354" y="342397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A4685880-DDFB-4671-B479-4298CDD7E255}"/>
              </a:ext>
            </a:extLst>
          </p:cNvPr>
          <p:cNvSpPr txBox="1">
            <a:spLocks/>
          </p:cNvSpPr>
          <p:nvPr/>
        </p:nvSpPr>
        <p:spPr>
          <a:xfrm>
            <a:off x="5811370" y="346078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5514C9FF-6CF6-4D86-A2C3-3BA360E40678}"/>
              </a:ext>
            </a:extLst>
          </p:cNvPr>
          <p:cNvSpPr txBox="1">
            <a:spLocks/>
          </p:cNvSpPr>
          <p:nvPr/>
        </p:nvSpPr>
        <p:spPr>
          <a:xfrm>
            <a:off x="4918632" y="344717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4FF3F53A-0338-471A-A9CF-BBCC32372EAF}"/>
              </a:ext>
            </a:extLst>
          </p:cNvPr>
          <p:cNvSpPr txBox="1">
            <a:spLocks/>
          </p:cNvSpPr>
          <p:nvPr/>
        </p:nvSpPr>
        <p:spPr>
          <a:xfrm>
            <a:off x="9386260" y="340562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F0144751-4693-4798-8991-84FD17D69464}"/>
              </a:ext>
            </a:extLst>
          </p:cNvPr>
          <p:cNvSpPr txBox="1">
            <a:spLocks/>
          </p:cNvSpPr>
          <p:nvPr/>
        </p:nvSpPr>
        <p:spPr>
          <a:xfrm>
            <a:off x="10239952" y="344330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52752F98-1C22-48E7-A2D4-7446A19606A3}"/>
              </a:ext>
            </a:extLst>
          </p:cNvPr>
          <p:cNvSpPr txBox="1">
            <a:spLocks/>
          </p:cNvSpPr>
          <p:nvPr/>
        </p:nvSpPr>
        <p:spPr>
          <a:xfrm>
            <a:off x="1304290" y="429547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49A9DFC1-76D2-41DC-8286-2ABD2436E3DB}"/>
              </a:ext>
            </a:extLst>
          </p:cNvPr>
          <p:cNvSpPr txBox="1">
            <a:spLocks/>
          </p:cNvSpPr>
          <p:nvPr/>
        </p:nvSpPr>
        <p:spPr>
          <a:xfrm>
            <a:off x="2171074" y="429547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iv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F95B5801-4A75-442E-9870-D20C4030078A}"/>
              </a:ext>
            </a:extLst>
          </p:cNvPr>
          <p:cNvSpPr txBox="1">
            <a:spLocks/>
          </p:cNvSpPr>
          <p:nvPr/>
        </p:nvSpPr>
        <p:spPr>
          <a:xfrm>
            <a:off x="3078160" y="429547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78C417BE-DF82-49AE-8295-B7D3489E693D}"/>
              </a:ext>
            </a:extLst>
          </p:cNvPr>
          <p:cNvSpPr txBox="1">
            <a:spLocks/>
          </p:cNvSpPr>
          <p:nvPr/>
        </p:nvSpPr>
        <p:spPr>
          <a:xfrm>
            <a:off x="4013383" y="428931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B525AA6-ACBC-421D-8D51-94EEED45280A}"/>
              </a:ext>
            </a:extLst>
          </p:cNvPr>
          <p:cNvSpPr txBox="1">
            <a:spLocks/>
          </p:cNvSpPr>
          <p:nvPr/>
        </p:nvSpPr>
        <p:spPr>
          <a:xfrm>
            <a:off x="466247" y="42879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A77586E2-1B86-429A-B911-BDCFF234EC29}"/>
              </a:ext>
            </a:extLst>
          </p:cNvPr>
          <p:cNvSpPr txBox="1">
            <a:spLocks/>
          </p:cNvSpPr>
          <p:nvPr/>
        </p:nvSpPr>
        <p:spPr>
          <a:xfrm>
            <a:off x="6708416" y="429546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3906AADC-A8BC-4170-BCCF-50839EFD6C40}"/>
              </a:ext>
            </a:extLst>
          </p:cNvPr>
          <p:cNvSpPr txBox="1">
            <a:spLocks/>
          </p:cNvSpPr>
          <p:nvPr/>
        </p:nvSpPr>
        <p:spPr>
          <a:xfrm>
            <a:off x="7604820" y="428641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40B5F65-B005-45A0-94B9-AB2F7B1E0C32}"/>
              </a:ext>
            </a:extLst>
          </p:cNvPr>
          <p:cNvSpPr txBox="1">
            <a:spLocks/>
          </p:cNvSpPr>
          <p:nvPr/>
        </p:nvSpPr>
        <p:spPr>
          <a:xfrm>
            <a:off x="8484354" y="426321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93C5B511-D051-4F23-BA3D-A58D4E0762EC}"/>
              </a:ext>
            </a:extLst>
          </p:cNvPr>
          <p:cNvSpPr txBox="1">
            <a:spLocks/>
          </p:cNvSpPr>
          <p:nvPr/>
        </p:nvSpPr>
        <p:spPr>
          <a:xfrm>
            <a:off x="5811370" y="430003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3360059F-CACB-4D21-B97A-CEA3B06B7AC5}"/>
              </a:ext>
            </a:extLst>
          </p:cNvPr>
          <p:cNvSpPr txBox="1">
            <a:spLocks/>
          </p:cNvSpPr>
          <p:nvPr/>
        </p:nvSpPr>
        <p:spPr>
          <a:xfrm>
            <a:off x="4918632" y="428641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9295C831-5AD1-4B8A-85E7-80CFF01B1D8D}"/>
              </a:ext>
            </a:extLst>
          </p:cNvPr>
          <p:cNvSpPr txBox="1">
            <a:spLocks/>
          </p:cNvSpPr>
          <p:nvPr/>
        </p:nvSpPr>
        <p:spPr>
          <a:xfrm>
            <a:off x="9386260" y="424487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A198F2DD-85FD-44B6-8AA6-30C11DA65E47}"/>
              </a:ext>
            </a:extLst>
          </p:cNvPr>
          <p:cNvSpPr txBox="1">
            <a:spLocks/>
          </p:cNvSpPr>
          <p:nvPr/>
        </p:nvSpPr>
        <p:spPr>
          <a:xfrm>
            <a:off x="10239952" y="428254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2443AA5B-6C5E-4134-B736-BE2332BBC7B8}"/>
              </a:ext>
            </a:extLst>
          </p:cNvPr>
          <p:cNvSpPr txBox="1">
            <a:spLocks/>
          </p:cNvSpPr>
          <p:nvPr/>
        </p:nvSpPr>
        <p:spPr>
          <a:xfrm>
            <a:off x="1291764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B945B7F7-20F2-4510-A93C-CF8D11613B39}"/>
              </a:ext>
            </a:extLst>
          </p:cNvPr>
          <p:cNvSpPr txBox="1">
            <a:spLocks/>
          </p:cNvSpPr>
          <p:nvPr/>
        </p:nvSpPr>
        <p:spPr>
          <a:xfrm>
            <a:off x="2158548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iV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B28E5F0-E19F-424C-966F-6BC76D266A94}"/>
              </a:ext>
            </a:extLst>
          </p:cNvPr>
          <p:cNvSpPr txBox="1">
            <a:spLocks/>
          </p:cNvSpPr>
          <p:nvPr/>
        </p:nvSpPr>
        <p:spPr>
          <a:xfrm>
            <a:off x="3065634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621F8246-3A94-4237-84F2-6B9EECDA8C15}"/>
              </a:ext>
            </a:extLst>
          </p:cNvPr>
          <p:cNvSpPr txBox="1">
            <a:spLocks/>
          </p:cNvSpPr>
          <p:nvPr/>
        </p:nvSpPr>
        <p:spPr>
          <a:xfrm>
            <a:off x="4000857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825A298-F3BE-41AB-8095-62C38B3B536C}"/>
              </a:ext>
            </a:extLst>
          </p:cNvPr>
          <p:cNvSpPr txBox="1">
            <a:spLocks/>
          </p:cNvSpPr>
          <p:nvPr/>
        </p:nvSpPr>
        <p:spPr>
          <a:xfrm>
            <a:off x="453721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16F82DD-FBDE-4A6F-9004-6FF1E87CA583}"/>
              </a:ext>
            </a:extLst>
          </p:cNvPr>
          <p:cNvSpPr txBox="1">
            <a:spLocks/>
          </p:cNvSpPr>
          <p:nvPr/>
        </p:nvSpPr>
        <p:spPr>
          <a:xfrm>
            <a:off x="6720942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9E7B4870-3C79-4455-B6E3-F72B9CA444EB}"/>
              </a:ext>
            </a:extLst>
          </p:cNvPr>
          <p:cNvSpPr txBox="1">
            <a:spLocks/>
          </p:cNvSpPr>
          <p:nvPr/>
        </p:nvSpPr>
        <p:spPr>
          <a:xfrm>
            <a:off x="7617346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B4F30F6A-99E4-4DF8-83EB-14BA8B856974}"/>
              </a:ext>
            </a:extLst>
          </p:cNvPr>
          <p:cNvSpPr txBox="1">
            <a:spLocks/>
          </p:cNvSpPr>
          <p:nvPr/>
        </p:nvSpPr>
        <p:spPr>
          <a:xfrm>
            <a:off x="8496880" y="512750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FEAA5D1B-7206-4ECA-83B1-CFE00CE65E89}"/>
              </a:ext>
            </a:extLst>
          </p:cNvPr>
          <p:cNvSpPr txBox="1">
            <a:spLocks/>
          </p:cNvSpPr>
          <p:nvPr/>
        </p:nvSpPr>
        <p:spPr>
          <a:xfrm>
            <a:off x="5798844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C3FD98BC-D5F8-4212-B0FA-6067327E81E4}"/>
              </a:ext>
            </a:extLst>
          </p:cNvPr>
          <p:cNvSpPr txBox="1">
            <a:spLocks/>
          </p:cNvSpPr>
          <p:nvPr/>
        </p:nvSpPr>
        <p:spPr>
          <a:xfrm>
            <a:off x="4906106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27446F-DAFA-4B63-B46D-9D5D7E15441D}"/>
              </a:ext>
            </a:extLst>
          </p:cNvPr>
          <p:cNvSpPr txBox="1">
            <a:spLocks/>
          </p:cNvSpPr>
          <p:nvPr/>
        </p:nvSpPr>
        <p:spPr>
          <a:xfrm>
            <a:off x="9398786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FB86A747-088D-41D7-A76D-4E77B9AA03A3}"/>
              </a:ext>
            </a:extLst>
          </p:cNvPr>
          <p:cNvSpPr txBox="1">
            <a:spLocks/>
          </p:cNvSpPr>
          <p:nvPr/>
        </p:nvSpPr>
        <p:spPr>
          <a:xfrm>
            <a:off x="10227426" y="512179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</a:p>
        </p:txBody>
      </p:sp>
    </p:spTree>
    <p:extLst>
      <p:ext uri="{BB962C8B-B14F-4D97-AF65-F5344CB8AC3E}">
        <p14:creationId xmlns:p14="http://schemas.microsoft.com/office/powerpoint/2010/main" val="2443702956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Graphic 16" descr="Badge 5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34A58D47-1543-414C-8BCF-CCE9C25A50A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11144" y="2141627"/>
            <a:ext cx="914400" cy="914400"/>
          </a:xfrm>
          <a:prstGeom prst="rect">
            <a:avLst/>
          </a:prstGeom>
        </p:spPr>
      </p:pic>
      <p:pic>
        <p:nvPicPr>
          <p:cNvPr id="19" name="Graphic 18" descr="Badge 4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1EC95C38-E9BB-4C32-A282-20D3A79EDAE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54456" y="2141627"/>
            <a:ext cx="914400" cy="914400"/>
          </a:xfrm>
          <a:prstGeom prst="rect">
            <a:avLst/>
          </a:prstGeom>
        </p:spPr>
      </p:pic>
      <p:pic>
        <p:nvPicPr>
          <p:cNvPr id="21" name="Graphic 20" descr="Badge 3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40D0969E-DDB1-48A1-A138-5062D527071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197768" y="2141627"/>
            <a:ext cx="914400" cy="914400"/>
          </a:xfrm>
          <a:prstGeom prst="rect">
            <a:avLst/>
          </a:prstGeom>
        </p:spPr>
      </p:pic>
      <p:pic>
        <p:nvPicPr>
          <p:cNvPr id="23" name="Graphic 22" descr="Badg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DCE82DDD-5BF4-48D6-95B4-1C0A4651376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641080" y="2141627"/>
            <a:ext cx="914400" cy="914400"/>
          </a:xfrm>
          <a:prstGeom prst="rect">
            <a:avLst/>
          </a:prstGeom>
        </p:spPr>
      </p:pic>
      <p:sp>
        <p:nvSpPr>
          <p:cNvPr id="24" name="Rectangle 23">
            <a:extLst>
              <a:ext uri="{FF2B5EF4-FFF2-40B4-BE49-F238E27FC236}">
                <a16:creationId xmlns:a16="http://schemas.microsoft.com/office/drawing/2014/main" id="{B4DB6BCE-2DF7-481B-9147-C946D6F313F9}"/>
              </a:ext>
            </a:extLst>
          </p:cNvPr>
          <p:cNvSpPr/>
          <p:nvPr/>
        </p:nvSpPr>
        <p:spPr>
          <a:xfrm>
            <a:off x="2258291" y="722076"/>
            <a:ext cx="8091895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effectLst>
                  <a:outerShdw blurRad="12700" dist="38100" dir="2700000" algn="tl" rotWithShape="0">
                    <a:schemeClr val="bg1">
                      <a:lumMod val="50000"/>
                    </a:schemeClr>
                  </a:outerShdw>
                </a:effectLst>
              </a:rPr>
              <a:t>Click to go back and repeat: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tx1"/>
              </a:solidFill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1860438-BBA4-41EF-B444-8FC2C9ACBCCF}"/>
              </a:ext>
            </a:extLst>
          </p:cNvPr>
          <p:cNvSpPr/>
          <p:nvPr/>
        </p:nvSpPr>
        <p:spPr>
          <a:xfrm>
            <a:off x="1922150" y="5212594"/>
            <a:ext cx="9219062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Done 5 repetitions? Move on </a:t>
            </a:r>
            <a:r>
              <a:rPr lang="en-US" sz="54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sym typeface="Wingdings" panose="05000000000000000000" pitchFamily="2" charset="2"/>
              </a:rPr>
              <a:t></a:t>
            </a:r>
            <a:endParaRPr lang="en-US" sz="54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0509703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DD11AA8-BCB8-4F88-94E3-753016D18B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Today’s Lesson: </a:t>
            </a:r>
            <a:r>
              <a:rPr lang="en-CA" dirty="0" err="1"/>
              <a:t>KANNA</a:t>
            </a:r>
            <a:endParaRPr lang="en-CA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5F6700A-F368-E4A6-50AD-8F7D090A7B07}"/>
              </a:ext>
            </a:extLst>
          </p:cNvPr>
          <p:cNvSpPr txBox="1"/>
          <p:nvPr/>
        </p:nvSpPr>
        <p:spPr>
          <a:xfrm>
            <a:off x="5247487" y="2735266"/>
            <a:ext cx="6094854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9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</p:spTree>
    <p:extLst>
      <p:ext uri="{BB962C8B-B14F-4D97-AF65-F5344CB8AC3E}">
        <p14:creationId xmlns:p14="http://schemas.microsoft.com/office/powerpoint/2010/main" val="1098584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h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297762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A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58216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7" presetClass="emph" presetSubtype="0" fill="remove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9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30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31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2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5" grpId="1"/>
      <p:bldP spid="5" grpId="2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8919910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h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297762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A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5602742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6200000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h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297762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A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352611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3432877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h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297762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A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2564297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0800000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h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297762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A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7452891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8134405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h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297762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A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3779145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5400000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h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297762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A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4933770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2711581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h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g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k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297762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A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1063633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2711581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297762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704554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cashreg.wav"/>
          </p:stSnd>
        </p:sndAc>
      </p:transition>
    </mc:Choice>
    <mc:Fallback xmlns="">
      <p:transition spd="slow">
        <p:fade/>
        <p:sndAc>
          <p:stSnd>
            <p:snd r:embed="rId5" name="cashreg.wav"/>
          </p:stSnd>
        </p:sndAc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21499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252612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8920510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21499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0331553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6200000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795332" y="385670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21499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212624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3437312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21499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578699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0800000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147676" y="-783180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21499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2061030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8144162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222894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21499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709944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5400000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C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0106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f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T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21499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J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069635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5400000">
            <a:off x="-108691" y="-871299"/>
            <a:ext cx="8495763" cy="8495763"/>
            <a:chOff x="-1897734" y="-871299"/>
            <a:chExt cx="8495763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n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4956103" y="148156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21499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72316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laser.wav"/>
          </p:stSnd>
        </p:sndAc>
      </p:transition>
    </mc:Choice>
    <mc:Fallback xmlns="">
      <p:transition spd="slow">
        <p:fade/>
        <p:sndAc>
          <p:stSnd>
            <p:snd r:embed="rId5" name="laser.wav"/>
          </p:stSnd>
        </p:sndAc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2713608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n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21499" y="274719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3671552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n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380043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8912628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n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5219959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6200000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n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996280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3420882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n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2430984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0800000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n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501560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8141484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n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q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p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259065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8141484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m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r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986912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camera.wav"/>
          </p:stSnd>
        </p:sndAc>
      </p:transition>
    </mc:Choice>
    <mc:Fallback xmlns="">
      <p:transition spd="slow">
        <p:fade/>
        <p:sndAc>
          <p:stSnd>
            <p:snd r:embed="rId5" name="camera.wav"/>
          </p:stSnd>
        </p:sndAc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5400000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m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r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3301475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2712552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m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r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588080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m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r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271009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8917040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65084" y="553172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m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r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0687775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6200000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80479" y="548675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m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r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3430821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855A77D-162E-E358-8D38-D3E3BE874D3C}"/>
              </a:ext>
            </a:extLst>
          </p:cNvPr>
          <p:cNvSpPr txBox="1"/>
          <p:nvPr/>
        </p:nvSpPr>
        <p:spPr>
          <a:xfrm>
            <a:off x="8548380" y="2747198"/>
            <a:ext cx="570089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600" b="1" dirty="0">
                <a:latin typeface="GurbaniAkhar" panose="00000400000000000000" pitchFamily="2" charset="0"/>
                <a:cs typeface="Gur Old Letterpress 6 Demi Bold" panose="02000500000000020004" pitchFamily="2"/>
              </a:rPr>
              <a:t>w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16571-C933-0E26-FCE6-F5FA422753A0}"/>
              </a:ext>
            </a:extLst>
          </p:cNvPr>
          <p:cNvGrpSpPr/>
          <p:nvPr/>
        </p:nvGrpSpPr>
        <p:grpSpPr>
          <a:xfrm rot="13427949">
            <a:off x="-110321" y="-867384"/>
            <a:ext cx="8506794" cy="8495763"/>
            <a:chOff x="-1897734" y="-871299"/>
            <a:chExt cx="8506794" cy="8495763"/>
          </a:xfrm>
        </p:grpSpPr>
        <p:pic>
          <p:nvPicPr>
            <p:cNvPr id="7" name="Graphic 6" descr="Single gear with solid fill">
              <a:extLst>
                <a:ext uri="{FF2B5EF4-FFF2-40B4-BE49-F238E27FC236}">
                  <a16:creationId xmlns:a16="http://schemas.microsoft.com/office/drawing/2014/main" id="{C9F7D42E-811D-631F-5C5C-1ECC51FBBA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897734" y="-871299"/>
              <a:ext cx="8495763" cy="849576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F118817-C049-B371-C20B-91EA42BB4ED3}"/>
                </a:ext>
              </a:extLst>
            </p:cNvPr>
            <p:cNvSpPr txBox="1"/>
            <p:nvPr/>
          </p:nvSpPr>
          <p:spPr>
            <a:xfrm rot="5400000">
              <a:off x="1380479" y="548675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D9C43F-41E1-0543-FFA4-2300C8B73DD7}"/>
                </a:ext>
              </a:extLst>
            </p:cNvPr>
            <p:cNvSpPr txBox="1"/>
            <p:nvPr/>
          </p:nvSpPr>
          <p:spPr>
            <a:xfrm rot="18845687">
              <a:off x="5000576" y="103265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X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367028-C12A-7D33-A6E1-C48BA0E060A3}"/>
                </a:ext>
              </a:extLst>
            </p:cNvPr>
            <p:cNvSpPr txBox="1"/>
            <p:nvPr/>
          </p:nvSpPr>
          <p:spPr>
            <a:xfrm rot="16200000">
              <a:off x="2759158" y="-1354071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m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82F8DF1-ABDE-8EE3-3DCF-870E9F612A0B}"/>
                </a:ext>
              </a:extLst>
            </p:cNvPr>
            <p:cNvSpPr txBox="1"/>
            <p:nvPr/>
          </p:nvSpPr>
          <p:spPr>
            <a:xfrm rot="13492455">
              <a:off x="74212" y="-847162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B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33775A-83C6-B7CF-5E27-E83A980A3CEA}"/>
                </a:ext>
              </a:extLst>
            </p:cNvPr>
            <p:cNvSpPr txBox="1"/>
            <p:nvPr/>
          </p:nvSpPr>
          <p:spPr>
            <a:xfrm rot="10800000">
              <a:off x="-1395705" y="1356438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A985F3-805B-B3DC-10F7-A2E0B92EC3AB}"/>
                </a:ext>
              </a:extLst>
            </p:cNvPr>
            <p:cNvSpPr txBox="1"/>
            <p:nvPr/>
          </p:nvSpPr>
          <p:spPr>
            <a:xfrm rot="8211427">
              <a:off x="-886985" y="394079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V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09DDED8-C34B-0DB4-4332-A2B58EF49EA0}"/>
                </a:ext>
              </a:extLst>
            </p:cNvPr>
            <p:cNvSpPr txBox="1"/>
            <p:nvPr/>
          </p:nvSpPr>
          <p:spPr>
            <a:xfrm>
              <a:off x="5494386" y="2743283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r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A5D4166-36C8-A1D1-161D-153825D60AD4}"/>
                </a:ext>
              </a:extLst>
            </p:cNvPr>
            <p:cNvSpPr txBox="1"/>
            <p:nvPr/>
          </p:nvSpPr>
          <p:spPr>
            <a:xfrm rot="2696009">
              <a:off x="3999938" y="4942569"/>
              <a:ext cx="570089" cy="2646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00" b="1" dirty="0">
                  <a:latin typeface="GurbaniAkhar" panose="00000400000000000000" pitchFamily="2" charset="0"/>
                  <a:cs typeface="Gur Old Letterpress 6 Demi Bold" panose="02000500000000020004" pitchFamily="2"/>
                </a:rPr>
                <a:t>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7729665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D9B132-238E-45AE-BBFE-DBF3C23CD2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Let’s practice all of our MUKTA + </a:t>
            </a:r>
            <a:r>
              <a:rPr lang="en-CA" dirty="0" err="1"/>
              <a:t>KANNA</a:t>
            </a:r>
            <a:r>
              <a:rPr lang="en-CA" dirty="0"/>
              <a:t> sounds…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44B44A2-D186-42DD-BBB9-D4B3DE70B9E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CA" dirty="0"/>
              <a:t>Remember – it’s very important to focus on your correct </a:t>
            </a:r>
            <a:r>
              <a:rPr lang="en-CA" dirty="0" err="1"/>
              <a:t>PRONOUNCIATION</a:t>
            </a:r>
            <a:endParaRPr lang="en-CA" dirty="0"/>
          </a:p>
        </p:txBody>
      </p:sp>
    </p:spTree>
    <p:extLst>
      <p:ext uri="{BB962C8B-B14F-4D97-AF65-F5344CB8AC3E}">
        <p14:creationId xmlns:p14="http://schemas.microsoft.com/office/powerpoint/2010/main" val="122515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0D6F1936-A2FD-4576-86C4-9F6DC4E6C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2348183"/>
              </p:ext>
            </p:extLst>
          </p:nvPr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291764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Aw</a:t>
            </a: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83600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</a:t>
            </a: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26209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2684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2545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6209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2548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21149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27426" y="23665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2A26424C-216D-451B-9035-CE1B333C6A04}"/>
              </a:ext>
            </a:extLst>
          </p:cNvPr>
          <p:cNvSpPr txBox="1">
            <a:spLocks/>
          </p:cNvSpPr>
          <p:nvPr/>
        </p:nvSpPr>
        <p:spPr>
          <a:xfrm>
            <a:off x="1329342" y="106376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31C0F7A-5627-472D-8883-CA9F8E74D3CE}"/>
              </a:ext>
            </a:extLst>
          </p:cNvPr>
          <p:cNvSpPr txBox="1">
            <a:spLocks/>
          </p:cNvSpPr>
          <p:nvPr/>
        </p:nvSpPr>
        <p:spPr>
          <a:xfrm>
            <a:off x="2196126" y="106376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is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2F9D6164-8D10-4697-B05E-0AAABFAC55F2}"/>
              </a:ext>
            </a:extLst>
          </p:cNvPr>
          <p:cNvSpPr txBox="1">
            <a:spLocks/>
          </p:cNvSpPr>
          <p:nvPr/>
        </p:nvSpPr>
        <p:spPr>
          <a:xfrm>
            <a:off x="3103212" y="106376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6E60B803-3F5C-41B8-BDB7-33A63D1DF9C7}"/>
              </a:ext>
            </a:extLst>
          </p:cNvPr>
          <p:cNvSpPr txBox="1">
            <a:spLocks/>
          </p:cNvSpPr>
          <p:nvPr/>
        </p:nvSpPr>
        <p:spPr>
          <a:xfrm>
            <a:off x="4038435" y="105761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724762F4-AFEE-4E46-B7EA-B4FE612A6BB2}"/>
              </a:ext>
            </a:extLst>
          </p:cNvPr>
          <p:cNvSpPr txBox="1">
            <a:spLocks/>
          </p:cNvSpPr>
          <p:nvPr/>
        </p:nvSpPr>
        <p:spPr>
          <a:xfrm>
            <a:off x="491299" y="105625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457B1AD-6FAB-4469-AC74-ABA5FDCC5407}"/>
              </a:ext>
            </a:extLst>
          </p:cNvPr>
          <p:cNvSpPr txBox="1">
            <a:spLocks/>
          </p:cNvSpPr>
          <p:nvPr/>
        </p:nvSpPr>
        <p:spPr>
          <a:xfrm>
            <a:off x="6733468" y="106375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2EF819EC-DC8F-41CF-8969-786737475ECA}"/>
              </a:ext>
            </a:extLst>
          </p:cNvPr>
          <p:cNvSpPr txBox="1">
            <a:spLocks/>
          </p:cNvSpPr>
          <p:nvPr/>
        </p:nvSpPr>
        <p:spPr>
          <a:xfrm>
            <a:off x="7629872" y="105470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0AABDBF1-D289-43A3-9CF7-050C09289299}"/>
              </a:ext>
            </a:extLst>
          </p:cNvPr>
          <p:cNvSpPr txBox="1">
            <a:spLocks/>
          </p:cNvSpPr>
          <p:nvPr/>
        </p:nvSpPr>
        <p:spPr>
          <a:xfrm>
            <a:off x="8509406" y="106908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0EC3F34A-B323-4E5F-A093-C17403F29888}"/>
              </a:ext>
            </a:extLst>
          </p:cNvPr>
          <p:cNvSpPr txBox="1">
            <a:spLocks/>
          </p:cNvSpPr>
          <p:nvPr/>
        </p:nvSpPr>
        <p:spPr>
          <a:xfrm>
            <a:off x="5836422" y="106832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035ED4DA-61B2-4663-A891-06415F1DC7AF}"/>
              </a:ext>
            </a:extLst>
          </p:cNvPr>
          <p:cNvSpPr txBox="1">
            <a:spLocks/>
          </p:cNvSpPr>
          <p:nvPr/>
        </p:nvSpPr>
        <p:spPr>
          <a:xfrm>
            <a:off x="4943684" y="102965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379F24E-8EB7-4207-B59E-2F5328897F7C}"/>
              </a:ext>
            </a:extLst>
          </p:cNvPr>
          <p:cNvSpPr txBox="1">
            <a:spLocks/>
          </p:cNvSpPr>
          <p:nvPr/>
        </p:nvSpPr>
        <p:spPr>
          <a:xfrm>
            <a:off x="9411312" y="101316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70031D97-30AD-4E7D-8B3E-BD1FE3F54209}"/>
              </a:ext>
            </a:extLst>
          </p:cNvPr>
          <p:cNvSpPr txBox="1">
            <a:spLocks/>
          </p:cNvSpPr>
          <p:nvPr/>
        </p:nvSpPr>
        <p:spPr>
          <a:xfrm>
            <a:off x="10239952" y="107589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1EBC73D3-E428-4DCE-93E9-AFEB02E599F5}"/>
              </a:ext>
            </a:extLst>
          </p:cNvPr>
          <p:cNvSpPr txBox="1">
            <a:spLocks/>
          </p:cNvSpPr>
          <p:nvPr/>
        </p:nvSpPr>
        <p:spPr>
          <a:xfrm>
            <a:off x="1316816" y="187795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D98E2F20-0008-42C8-896C-2AE593FEA133}"/>
              </a:ext>
            </a:extLst>
          </p:cNvPr>
          <p:cNvSpPr txBox="1">
            <a:spLocks/>
          </p:cNvSpPr>
          <p:nvPr/>
        </p:nvSpPr>
        <p:spPr>
          <a:xfrm>
            <a:off x="2183600" y="187795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ih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581029D4-BFBC-4650-9DD6-AE13D2A5C7D7}"/>
              </a:ext>
            </a:extLst>
          </p:cNvPr>
          <p:cNvSpPr txBox="1">
            <a:spLocks/>
          </p:cNvSpPr>
          <p:nvPr/>
        </p:nvSpPr>
        <p:spPr>
          <a:xfrm>
            <a:off x="3090686" y="187795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A2BD8711-DDC3-4059-8CE5-F1A025AA0648}"/>
              </a:ext>
            </a:extLst>
          </p:cNvPr>
          <p:cNvSpPr txBox="1">
            <a:spLocks/>
          </p:cNvSpPr>
          <p:nvPr/>
        </p:nvSpPr>
        <p:spPr>
          <a:xfrm>
            <a:off x="4025909" y="187180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10892309-E5D5-4258-A3AE-864C62A5B13F}"/>
              </a:ext>
            </a:extLst>
          </p:cNvPr>
          <p:cNvSpPr txBox="1">
            <a:spLocks/>
          </p:cNvSpPr>
          <p:nvPr/>
        </p:nvSpPr>
        <p:spPr>
          <a:xfrm>
            <a:off x="478773" y="187044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713594D-2998-4367-B12F-906C688270C9}"/>
              </a:ext>
            </a:extLst>
          </p:cNvPr>
          <p:cNvSpPr txBox="1">
            <a:spLocks/>
          </p:cNvSpPr>
          <p:nvPr/>
        </p:nvSpPr>
        <p:spPr>
          <a:xfrm>
            <a:off x="6720942" y="187794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796AC94D-4E7E-47C9-9C0E-2B4C5661EBDD}"/>
              </a:ext>
            </a:extLst>
          </p:cNvPr>
          <p:cNvSpPr txBox="1">
            <a:spLocks/>
          </p:cNvSpPr>
          <p:nvPr/>
        </p:nvSpPr>
        <p:spPr>
          <a:xfrm>
            <a:off x="7617346" y="186889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CCF735A0-67E8-404C-811C-091612DE54F3}"/>
              </a:ext>
            </a:extLst>
          </p:cNvPr>
          <p:cNvSpPr txBox="1">
            <a:spLocks/>
          </p:cNvSpPr>
          <p:nvPr/>
        </p:nvSpPr>
        <p:spPr>
          <a:xfrm>
            <a:off x="8496880" y="185822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9B061824-B666-415E-8C87-B9C88CE2FD89}"/>
              </a:ext>
            </a:extLst>
          </p:cNvPr>
          <p:cNvSpPr txBox="1">
            <a:spLocks/>
          </p:cNvSpPr>
          <p:nvPr/>
        </p:nvSpPr>
        <p:spPr>
          <a:xfrm>
            <a:off x="5823896" y="188251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860645BC-32D5-4200-9B17-D191A29C2DEE}"/>
              </a:ext>
            </a:extLst>
          </p:cNvPr>
          <p:cNvSpPr txBox="1">
            <a:spLocks/>
          </p:cNvSpPr>
          <p:nvPr/>
        </p:nvSpPr>
        <p:spPr>
          <a:xfrm>
            <a:off x="4931158" y="18438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652F0C41-A72A-4001-BF02-ED23825562C2}"/>
              </a:ext>
            </a:extLst>
          </p:cNvPr>
          <p:cNvSpPr txBox="1">
            <a:spLocks/>
          </p:cNvSpPr>
          <p:nvPr/>
        </p:nvSpPr>
        <p:spPr>
          <a:xfrm>
            <a:off x="9398786" y="182735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0F7414F-C0FB-4EA2-8C96-14393DCCFCF6}"/>
              </a:ext>
            </a:extLst>
          </p:cNvPr>
          <p:cNvSpPr txBox="1">
            <a:spLocks/>
          </p:cNvSpPr>
          <p:nvPr/>
        </p:nvSpPr>
        <p:spPr>
          <a:xfrm>
            <a:off x="10227426" y="186503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D93DC311-7AFB-4FE5-B389-631EF514B734}"/>
              </a:ext>
            </a:extLst>
          </p:cNvPr>
          <p:cNvSpPr txBox="1">
            <a:spLocks/>
          </p:cNvSpPr>
          <p:nvPr/>
        </p:nvSpPr>
        <p:spPr>
          <a:xfrm>
            <a:off x="1329342" y="269214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E9F21588-DA9D-4FF1-80D3-30A40E846A12}"/>
              </a:ext>
            </a:extLst>
          </p:cNvPr>
          <p:cNvSpPr txBox="1">
            <a:spLocks/>
          </p:cNvSpPr>
          <p:nvPr/>
        </p:nvSpPr>
        <p:spPr>
          <a:xfrm>
            <a:off x="2196126" y="269214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ik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A57E8C05-D8AD-4B33-BFED-704A19A9AFB1}"/>
              </a:ext>
            </a:extLst>
          </p:cNvPr>
          <p:cNvSpPr txBox="1">
            <a:spLocks/>
          </p:cNvSpPr>
          <p:nvPr/>
        </p:nvSpPr>
        <p:spPr>
          <a:xfrm>
            <a:off x="3103212" y="269214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7EDAAE72-960D-4693-BA80-A830444DEE9F}"/>
              </a:ext>
            </a:extLst>
          </p:cNvPr>
          <p:cNvSpPr txBox="1">
            <a:spLocks/>
          </p:cNvSpPr>
          <p:nvPr/>
        </p:nvSpPr>
        <p:spPr>
          <a:xfrm>
            <a:off x="4038435" y="268599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64E61276-ED60-4100-BF25-B57B1A901EC4}"/>
              </a:ext>
            </a:extLst>
          </p:cNvPr>
          <p:cNvSpPr txBox="1">
            <a:spLocks/>
          </p:cNvSpPr>
          <p:nvPr/>
        </p:nvSpPr>
        <p:spPr>
          <a:xfrm>
            <a:off x="491299" y="26846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39300667-8C0D-4E2E-A999-A69B69B77F32}"/>
              </a:ext>
            </a:extLst>
          </p:cNvPr>
          <p:cNvSpPr txBox="1">
            <a:spLocks/>
          </p:cNvSpPr>
          <p:nvPr/>
        </p:nvSpPr>
        <p:spPr>
          <a:xfrm>
            <a:off x="6733468" y="269213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891B6388-481A-426A-873C-8F7072831728}"/>
              </a:ext>
            </a:extLst>
          </p:cNvPr>
          <p:cNvSpPr txBox="1">
            <a:spLocks/>
          </p:cNvSpPr>
          <p:nvPr/>
        </p:nvSpPr>
        <p:spPr>
          <a:xfrm>
            <a:off x="7629872" y="268308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436D381D-BF6A-4355-8ECF-BED7E111F766}"/>
              </a:ext>
            </a:extLst>
          </p:cNvPr>
          <p:cNvSpPr txBox="1">
            <a:spLocks/>
          </p:cNvSpPr>
          <p:nvPr/>
        </p:nvSpPr>
        <p:spPr>
          <a:xfrm>
            <a:off x="8509406" y="267241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DEE50E9B-9B30-4D9E-BA21-154973BBB396}"/>
              </a:ext>
            </a:extLst>
          </p:cNvPr>
          <p:cNvSpPr txBox="1">
            <a:spLocks/>
          </p:cNvSpPr>
          <p:nvPr/>
        </p:nvSpPr>
        <p:spPr>
          <a:xfrm>
            <a:off x="5836422" y="269670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5E4B1527-ECD5-4E97-B02C-2767273B9438}"/>
              </a:ext>
            </a:extLst>
          </p:cNvPr>
          <p:cNvSpPr txBox="1">
            <a:spLocks/>
          </p:cNvSpPr>
          <p:nvPr/>
        </p:nvSpPr>
        <p:spPr>
          <a:xfrm>
            <a:off x="4943684" y="265803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6479A6E8-A3D9-4C6F-A3CD-2EF18C8F9912}"/>
              </a:ext>
            </a:extLst>
          </p:cNvPr>
          <p:cNvSpPr txBox="1">
            <a:spLocks/>
          </p:cNvSpPr>
          <p:nvPr/>
        </p:nvSpPr>
        <p:spPr>
          <a:xfrm>
            <a:off x="9411312" y="264154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245724B-CAD8-4484-8EFF-76BEDAD75DDE}"/>
              </a:ext>
            </a:extLst>
          </p:cNvPr>
          <p:cNvSpPr txBox="1">
            <a:spLocks/>
          </p:cNvSpPr>
          <p:nvPr/>
        </p:nvSpPr>
        <p:spPr>
          <a:xfrm>
            <a:off x="10239952" y="267922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29760390-2460-4C8C-BE18-72DC3ABC2D70}"/>
              </a:ext>
            </a:extLst>
          </p:cNvPr>
          <p:cNvSpPr txBox="1">
            <a:spLocks/>
          </p:cNvSpPr>
          <p:nvPr/>
        </p:nvSpPr>
        <p:spPr>
          <a:xfrm>
            <a:off x="1329342" y="35188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CE715EA-2450-47B5-A76A-FED2287D9FB1}"/>
              </a:ext>
            </a:extLst>
          </p:cNvPr>
          <p:cNvSpPr txBox="1">
            <a:spLocks/>
          </p:cNvSpPr>
          <p:nvPr/>
        </p:nvSpPr>
        <p:spPr>
          <a:xfrm>
            <a:off x="2196126" y="35188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iK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DBA32BAE-AFC7-47A3-9ABA-CE98F714CC62}"/>
              </a:ext>
            </a:extLst>
          </p:cNvPr>
          <p:cNvSpPr txBox="1">
            <a:spLocks/>
          </p:cNvSpPr>
          <p:nvPr/>
        </p:nvSpPr>
        <p:spPr>
          <a:xfrm>
            <a:off x="3103212" y="35188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92C8E846-0812-49F7-96EB-1DBC1A1A5247}"/>
              </a:ext>
            </a:extLst>
          </p:cNvPr>
          <p:cNvSpPr txBox="1">
            <a:spLocks/>
          </p:cNvSpPr>
          <p:nvPr/>
        </p:nvSpPr>
        <p:spPr>
          <a:xfrm>
            <a:off x="4038435" y="35127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1F33596D-A847-4857-9814-A49C5EBABFC7}"/>
              </a:ext>
            </a:extLst>
          </p:cNvPr>
          <p:cNvSpPr txBox="1">
            <a:spLocks/>
          </p:cNvSpPr>
          <p:nvPr/>
        </p:nvSpPr>
        <p:spPr>
          <a:xfrm>
            <a:off x="491299" y="35113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479516C0-D3D7-446B-A0D9-B8D1ED246F66}"/>
              </a:ext>
            </a:extLst>
          </p:cNvPr>
          <p:cNvSpPr txBox="1">
            <a:spLocks/>
          </p:cNvSpPr>
          <p:nvPr/>
        </p:nvSpPr>
        <p:spPr>
          <a:xfrm>
            <a:off x="6733468" y="35188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C6FA34CC-41C1-4E5A-A662-40CAF6B3F96A}"/>
              </a:ext>
            </a:extLst>
          </p:cNvPr>
          <p:cNvSpPr txBox="1">
            <a:spLocks/>
          </p:cNvSpPr>
          <p:nvPr/>
        </p:nvSpPr>
        <p:spPr>
          <a:xfrm>
            <a:off x="7629872" y="35098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AFCAB88C-9D52-439F-85EC-2909F2840E38}"/>
              </a:ext>
            </a:extLst>
          </p:cNvPr>
          <p:cNvSpPr txBox="1">
            <a:spLocks/>
          </p:cNvSpPr>
          <p:nvPr/>
        </p:nvSpPr>
        <p:spPr>
          <a:xfrm>
            <a:off x="8509406" y="349912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5D994B55-BCCA-4F60-BBDF-A639E0C47526}"/>
              </a:ext>
            </a:extLst>
          </p:cNvPr>
          <p:cNvSpPr txBox="1">
            <a:spLocks/>
          </p:cNvSpPr>
          <p:nvPr/>
        </p:nvSpPr>
        <p:spPr>
          <a:xfrm>
            <a:off x="5836422" y="35234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65750F1A-B19F-495A-9BF1-5CB19554FB8D}"/>
              </a:ext>
            </a:extLst>
          </p:cNvPr>
          <p:cNvSpPr txBox="1">
            <a:spLocks/>
          </p:cNvSpPr>
          <p:nvPr/>
        </p:nvSpPr>
        <p:spPr>
          <a:xfrm>
            <a:off x="4943684" y="348475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F558CF0C-F14B-45C8-B3C6-1693AEB9F75F}"/>
              </a:ext>
            </a:extLst>
          </p:cNvPr>
          <p:cNvSpPr txBox="1">
            <a:spLocks/>
          </p:cNvSpPr>
          <p:nvPr/>
        </p:nvSpPr>
        <p:spPr>
          <a:xfrm>
            <a:off x="9411312" y="34682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1A8F02E8-F469-42A9-9EE3-E64F08E82A1F}"/>
              </a:ext>
            </a:extLst>
          </p:cNvPr>
          <p:cNvSpPr txBox="1">
            <a:spLocks/>
          </p:cNvSpPr>
          <p:nvPr/>
        </p:nvSpPr>
        <p:spPr>
          <a:xfrm>
            <a:off x="10239952" y="350593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16BE8A3-EB9B-4DA4-AED5-54A23EDF5AEB}"/>
              </a:ext>
            </a:extLst>
          </p:cNvPr>
          <p:cNvSpPr txBox="1">
            <a:spLocks/>
          </p:cNvSpPr>
          <p:nvPr/>
        </p:nvSpPr>
        <p:spPr>
          <a:xfrm>
            <a:off x="1316816" y="433305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E7C34884-BDE8-4A65-BE3E-B0E8BBF217DA}"/>
              </a:ext>
            </a:extLst>
          </p:cNvPr>
          <p:cNvSpPr txBox="1">
            <a:spLocks/>
          </p:cNvSpPr>
          <p:nvPr/>
        </p:nvSpPr>
        <p:spPr>
          <a:xfrm>
            <a:off x="2183600" y="433305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4E1D76BD-A920-4493-B953-B9603CD2B4A2}"/>
              </a:ext>
            </a:extLst>
          </p:cNvPr>
          <p:cNvSpPr txBox="1">
            <a:spLocks/>
          </p:cNvSpPr>
          <p:nvPr/>
        </p:nvSpPr>
        <p:spPr>
          <a:xfrm>
            <a:off x="3090686" y="433304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6DE60E7E-69F2-4A63-8B51-937787B9EE42}"/>
              </a:ext>
            </a:extLst>
          </p:cNvPr>
          <p:cNvSpPr txBox="1">
            <a:spLocks/>
          </p:cNvSpPr>
          <p:nvPr/>
        </p:nvSpPr>
        <p:spPr>
          <a:xfrm>
            <a:off x="4025909" y="432689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464D381-DB6D-4613-94F5-B6F50B2D569C}"/>
              </a:ext>
            </a:extLst>
          </p:cNvPr>
          <p:cNvSpPr txBox="1">
            <a:spLocks/>
          </p:cNvSpPr>
          <p:nvPr/>
        </p:nvSpPr>
        <p:spPr>
          <a:xfrm>
            <a:off x="478773" y="43255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9DD83BC1-78A0-4476-8548-F086905A459A}"/>
              </a:ext>
            </a:extLst>
          </p:cNvPr>
          <p:cNvSpPr txBox="1">
            <a:spLocks/>
          </p:cNvSpPr>
          <p:nvPr/>
        </p:nvSpPr>
        <p:spPr>
          <a:xfrm>
            <a:off x="6720942" y="433304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9C8572EB-EAB3-4ACF-A0E1-3553DE739DA6}"/>
              </a:ext>
            </a:extLst>
          </p:cNvPr>
          <p:cNvSpPr txBox="1">
            <a:spLocks/>
          </p:cNvSpPr>
          <p:nvPr/>
        </p:nvSpPr>
        <p:spPr>
          <a:xfrm>
            <a:off x="7617346" y="432399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8A690AD-1E22-4277-9371-32415CFE5049}"/>
              </a:ext>
            </a:extLst>
          </p:cNvPr>
          <p:cNvSpPr txBox="1">
            <a:spLocks/>
          </p:cNvSpPr>
          <p:nvPr/>
        </p:nvSpPr>
        <p:spPr>
          <a:xfrm>
            <a:off x="8496880" y="43133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FD837548-8112-410E-B899-6463FCFCEF5D}"/>
              </a:ext>
            </a:extLst>
          </p:cNvPr>
          <p:cNvSpPr txBox="1">
            <a:spLocks/>
          </p:cNvSpPr>
          <p:nvPr/>
        </p:nvSpPr>
        <p:spPr>
          <a:xfrm>
            <a:off x="5823896" y="433760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B33FF849-7A1F-442C-A84D-069BEEA33892}"/>
              </a:ext>
            </a:extLst>
          </p:cNvPr>
          <p:cNvSpPr txBox="1">
            <a:spLocks/>
          </p:cNvSpPr>
          <p:nvPr/>
        </p:nvSpPr>
        <p:spPr>
          <a:xfrm>
            <a:off x="4931158" y="429894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169059FF-2093-407B-B67B-1A3F74C84707}"/>
              </a:ext>
            </a:extLst>
          </p:cNvPr>
          <p:cNvSpPr txBox="1">
            <a:spLocks/>
          </p:cNvSpPr>
          <p:nvPr/>
        </p:nvSpPr>
        <p:spPr>
          <a:xfrm>
            <a:off x="9398786" y="428244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451C5BF-DBCB-408C-A7CC-A72C75C913D8}"/>
              </a:ext>
            </a:extLst>
          </p:cNvPr>
          <p:cNvSpPr txBox="1">
            <a:spLocks/>
          </p:cNvSpPr>
          <p:nvPr/>
        </p:nvSpPr>
        <p:spPr>
          <a:xfrm>
            <a:off x="10227426" y="43201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FF26327F-5F62-4DF6-BECB-A323E48D6108}"/>
              </a:ext>
            </a:extLst>
          </p:cNvPr>
          <p:cNvSpPr txBox="1">
            <a:spLocks/>
          </p:cNvSpPr>
          <p:nvPr/>
        </p:nvSpPr>
        <p:spPr>
          <a:xfrm>
            <a:off x="1291764" y="51848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AA14075D-BB63-4301-9B24-208AA7F0C494}"/>
              </a:ext>
            </a:extLst>
          </p:cNvPr>
          <p:cNvSpPr txBox="1">
            <a:spLocks/>
          </p:cNvSpPr>
          <p:nvPr/>
        </p:nvSpPr>
        <p:spPr>
          <a:xfrm>
            <a:off x="2158548" y="51848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38ADBB62-EFCB-46D6-A1BE-D68D8F880AB1}"/>
              </a:ext>
            </a:extLst>
          </p:cNvPr>
          <p:cNvSpPr txBox="1">
            <a:spLocks/>
          </p:cNvSpPr>
          <p:nvPr/>
        </p:nvSpPr>
        <p:spPr>
          <a:xfrm>
            <a:off x="3065634" y="51848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5E818101-0A02-4DB4-8471-118E15C16932}"/>
              </a:ext>
            </a:extLst>
          </p:cNvPr>
          <p:cNvSpPr txBox="1">
            <a:spLocks/>
          </p:cNvSpPr>
          <p:nvPr/>
        </p:nvSpPr>
        <p:spPr>
          <a:xfrm>
            <a:off x="4000857" y="51786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7CDA8945-1F18-4E58-A272-6C265F035F89}"/>
              </a:ext>
            </a:extLst>
          </p:cNvPr>
          <p:cNvSpPr txBox="1">
            <a:spLocks/>
          </p:cNvSpPr>
          <p:nvPr/>
        </p:nvSpPr>
        <p:spPr>
          <a:xfrm>
            <a:off x="453721" y="51773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601250F7-C43E-47BD-AF7A-F29814820E8B}"/>
              </a:ext>
            </a:extLst>
          </p:cNvPr>
          <p:cNvSpPr txBox="1">
            <a:spLocks/>
          </p:cNvSpPr>
          <p:nvPr/>
        </p:nvSpPr>
        <p:spPr>
          <a:xfrm>
            <a:off x="6695890" y="51848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DA32E0E9-4EA3-432D-8FFD-352D273AA6DF}"/>
              </a:ext>
            </a:extLst>
          </p:cNvPr>
          <p:cNvSpPr txBox="1">
            <a:spLocks/>
          </p:cNvSpPr>
          <p:nvPr/>
        </p:nvSpPr>
        <p:spPr>
          <a:xfrm>
            <a:off x="7592294" y="51757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EF89569-A667-4B08-A227-A9C4B4C04A4C}"/>
              </a:ext>
            </a:extLst>
          </p:cNvPr>
          <p:cNvSpPr txBox="1">
            <a:spLocks/>
          </p:cNvSpPr>
          <p:nvPr/>
        </p:nvSpPr>
        <p:spPr>
          <a:xfrm>
            <a:off x="8471828" y="516508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10D05DD6-8948-4C20-9B27-B522C73B4D48}"/>
              </a:ext>
            </a:extLst>
          </p:cNvPr>
          <p:cNvSpPr txBox="1">
            <a:spLocks/>
          </p:cNvSpPr>
          <p:nvPr/>
        </p:nvSpPr>
        <p:spPr>
          <a:xfrm>
            <a:off x="5798844" y="51893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0C7E5AC7-0E0E-46EC-AFE2-F1F73265E2C0}"/>
              </a:ext>
            </a:extLst>
          </p:cNvPr>
          <p:cNvSpPr txBox="1">
            <a:spLocks/>
          </p:cNvSpPr>
          <p:nvPr/>
        </p:nvSpPr>
        <p:spPr>
          <a:xfrm>
            <a:off x="4906106" y="515070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42CBBC9-892B-45B5-B0DD-311FD6AE79A9}"/>
              </a:ext>
            </a:extLst>
          </p:cNvPr>
          <p:cNvSpPr txBox="1">
            <a:spLocks/>
          </p:cNvSpPr>
          <p:nvPr/>
        </p:nvSpPr>
        <p:spPr>
          <a:xfrm>
            <a:off x="9373734" y="51342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90019AC6-9611-4BEA-ABC9-90777074AFF9}"/>
              </a:ext>
            </a:extLst>
          </p:cNvPr>
          <p:cNvSpPr txBox="1">
            <a:spLocks/>
          </p:cNvSpPr>
          <p:nvPr/>
        </p:nvSpPr>
        <p:spPr>
          <a:xfrm>
            <a:off x="10202374" y="517189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B2731F3-38C3-4B5F-960C-B51A39A0B189}"/>
              </a:ext>
            </a:extLst>
          </p:cNvPr>
          <p:cNvSpPr txBox="1">
            <a:spLocks/>
          </p:cNvSpPr>
          <p:nvPr/>
        </p:nvSpPr>
        <p:spPr>
          <a:xfrm>
            <a:off x="1304290" y="591132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C3046F4E-5A40-4C4C-9B38-C7C4D03714CA}"/>
              </a:ext>
            </a:extLst>
          </p:cNvPr>
          <p:cNvSpPr txBox="1">
            <a:spLocks/>
          </p:cNvSpPr>
          <p:nvPr/>
        </p:nvSpPr>
        <p:spPr>
          <a:xfrm>
            <a:off x="2171074" y="591132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ic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24501546-9FD9-4A64-AF24-20F5CB57D86F}"/>
              </a:ext>
            </a:extLst>
          </p:cNvPr>
          <p:cNvSpPr txBox="1">
            <a:spLocks/>
          </p:cNvSpPr>
          <p:nvPr/>
        </p:nvSpPr>
        <p:spPr>
          <a:xfrm>
            <a:off x="3078160" y="591132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E2435145-AF7E-423D-A813-E329A63E8BFB}"/>
              </a:ext>
            </a:extLst>
          </p:cNvPr>
          <p:cNvSpPr txBox="1">
            <a:spLocks/>
          </p:cNvSpPr>
          <p:nvPr/>
        </p:nvSpPr>
        <p:spPr>
          <a:xfrm>
            <a:off x="4013383" y="59051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69BD20B4-AFA9-4406-9C08-7F7C81F414DF}"/>
              </a:ext>
            </a:extLst>
          </p:cNvPr>
          <p:cNvSpPr txBox="1">
            <a:spLocks/>
          </p:cNvSpPr>
          <p:nvPr/>
        </p:nvSpPr>
        <p:spPr>
          <a:xfrm>
            <a:off x="466247" y="59038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06D8729C-4287-422B-98DF-7E6886CBB03D}"/>
              </a:ext>
            </a:extLst>
          </p:cNvPr>
          <p:cNvSpPr txBox="1">
            <a:spLocks/>
          </p:cNvSpPr>
          <p:nvPr/>
        </p:nvSpPr>
        <p:spPr>
          <a:xfrm>
            <a:off x="6708416" y="591132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7EB9D25C-9B10-401E-BD89-8448F5056054}"/>
              </a:ext>
            </a:extLst>
          </p:cNvPr>
          <p:cNvSpPr txBox="1">
            <a:spLocks/>
          </p:cNvSpPr>
          <p:nvPr/>
        </p:nvSpPr>
        <p:spPr>
          <a:xfrm>
            <a:off x="7604820" y="590226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E2477CB0-3C04-41BA-B1A8-B82D38C50C82}"/>
              </a:ext>
            </a:extLst>
          </p:cNvPr>
          <p:cNvSpPr txBox="1">
            <a:spLocks/>
          </p:cNvSpPr>
          <p:nvPr/>
        </p:nvSpPr>
        <p:spPr>
          <a:xfrm>
            <a:off x="8484354" y="58915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039BFC18-3B95-40D5-879B-3DB0D92362EC}"/>
              </a:ext>
            </a:extLst>
          </p:cNvPr>
          <p:cNvSpPr txBox="1">
            <a:spLocks/>
          </p:cNvSpPr>
          <p:nvPr/>
        </p:nvSpPr>
        <p:spPr>
          <a:xfrm>
            <a:off x="5811370" y="591588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ACCC31E9-0FF4-464D-8C05-916919067788}"/>
              </a:ext>
            </a:extLst>
          </p:cNvPr>
          <p:cNvSpPr txBox="1">
            <a:spLocks/>
          </p:cNvSpPr>
          <p:nvPr/>
        </p:nvSpPr>
        <p:spPr>
          <a:xfrm>
            <a:off x="4918632" y="58772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721C4618-DF05-43B9-A2C2-AEABDED80300}"/>
              </a:ext>
            </a:extLst>
          </p:cNvPr>
          <p:cNvSpPr txBox="1">
            <a:spLocks/>
          </p:cNvSpPr>
          <p:nvPr/>
        </p:nvSpPr>
        <p:spPr>
          <a:xfrm>
            <a:off x="9386260" y="586072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BBD1B461-6982-43E4-ACC5-083731E872C3}"/>
              </a:ext>
            </a:extLst>
          </p:cNvPr>
          <p:cNvSpPr txBox="1">
            <a:spLocks/>
          </p:cNvSpPr>
          <p:nvPr/>
        </p:nvSpPr>
        <p:spPr>
          <a:xfrm>
            <a:off x="10214900" y="589840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4507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3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7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8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 tmFilter="0, 0; .2, .5; .8, .5; 1, 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3" dur="250" autoRev="1" fill="hold"/>
                                        <p:tgtEl>
                                          <p:spTgt spid="4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8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 tmFilter="0, 0; .2, .5; .8, .5; 1, 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3" dur="250" autoRev="1" fill="hold"/>
                                        <p:tgtEl>
                                          <p:spTgt spid="6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8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3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500" tmFilter="0, 0; .2, .5; .8, .5; 1, 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8" dur="250" autoRev="1" fill="hold"/>
                                        <p:tgtEl>
                                          <p:spTgt spid="10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7" fill="hold">
                      <p:stCondLst>
                        <p:cond delay="indefinite"/>
                      </p:stCondLst>
                      <p:childTnLst>
                        <p:par>
                          <p:cTn id="318" fill="hold">
                            <p:stCondLst>
                              <p:cond delay="0"/>
                            </p:stCondLst>
                            <p:childTnLst>
                              <p:par>
                                <p:cTn id="3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5" fill="hold">
                      <p:stCondLst>
                        <p:cond delay="indefinite"/>
                      </p:stCondLst>
                      <p:childTnLst>
                        <p:par>
                          <p:cTn id="326" fill="hold">
                            <p:stCondLst>
                              <p:cond delay="0"/>
                            </p:stCondLst>
                            <p:childTnLst>
                              <p:par>
                                <p:cTn id="327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7" fill="hold">
                      <p:stCondLst>
                        <p:cond delay="indefinite"/>
                      </p:stCondLst>
                      <p:childTnLst>
                        <p:par>
                          <p:cTn id="338" fill="hold">
                            <p:stCondLst>
                              <p:cond delay="0"/>
                            </p:stCondLst>
                            <p:childTnLst>
                              <p:par>
                                <p:cTn id="339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7" grpId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1" grpId="1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3" grpId="1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5" grpId="1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7" grpId="1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99" grpId="1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B9C7C7AE-3F23-4634-8293-539A3C096C9D}"/>
              </a:ext>
            </a:extLst>
          </p:cNvPr>
          <p:cNvGraphicFramePr>
            <a:graphicFrameLocks noGrp="1"/>
          </p:cNvGraphicFramePr>
          <p:nvPr/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41868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208652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iC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15738" y="24957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50961" y="24342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503825" y="24206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45994" y="24956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42398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21932" y="21731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48948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56210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23838" y="19897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52478" y="22412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817E048-FD09-40ED-9F76-32549D3E0480}"/>
              </a:ext>
            </a:extLst>
          </p:cNvPr>
          <p:cNvSpPr txBox="1">
            <a:spLocks/>
          </p:cNvSpPr>
          <p:nvPr/>
        </p:nvSpPr>
        <p:spPr>
          <a:xfrm>
            <a:off x="1329342" y="102618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9AF36E7-F213-4F38-84F4-EC41EF9019A6}"/>
              </a:ext>
            </a:extLst>
          </p:cNvPr>
          <p:cNvSpPr txBox="1">
            <a:spLocks/>
          </p:cNvSpPr>
          <p:nvPr/>
        </p:nvSpPr>
        <p:spPr>
          <a:xfrm>
            <a:off x="2196126" y="102618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ij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479D83A9-6729-4AD2-AB07-24ED595CD1CE}"/>
              </a:ext>
            </a:extLst>
          </p:cNvPr>
          <p:cNvSpPr txBox="1">
            <a:spLocks/>
          </p:cNvSpPr>
          <p:nvPr/>
        </p:nvSpPr>
        <p:spPr>
          <a:xfrm>
            <a:off x="3103212" y="102618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EA8BBF57-5D64-4149-ABB2-27678A800DB8}"/>
              </a:ext>
            </a:extLst>
          </p:cNvPr>
          <p:cNvSpPr txBox="1">
            <a:spLocks/>
          </p:cNvSpPr>
          <p:nvPr/>
        </p:nvSpPr>
        <p:spPr>
          <a:xfrm>
            <a:off x="4038435" y="102003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E1B8C26-37A9-4A1D-B080-E92BD625C0C6}"/>
              </a:ext>
            </a:extLst>
          </p:cNvPr>
          <p:cNvSpPr txBox="1">
            <a:spLocks/>
          </p:cNvSpPr>
          <p:nvPr/>
        </p:nvSpPr>
        <p:spPr>
          <a:xfrm>
            <a:off x="491299" y="10186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C183EB2C-EE1D-4E87-8B04-14FC44C566FC}"/>
              </a:ext>
            </a:extLst>
          </p:cNvPr>
          <p:cNvSpPr txBox="1">
            <a:spLocks/>
          </p:cNvSpPr>
          <p:nvPr/>
        </p:nvSpPr>
        <p:spPr>
          <a:xfrm>
            <a:off x="6733468" y="102618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B98820F2-8D60-4959-8BF7-44BCBC670DF4}"/>
              </a:ext>
            </a:extLst>
          </p:cNvPr>
          <p:cNvSpPr txBox="1">
            <a:spLocks/>
          </p:cNvSpPr>
          <p:nvPr/>
        </p:nvSpPr>
        <p:spPr>
          <a:xfrm>
            <a:off x="7629872" y="101712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DAA4F0B9-0810-4441-B544-4E604D9BD650}"/>
              </a:ext>
            </a:extLst>
          </p:cNvPr>
          <p:cNvSpPr txBox="1">
            <a:spLocks/>
          </p:cNvSpPr>
          <p:nvPr/>
        </p:nvSpPr>
        <p:spPr>
          <a:xfrm>
            <a:off x="8509406" y="99392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3C553E48-3C03-4E94-BA16-5940168AFA02}"/>
              </a:ext>
            </a:extLst>
          </p:cNvPr>
          <p:cNvSpPr txBox="1">
            <a:spLocks/>
          </p:cNvSpPr>
          <p:nvPr/>
        </p:nvSpPr>
        <p:spPr>
          <a:xfrm>
            <a:off x="5836422" y="103074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41A9FD54-B503-4CB8-ADC4-A6D012D39528}"/>
              </a:ext>
            </a:extLst>
          </p:cNvPr>
          <p:cNvSpPr txBox="1">
            <a:spLocks/>
          </p:cNvSpPr>
          <p:nvPr/>
        </p:nvSpPr>
        <p:spPr>
          <a:xfrm>
            <a:off x="4943684" y="101712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619D158-83BB-4F3A-84C3-ECA7C01C40DC}"/>
              </a:ext>
            </a:extLst>
          </p:cNvPr>
          <p:cNvSpPr txBox="1">
            <a:spLocks/>
          </p:cNvSpPr>
          <p:nvPr/>
        </p:nvSpPr>
        <p:spPr>
          <a:xfrm>
            <a:off x="9411312" y="97558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E2498069-29E3-4C41-BAEB-9C84FA5DDA11}"/>
              </a:ext>
            </a:extLst>
          </p:cNvPr>
          <p:cNvSpPr txBox="1">
            <a:spLocks/>
          </p:cNvSpPr>
          <p:nvPr/>
        </p:nvSpPr>
        <p:spPr>
          <a:xfrm>
            <a:off x="10239952" y="100073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46524E2-ECA6-4F82-8AE2-14508721DBD7}"/>
              </a:ext>
            </a:extLst>
          </p:cNvPr>
          <p:cNvSpPr txBox="1">
            <a:spLocks/>
          </p:cNvSpPr>
          <p:nvPr/>
        </p:nvSpPr>
        <p:spPr>
          <a:xfrm>
            <a:off x="1316816" y="185290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34AE1FF6-3D26-4934-84FF-D3C72EE67864}"/>
              </a:ext>
            </a:extLst>
          </p:cNvPr>
          <p:cNvSpPr txBox="1">
            <a:spLocks/>
          </p:cNvSpPr>
          <p:nvPr/>
        </p:nvSpPr>
        <p:spPr>
          <a:xfrm>
            <a:off x="2183600" y="185290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iJ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2C09AE92-9518-4FE0-9FF4-6CCEA37E8D42}"/>
              </a:ext>
            </a:extLst>
          </p:cNvPr>
          <p:cNvSpPr txBox="1">
            <a:spLocks/>
          </p:cNvSpPr>
          <p:nvPr/>
        </p:nvSpPr>
        <p:spPr>
          <a:xfrm>
            <a:off x="3090686" y="185290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F3B71FAD-85E4-4606-9689-A741AF4358F2}"/>
              </a:ext>
            </a:extLst>
          </p:cNvPr>
          <p:cNvSpPr txBox="1">
            <a:spLocks/>
          </p:cNvSpPr>
          <p:nvPr/>
        </p:nvSpPr>
        <p:spPr>
          <a:xfrm>
            <a:off x="4025909" y="184674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9B3C4961-8166-4B62-8190-04F43C192600}"/>
              </a:ext>
            </a:extLst>
          </p:cNvPr>
          <p:cNvSpPr txBox="1">
            <a:spLocks/>
          </p:cNvSpPr>
          <p:nvPr/>
        </p:nvSpPr>
        <p:spPr>
          <a:xfrm>
            <a:off x="478773" y="18453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A5C78B42-24FE-4584-A479-7C1A050E6CA4}"/>
              </a:ext>
            </a:extLst>
          </p:cNvPr>
          <p:cNvSpPr txBox="1">
            <a:spLocks/>
          </p:cNvSpPr>
          <p:nvPr/>
        </p:nvSpPr>
        <p:spPr>
          <a:xfrm>
            <a:off x="6720942" y="185289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0F88C2F6-7042-4226-83BC-EFC619414727}"/>
              </a:ext>
            </a:extLst>
          </p:cNvPr>
          <p:cNvSpPr txBox="1">
            <a:spLocks/>
          </p:cNvSpPr>
          <p:nvPr/>
        </p:nvSpPr>
        <p:spPr>
          <a:xfrm>
            <a:off x="7617346" y="184384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D077B60-87D3-4E65-A141-4267234CD82D}"/>
              </a:ext>
            </a:extLst>
          </p:cNvPr>
          <p:cNvSpPr txBox="1">
            <a:spLocks/>
          </p:cNvSpPr>
          <p:nvPr/>
        </p:nvSpPr>
        <p:spPr>
          <a:xfrm>
            <a:off x="8496880" y="182064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CF87164D-D99A-445B-AE94-4443857EE15D}"/>
              </a:ext>
            </a:extLst>
          </p:cNvPr>
          <p:cNvSpPr txBox="1">
            <a:spLocks/>
          </p:cNvSpPr>
          <p:nvPr/>
        </p:nvSpPr>
        <p:spPr>
          <a:xfrm>
            <a:off x="5823896" y="185746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DF28ED5-CC9C-437A-9E59-DF9EF723E6C6}"/>
              </a:ext>
            </a:extLst>
          </p:cNvPr>
          <p:cNvSpPr txBox="1">
            <a:spLocks/>
          </p:cNvSpPr>
          <p:nvPr/>
        </p:nvSpPr>
        <p:spPr>
          <a:xfrm>
            <a:off x="4931158" y="18438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056F729-69A3-4F56-BD51-FDB07FC8A3DF}"/>
              </a:ext>
            </a:extLst>
          </p:cNvPr>
          <p:cNvSpPr txBox="1">
            <a:spLocks/>
          </p:cNvSpPr>
          <p:nvPr/>
        </p:nvSpPr>
        <p:spPr>
          <a:xfrm>
            <a:off x="9398786" y="180230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50E8EB9-0698-4AD5-9203-84233EBC2225}"/>
              </a:ext>
            </a:extLst>
          </p:cNvPr>
          <p:cNvSpPr txBox="1">
            <a:spLocks/>
          </p:cNvSpPr>
          <p:nvPr/>
        </p:nvSpPr>
        <p:spPr>
          <a:xfrm>
            <a:off x="10227426" y="18274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6820C44-F2E8-4C35-B217-C75857D45AD4}"/>
              </a:ext>
            </a:extLst>
          </p:cNvPr>
          <p:cNvSpPr txBox="1">
            <a:spLocks/>
          </p:cNvSpPr>
          <p:nvPr/>
        </p:nvSpPr>
        <p:spPr>
          <a:xfrm>
            <a:off x="1329342" y="270467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74C97103-C9C3-42D0-97C0-C339BEF31D53}"/>
              </a:ext>
            </a:extLst>
          </p:cNvPr>
          <p:cNvSpPr txBox="1">
            <a:spLocks/>
          </p:cNvSpPr>
          <p:nvPr/>
        </p:nvSpPr>
        <p:spPr>
          <a:xfrm>
            <a:off x="2196126" y="270467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it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D716010C-2A0D-49FB-963F-CF28A4CCD998}"/>
              </a:ext>
            </a:extLst>
          </p:cNvPr>
          <p:cNvSpPr txBox="1">
            <a:spLocks/>
          </p:cNvSpPr>
          <p:nvPr/>
        </p:nvSpPr>
        <p:spPr>
          <a:xfrm>
            <a:off x="3103212" y="270466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8389088A-B421-45D5-BABA-BDF5CEEA3AF3}"/>
              </a:ext>
            </a:extLst>
          </p:cNvPr>
          <p:cNvSpPr txBox="1">
            <a:spLocks/>
          </p:cNvSpPr>
          <p:nvPr/>
        </p:nvSpPr>
        <p:spPr>
          <a:xfrm>
            <a:off x="4038435" y="269851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B4219663-F53F-4AF3-A570-687F4ED1BF69}"/>
              </a:ext>
            </a:extLst>
          </p:cNvPr>
          <p:cNvSpPr txBox="1">
            <a:spLocks/>
          </p:cNvSpPr>
          <p:nvPr/>
        </p:nvSpPr>
        <p:spPr>
          <a:xfrm>
            <a:off x="491299" y="269716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B2DDC259-E214-4752-B8AE-A6FBDB8DDADF}"/>
              </a:ext>
            </a:extLst>
          </p:cNvPr>
          <p:cNvSpPr txBox="1">
            <a:spLocks/>
          </p:cNvSpPr>
          <p:nvPr/>
        </p:nvSpPr>
        <p:spPr>
          <a:xfrm>
            <a:off x="6733468" y="270466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3E485D5-AF6E-467B-B514-7BDE5A198058}"/>
              </a:ext>
            </a:extLst>
          </p:cNvPr>
          <p:cNvSpPr txBox="1">
            <a:spLocks/>
          </p:cNvSpPr>
          <p:nvPr/>
        </p:nvSpPr>
        <p:spPr>
          <a:xfrm>
            <a:off x="7629872" y="269561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9784CBE1-BACC-4ADF-8F9E-037076E24079}"/>
              </a:ext>
            </a:extLst>
          </p:cNvPr>
          <p:cNvSpPr txBox="1">
            <a:spLocks/>
          </p:cNvSpPr>
          <p:nvPr/>
        </p:nvSpPr>
        <p:spPr>
          <a:xfrm>
            <a:off x="8509406" y="267241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29D90E8-5217-4774-9785-D44B844471D3}"/>
              </a:ext>
            </a:extLst>
          </p:cNvPr>
          <p:cNvSpPr txBox="1">
            <a:spLocks/>
          </p:cNvSpPr>
          <p:nvPr/>
        </p:nvSpPr>
        <p:spPr>
          <a:xfrm>
            <a:off x="5836422" y="270922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7B9D0BC9-3C3C-44BB-BD1C-A9C2A265997F}"/>
              </a:ext>
            </a:extLst>
          </p:cNvPr>
          <p:cNvSpPr txBox="1">
            <a:spLocks/>
          </p:cNvSpPr>
          <p:nvPr/>
        </p:nvSpPr>
        <p:spPr>
          <a:xfrm>
            <a:off x="4943684" y="269561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953AAEA2-5E0E-4DA2-BFED-0EA37B657719}"/>
              </a:ext>
            </a:extLst>
          </p:cNvPr>
          <p:cNvSpPr txBox="1">
            <a:spLocks/>
          </p:cNvSpPr>
          <p:nvPr/>
        </p:nvSpPr>
        <p:spPr>
          <a:xfrm>
            <a:off x="9411312" y="265406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F5783E82-32C0-4C65-97A8-AA8D301703E8}"/>
              </a:ext>
            </a:extLst>
          </p:cNvPr>
          <p:cNvSpPr txBox="1">
            <a:spLocks/>
          </p:cNvSpPr>
          <p:nvPr/>
        </p:nvSpPr>
        <p:spPr>
          <a:xfrm>
            <a:off x="10239952" y="267922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09352CF9-F170-4A68-9C42-53E5B054EC1D}"/>
              </a:ext>
            </a:extLst>
          </p:cNvPr>
          <p:cNvSpPr txBox="1">
            <a:spLocks/>
          </p:cNvSpPr>
          <p:nvPr/>
        </p:nvSpPr>
        <p:spPr>
          <a:xfrm>
            <a:off x="1316816" y="35188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728BFB2-21B6-4174-842B-3D546FDFC72B}"/>
              </a:ext>
            </a:extLst>
          </p:cNvPr>
          <p:cNvSpPr txBox="1">
            <a:spLocks/>
          </p:cNvSpPr>
          <p:nvPr/>
        </p:nvSpPr>
        <p:spPr>
          <a:xfrm>
            <a:off x="2183600" y="35188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iT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61A3216A-B255-4EF7-BA0F-181ABA6B3827}"/>
              </a:ext>
            </a:extLst>
          </p:cNvPr>
          <p:cNvSpPr txBox="1">
            <a:spLocks/>
          </p:cNvSpPr>
          <p:nvPr/>
        </p:nvSpPr>
        <p:spPr>
          <a:xfrm>
            <a:off x="3090686" y="35188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EF99370-A6FF-442F-BC72-4B210F32D5DF}"/>
              </a:ext>
            </a:extLst>
          </p:cNvPr>
          <p:cNvSpPr txBox="1">
            <a:spLocks/>
          </p:cNvSpPr>
          <p:nvPr/>
        </p:nvSpPr>
        <p:spPr>
          <a:xfrm>
            <a:off x="4025909" y="35127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30A6A4D-37F9-40B7-95D2-E371C6F83C41}"/>
              </a:ext>
            </a:extLst>
          </p:cNvPr>
          <p:cNvSpPr txBox="1">
            <a:spLocks/>
          </p:cNvSpPr>
          <p:nvPr/>
        </p:nvSpPr>
        <p:spPr>
          <a:xfrm>
            <a:off x="478773" y="35113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33E56640-96E0-4D36-ADE9-658079484F69}"/>
              </a:ext>
            </a:extLst>
          </p:cNvPr>
          <p:cNvSpPr txBox="1">
            <a:spLocks/>
          </p:cNvSpPr>
          <p:nvPr/>
        </p:nvSpPr>
        <p:spPr>
          <a:xfrm>
            <a:off x="6720942" y="35188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DBA42B72-E8EB-45E5-ADA8-960DB0A41D3F}"/>
              </a:ext>
            </a:extLst>
          </p:cNvPr>
          <p:cNvSpPr txBox="1">
            <a:spLocks/>
          </p:cNvSpPr>
          <p:nvPr/>
        </p:nvSpPr>
        <p:spPr>
          <a:xfrm>
            <a:off x="7617346" y="35098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C89E03-2B18-4118-90C8-E5555D3F924B}"/>
              </a:ext>
            </a:extLst>
          </p:cNvPr>
          <p:cNvSpPr txBox="1">
            <a:spLocks/>
          </p:cNvSpPr>
          <p:nvPr/>
        </p:nvSpPr>
        <p:spPr>
          <a:xfrm>
            <a:off x="8496880" y="348660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E4A7811F-381F-45EF-B4FB-4CDD012555E9}"/>
              </a:ext>
            </a:extLst>
          </p:cNvPr>
          <p:cNvSpPr txBox="1">
            <a:spLocks/>
          </p:cNvSpPr>
          <p:nvPr/>
        </p:nvSpPr>
        <p:spPr>
          <a:xfrm>
            <a:off x="5823896" y="35234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70FE585D-FF6A-4746-8034-81774BAD2292}"/>
              </a:ext>
            </a:extLst>
          </p:cNvPr>
          <p:cNvSpPr txBox="1">
            <a:spLocks/>
          </p:cNvSpPr>
          <p:nvPr/>
        </p:nvSpPr>
        <p:spPr>
          <a:xfrm>
            <a:off x="4931158" y="350980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C6739453-D171-4291-9100-0E08D7EA4F1D}"/>
              </a:ext>
            </a:extLst>
          </p:cNvPr>
          <p:cNvSpPr txBox="1">
            <a:spLocks/>
          </p:cNvSpPr>
          <p:nvPr/>
        </p:nvSpPr>
        <p:spPr>
          <a:xfrm>
            <a:off x="9398786" y="34682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823A545-0F60-4E0C-80F0-84C06053EE49}"/>
              </a:ext>
            </a:extLst>
          </p:cNvPr>
          <p:cNvSpPr txBox="1">
            <a:spLocks/>
          </p:cNvSpPr>
          <p:nvPr/>
        </p:nvSpPr>
        <p:spPr>
          <a:xfrm>
            <a:off x="10227426" y="349341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6020EB7-D846-4A1F-B45D-994CA454EFC4}"/>
              </a:ext>
            </a:extLst>
          </p:cNvPr>
          <p:cNvSpPr txBox="1">
            <a:spLocks/>
          </p:cNvSpPr>
          <p:nvPr/>
        </p:nvSpPr>
        <p:spPr>
          <a:xfrm>
            <a:off x="1329342" y="430800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26B8C01C-C812-4F23-A036-EAB8A1132AA7}"/>
              </a:ext>
            </a:extLst>
          </p:cNvPr>
          <p:cNvSpPr txBox="1">
            <a:spLocks/>
          </p:cNvSpPr>
          <p:nvPr/>
        </p:nvSpPr>
        <p:spPr>
          <a:xfrm>
            <a:off x="2196126" y="430799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if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73FBEB4-7E8D-4B3A-8B2D-3D720D7B7827}"/>
              </a:ext>
            </a:extLst>
          </p:cNvPr>
          <p:cNvSpPr txBox="1">
            <a:spLocks/>
          </p:cNvSpPr>
          <p:nvPr/>
        </p:nvSpPr>
        <p:spPr>
          <a:xfrm>
            <a:off x="3103212" y="430799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F6AD7A99-F44F-4F43-98C8-9C335D18C1D1}"/>
              </a:ext>
            </a:extLst>
          </p:cNvPr>
          <p:cNvSpPr txBox="1">
            <a:spLocks/>
          </p:cNvSpPr>
          <p:nvPr/>
        </p:nvSpPr>
        <p:spPr>
          <a:xfrm>
            <a:off x="4038435" y="430184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F82E31F8-0D57-4AD5-8D73-3F32A2A3ACA7}"/>
              </a:ext>
            </a:extLst>
          </p:cNvPr>
          <p:cNvSpPr txBox="1">
            <a:spLocks/>
          </p:cNvSpPr>
          <p:nvPr/>
        </p:nvSpPr>
        <p:spPr>
          <a:xfrm>
            <a:off x="491299" y="43004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B496D15E-06ED-4824-8775-CB7A7623F313}"/>
              </a:ext>
            </a:extLst>
          </p:cNvPr>
          <p:cNvSpPr txBox="1">
            <a:spLocks/>
          </p:cNvSpPr>
          <p:nvPr/>
        </p:nvSpPr>
        <p:spPr>
          <a:xfrm>
            <a:off x="6733468" y="430799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33CDBE4-0742-48BD-AE19-ACC3465F7239}"/>
              </a:ext>
            </a:extLst>
          </p:cNvPr>
          <p:cNvSpPr txBox="1">
            <a:spLocks/>
          </p:cNvSpPr>
          <p:nvPr/>
        </p:nvSpPr>
        <p:spPr>
          <a:xfrm>
            <a:off x="7629872" y="429894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FDE4858F-EC63-4D6E-BB46-A77C12569B8C}"/>
              </a:ext>
            </a:extLst>
          </p:cNvPr>
          <p:cNvSpPr txBox="1">
            <a:spLocks/>
          </p:cNvSpPr>
          <p:nvPr/>
        </p:nvSpPr>
        <p:spPr>
          <a:xfrm>
            <a:off x="8509406" y="427574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C84F1EF1-54BB-48F3-8A0E-332DC110F0D2}"/>
              </a:ext>
            </a:extLst>
          </p:cNvPr>
          <p:cNvSpPr txBox="1">
            <a:spLocks/>
          </p:cNvSpPr>
          <p:nvPr/>
        </p:nvSpPr>
        <p:spPr>
          <a:xfrm>
            <a:off x="5836422" y="431255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FDED093A-4492-49A2-9D42-2B03387263C8}"/>
              </a:ext>
            </a:extLst>
          </p:cNvPr>
          <p:cNvSpPr txBox="1">
            <a:spLocks/>
          </p:cNvSpPr>
          <p:nvPr/>
        </p:nvSpPr>
        <p:spPr>
          <a:xfrm>
            <a:off x="4943684" y="429894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80A03A36-8708-49E8-843B-3D2040B399FF}"/>
              </a:ext>
            </a:extLst>
          </p:cNvPr>
          <p:cNvSpPr txBox="1">
            <a:spLocks/>
          </p:cNvSpPr>
          <p:nvPr/>
        </p:nvSpPr>
        <p:spPr>
          <a:xfrm>
            <a:off x="9411312" y="425739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74B07F2-BF39-4C6F-8826-CD47695499DC}"/>
              </a:ext>
            </a:extLst>
          </p:cNvPr>
          <p:cNvSpPr txBox="1">
            <a:spLocks/>
          </p:cNvSpPr>
          <p:nvPr/>
        </p:nvSpPr>
        <p:spPr>
          <a:xfrm>
            <a:off x="10239952" y="428254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BC28718C-739C-4D30-9D35-8C914E47FB7D}"/>
              </a:ext>
            </a:extLst>
          </p:cNvPr>
          <p:cNvSpPr txBox="1">
            <a:spLocks/>
          </p:cNvSpPr>
          <p:nvPr/>
        </p:nvSpPr>
        <p:spPr>
          <a:xfrm>
            <a:off x="1316816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7CF5C9A9-7BBF-4D9F-9B16-18432DD11DB1}"/>
              </a:ext>
            </a:extLst>
          </p:cNvPr>
          <p:cNvSpPr txBox="1">
            <a:spLocks/>
          </p:cNvSpPr>
          <p:nvPr/>
        </p:nvSpPr>
        <p:spPr>
          <a:xfrm>
            <a:off x="2183600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iF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1B7B294-4309-4D45-BD41-3A1B9157B6E8}"/>
              </a:ext>
            </a:extLst>
          </p:cNvPr>
          <p:cNvSpPr txBox="1">
            <a:spLocks/>
          </p:cNvSpPr>
          <p:nvPr/>
        </p:nvSpPr>
        <p:spPr>
          <a:xfrm>
            <a:off x="3090686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B1334900-914E-4100-852A-0CF9C023292E}"/>
              </a:ext>
            </a:extLst>
          </p:cNvPr>
          <p:cNvSpPr txBox="1">
            <a:spLocks/>
          </p:cNvSpPr>
          <p:nvPr/>
        </p:nvSpPr>
        <p:spPr>
          <a:xfrm>
            <a:off x="4025909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ED0DF613-9F0E-4FCB-B37D-7552EDA3D94B}"/>
              </a:ext>
            </a:extLst>
          </p:cNvPr>
          <p:cNvSpPr txBox="1">
            <a:spLocks/>
          </p:cNvSpPr>
          <p:nvPr/>
        </p:nvSpPr>
        <p:spPr>
          <a:xfrm>
            <a:off x="478773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400D683-22B1-41B5-A1F9-21D7A5260143}"/>
              </a:ext>
            </a:extLst>
          </p:cNvPr>
          <p:cNvSpPr txBox="1">
            <a:spLocks/>
          </p:cNvSpPr>
          <p:nvPr/>
        </p:nvSpPr>
        <p:spPr>
          <a:xfrm>
            <a:off x="6720942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552C7B43-0B84-4548-91E5-F8588C3A73D9}"/>
              </a:ext>
            </a:extLst>
          </p:cNvPr>
          <p:cNvSpPr txBox="1">
            <a:spLocks/>
          </p:cNvSpPr>
          <p:nvPr/>
        </p:nvSpPr>
        <p:spPr>
          <a:xfrm>
            <a:off x="7617346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9F72DDC-E1F9-4495-9001-07D0740C1B0A}"/>
              </a:ext>
            </a:extLst>
          </p:cNvPr>
          <p:cNvSpPr txBox="1">
            <a:spLocks/>
          </p:cNvSpPr>
          <p:nvPr/>
        </p:nvSpPr>
        <p:spPr>
          <a:xfrm>
            <a:off x="8496880" y="510245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B585AEAF-7FE0-4900-B155-CBF84B973F69}"/>
              </a:ext>
            </a:extLst>
          </p:cNvPr>
          <p:cNvSpPr txBox="1">
            <a:spLocks/>
          </p:cNvSpPr>
          <p:nvPr/>
        </p:nvSpPr>
        <p:spPr>
          <a:xfrm>
            <a:off x="5823896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2FC72F7C-470D-4450-9C52-E3AB8BBB7EBC}"/>
              </a:ext>
            </a:extLst>
          </p:cNvPr>
          <p:cNvSpPr txBox="1">
            <a:spLocks/>
          </p:cNvSpPr>
          <p:nvPr/>
        </p:nvSpPr>
        <p:spPr>
          <a:xfrm>
            <a:off x="4931158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9BF3CB-D730-40BE-9818-3727F55700CE}"/>
              </a:ext>
            </a:extLst>
          </p:cNvPr>
          <p:cNvSpPr txBox="1">
            <a:spLocks/>
          </p:cNvSpPr>
          <p:nvPr/>
        </p:nvSpPr>
        <p:spPr>
          <a:xfrm>
            <a:off x="9398786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D23E202A-C435-46A9-AEC2-49F1402C0D06}"/>
              </a:ext>
            </a:extLst>
          </p:cNvPr>
          <p:cNvSpPr txBox="1">
            <a:spLocks/>
          </p:cNvSpPr>
          <p:nvPr/>
        </p:nvSpPr>
        <p:spPr>
          <a:xfrm>
            <a:off x="10227426" y="510926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266A7399-B0A5-4899-A625-30C369F93ECC}"/>
              </a:ext>
            </a:extLst>
          </p:cNvPr>
          <p:cNvSpPr txBox="1">
            <a:spLocks/>
          </p:cNvSpPr>
          <p:nvPr/>
        </p:nvSpPr>
        <p:spPr>
          <a:xfrm>
            <a:off x="1304290" y="594890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F683D654-1E86-49D9-A0B1-39044B57FF4D}"/>
              </a:ext>
            </a:extLst>
          </p:cNvPr>
          <p:cNvSpPr txBox="1">
            <a:spLocks/>
          </p:cNvSpPr>
          <p:nvPr/>
        </p:nvSpPr>
        <p:spPr>
          <a:xfrm>
            <a:off x="2171074" y="594890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ix</a:t>
            </a: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AE560823-D22B-4B25-9BA1-4F46C1904D7A}"/>
              </a:ext>
            </a:extLst>
          </p:cNvPr>
          <p:cNvSpPr txBox="1">
            <a:spLocks/>
          </p:cNvSpPr>
          <p:nvPr/>
        </p:nvSpPr>
        <p:spPr>
          <a:xfrm>
            <a:off x="3078160" y="594890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C30FDB42-B1ED-4E25-9A3A-B3F353942FB7}"/>
              </a:ext>
            </a:extLst>
          </p:cNvPr>
          <p:cNvSpPr txBox="1">
            <a:spLocks/>
          </p:cNvSpPr>
          <p:nvPr/>
        </p:nvSpPr>
        <p:spPr>
          <a:xfrm>
            <a:off x="4013383" y="594275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8C41DA8A-CA96-4B40-84E1-619DF12B2B26}"/>
              </a:ext>
            </a:extLst>
          </p:cNvPr>
          <p:cNvSpPr txBox="1">
            <a:spLocks/>
          </p:cNvSpPr>
          <p:nvPr/>
        </p:nvSpPr>
        <p:spPr>
          <a:xfrm>
            <a:off x="466247" y="59413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71201B4E-58C8-4650-809E-D14C9B8683FD}"/>
              </a:ext>
            </a:extLst>
          </p:cNvPr>
          <p:cNvSpPr txBox="1">
            <a:spLocks/>
          </p:cNvSpPr>
          <p:nvPr/>
        </p:nvSpPr>
        <p:spPr>
          <a:xfrm>
            <a:off x="6708416" y="594889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C8C07214-74E7-4D84-A000-FB5544DC6040}"/>
              </a:ext>
            </a:extLst>
          </p:cNvPr>
          <p:cNvSpPr txBox="1">
            <a:spLocks/>
          </p:cNvSpPr>
          <p:nvPr/>
        </p:nvSpPr>
        <p:spPr>
          <a:xfrm>
            <a:off x="7604820" y="593984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D6192E41-E734-4765-A649-F259718F3887}"/>
              </a:ext>
            </a:extLst>
          </p:cNvPr>
          <p:cNvSpPr txBox="1">
            <a:spLocks/>
          </p:cNvSpPr>
          <p:nvPr/>
        </p:nvSpPr>
        <p:spPr>
          <a:xfrm>
            <a:off x="8484354" y="591664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6A14483F-0C40-46D0-B01F-173BE0923702}"/>
              </a:ext>
            </a:extLst>
          </p:cNvPr>
          <p:cNvSpPr txBox="1">
            <a:spLocks/>
          </p:cNvSpPr>
          <p:nvPr/>
        </p:nvSpPr>
        <p:spPr>
          <a:xfrm>
            <a:off x="5811370" y="595346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40730230-72DC-4BCC-B472-2AE4CBAB2EAC}"/>
              </a:ext>
            </a:extLst>
          </p:cNvPr>
          <p:cNvSpPr txBox="1">
            <a:spLocks/>
          </p:cNvSpPr>
          <p:nvPr/>
        </p:nvSpPr>
        <p:spPr>
          <a:xfrm>
            <a:off x="4918632" y="593984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BA7CD2-4A01-4576-8BBF-5E7DAC899AA1}"/>
              </a:ext>
            </a:extLst>
          </p:cNvPr>
          <p:cNvSpPr txBox="1">
            <a:spLocks/>
          </p:cNvSpPr>
          <p:nvPr/>
        </p:nvSpPr>
        <p:spPr>
          <a:xfrm>
            <a:off x="9386260" y="589830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669DA2F9-D6CA-413F-9AF9-2324ED95B2A6}"/>
              </a:ext>
            </a:extLst>
          </p:cNvPr>
          <p:cNvSpPr txBox="1">
            <a:spLocks/>
          </p:cNvSpPr>
          <p:nvPr/>
        </p:nvSpPr>
        <p:spPr>
          <a:xfrm>
            <a:off x="10214900" y="592345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9593173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3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7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8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 tmFilter="0, 0; .2, .5; .8, .5; 1, 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3" dur="250" autoRev="1" fill="hold"/>
                                        <p:tgtEl>
                                          <p:spTgt spid="4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8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 tmFilter="0, 0; .2, .5; .8, .5; 1, 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3" dur="250" autoRev="1" fill="hold"/>
                                        <p:tgtEl>
                                          <p:spTgt spid="6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8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3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500" tmFilter="0, 0; .2, .5; .8, .5; 1, 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8" dur="250" autoRev="1" fill="hold"/>
                                        <p:tgtEl>
                                          <p:spTgt spid="10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7" fill="hold">
                      <p:stCondLst>
                        <p:cond delay="indefinite"/>
                      </p:stCondLst>
                      <p:childTnLst>
                        <p:par>
                          <p:cTn id="318" fill="hold">
                            <p:stCondLst>
                              <p:cond delay="0"/>
                            </p:stCondLst>
                            <p:childTnLst>
                              <p:par>
                                <p:cTn id="319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5" fill="hold">
                      <p:stCondLst>
                        <p:cond delay="indefinite"/>
                      </p:stCondLst>
                      <p:childTnLst>
                        <p:par>
                          <p:cTn id="326" fill="hold">
                            <p:stCondLst>
                              <p:cond delay="0"/>
                            </p:stCondLst>
                            <p:childTnLst>
                              <p:par>
                                <p:cTn id="327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7" fill="hold">
                      <p:stCondLst>
                        <p:cond delay="indefinite"/>
                      </p:stCondLst>
                      <p:childTnLst>
                        <p:par>
                          <p:cTn id="338" fill="hold">
                            <p:stCondLst>
                              <p:cond delay="0"/>
                            </p:stCondLst>
                            <p:childTnLst>
                              <p:par>
                                <p:cTn id="339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7" grpId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5" grpId="1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39" grpId="1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1" grpId="1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3" grpId="1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5" grpId="1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7" grpId="1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99" grpId="1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1847534D-177A-4727-A601-64F9CF2528EA}"/>
              </a:ext>
            </a:extLst>
          </p:cNvPr>
          <p:cNvGraphicFramePr>
            <a:graphicFrameLocks noGrp="1"/>
          </p:cNvGraphicFramePr>
          <p:nvPr/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29342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96126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iq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24957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24342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91299" y="24206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33468" y="24956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09406" y="24236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11312" y="19897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39952" y="24917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433792B-0987-4DDD-BA76-16ECF2F770D8}"/>
              </a:ext>
            </a:extLst>
          </p:cNvPr>
          <p:cNvSpPr txBox="1">
            <a:spLocks/>
          </p:cNvSpPr>
          <p:nvPr/>
        </p:nvSpPr>
        <p:spPr>
          <a:xfrm>
            <a:off x="1341868" y="103871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F1D17C08-2625-47D6-913B-B1C4318BE78B}"/>
              </a:ext>
            </a:extLst>
          </p:cNvPr>
          <p:cNvSpPr txBox="1">
            <a:spLocks/>
          </p:cNvSpPr>
          <p:nvPr/>
        </p:nvSpPr>
        <p:spPr>
          <a:xfrm>
            <a:off x="2208652" y="103871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iQ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D6E0B43-FA70-4E96-BE1F-5674F598BD9E}"/>
              </a:ext>
            </a:extLst>
          </p:cNvPr>
          <p:cNvSpPr txBox="1">
            <a:spLocks/>
          </p:cNvSpPr>
          <p:nvPr/>
        </p:nvSpPr>
        <p:spPr>
          <a:xfrm>
            <a:off x="3115738" y="103871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QI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D9BF11BF-A083-4489-8159-BFF963D0243D}"/>
              </a:ext>
            </a:extLst>
          </p:cNvPr>
          <p:cNvSpPr txBox="1">
            <a:spLocks/>
          </p:cNvSpPr>
          <p:nvPr/>
        </p:nvSpPr>
        <p:spPr>
          <a:xfrm>
            <a:off x="4050961" y="103255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0F4572E-FDAC-460F-B16B-3D2AE4AD4992}"/>
              </a:ext>
            </a:extLst>
          </p:cNvPr>
          <p:cNvSpPr txBox="1">
            <a:spLocks/>
          </p:cNvSpPr>
          <p:nvPr/>
        </p:nvSpPr>
        <p:spPr>
          <a:xfrm>
            <a:off x="503825" y="103120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A7EF95E-ECBC-4168-AAC1-FA23CCDF959F}"/>
              </a:ext>
            </a:extLst>
          </p:cNvPr>
          <p:cNvSpPr txBox="1">
            <a:spLocks/>
          </p:cNvSpPr>
          <p:nvPr/>
        </p:nvSpPr>
        <p:spPr>
          <a:xfrm>
            <a:off x="6745994" y="103870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AA0A400F-010B-46A0-997E-69B14B1973D1}"/>
              </a:ext>
            </a:extLst>
          </p:cNvPr>
          <p:cNvSpPr txBox="1">
            <a:spLocks/>
          </p:cNvSpPr>
          <p:nvPr/>
        </p:nvSpPr>
        <p:spPr>
          <a:xfrm>
            <a:off x="7642398" y="102965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55036DE0-5B7E-46A5-B91A-01D4D32AAF97}"/>
              </a:ext>
            </a:extLst>
          </p:cNvPr>
          <p:cNvSpPr txBox="1">
            <a:spLocks/>
          </p:cNvSpPr>
          <p:nvPr/>
        </p:nvSpPr>
        <p:spPr>
          <a:xfrm>
            <a:off x="8521932" y="100645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63E0BEBC-10AE-4481-ACA0-A61056B90634}"/>
              </a:ext>
            </a:extLst>
          </p:cNvPr>
          <p:cNvSpPr txBox="1">
            <a:spLocks/>
          </p:cNvSpPr>
          <p:nvPr/>
        </p:nvSpPr>
        <p:spPr>
          <a:xfrm>
            <a:off x="5848948" y="104327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25FA395A-68EC-4993-A150-B4510CB3B7AE}"/>
              </a:ext>
            </a:extLst>
          </p:cNvPr>
          <p:cNvSpPr txBox="1">
            <a:spLocks/>
          </p:cNvSpPr>
          <p:nvPr/>
        </p:nvSpPr>
        <p:spPr>
          <a:xfrm>
            <a:off x="4956210" y="102965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AA48F12A-449A-435F-B1DB-812480065F39}"/>
              </a:ext>
            </a:extLst>
          </p:cNvPr>
          <p:cNvSpPr txBox="1">
            <a:spLocks/>
          </p:cNvSpPr>
          <p:nvPr/>
        </p:nvSpPr>
        <p:spPr>
          <a:xfrm>
            <a:off x="9423838" y="98811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3C2EAF7A-65EA-41FE-80B1-54E0CCB42FB4}"/>
              </a:ext>
            </a:extLst>
          </p:cNvPr>
          <p:cNvSpPr txBox="1">
            <a:spLocks/>
          </p:cNvSpPr>
          <p:nvPr/>
        </p:nvSpPr>
        <p:spPr>
          <a:xfrm>
            <a:off x="10252478" y="101326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64E5817-CA4F-46AE-8F3A-BA1168E87A4F}"/>
              </a:ext>
            </a:extLst>
          </p:cNvPr>
          <p:cNvSpPr txBox="1">
            <a:spLocks/>
          </p:cNvSpPr>
          <p:nvPr/>
        </p:nvSpPr>
        <p:spPr>
          <a:xfrm>
            <a:off x="1341868" y="18403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88989273-636A-4885-B6B9-2FAEDB554B29}"/>
              </a:ext>
            </a:extLst>
          </p:cNvPr>
          <p:cNvSpPr txBox="1">
            <a:spLocks/>
          </p:cNvSpPr>
          <p:nvPr/>
        </p:nvSpPr>
        <p:spPr>
          <a:xfrm>
            <a:off x="2208652" y="18403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id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C12E817B-D21D-4C63-A02A-066B26979990}"/>
              </a:ext>
            </a:extLst>
          </p:cNvPr>
          <p:cNvSpPr txBox="1">
            <a:spLocks/>
          </p:cNvSpPr>
          <p:nvPr/>
        </p:nvSpPr>
        <p:spPr>
          <a:xfrm>
            <a:off x="3115738" y="18403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821D0BFD-DD7C-4461-9C3E-11AD3C2316C3}"/>
              </a:ext>
            </a:extLst>
          </p:cNvPr>
          <p:cNvSpPr txBox="1">
            <a:spLocks/>
          </p:cNvSpPr>
          <p:nvPr/>
        </p:nvSpPr>
        <p:spPr>
          <a:xfrm>
            <a:off x="4050961" y="18342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725E736-B6AD-4ED1-A2F4-C1D84F2A228E}"/>
              </a:ext>
            </a:extLst>
          </p:cNvPr>
          <p:cNvSpPr txBox="1">
            <a:spLocks/>
          </p:cNvSpPr>
          <p:nvPr/>
        </p:nvSpPr>
        <p:spPr>
          <a:xfrm>
            <a:off x="503825" y="18328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50C19D0-C488-46A4-A33B-6C340FB1313E}"/>
              </a:ext>
            </a:extLst>
          </p:cNvPr>
          <p:cNvSpPr txBox="1">
            <a:spLocks/>
          </p:cNvSpPr>
          <p:nvPr/>
        </p:nvSpPr>
        <p:spPr>
          <a:xfrm>
            <a:off x="6745994" y="18403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DC6F76B9-9936-419A-9715-13218DF7733E}"/>
              </a:ext>
            </a:extLst>
          </p:cNvPr>
          <p:cNvSpPr txBox="1">
            <a:spLocks/>
          </p:cNvSpPr>
          <p:nvPr/>
        </p:nvSpPr>
        <p:spPr>
          <a:xfrm>
            <a:off x="7642398" y="18313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C209050-1BE6-44C5-8C43-2FE407ADB09D}"/>
              </a:ext>
            </a:extLst>
          </p:cNvPr>
          <p:cNvSpPr txBox="1">
            <a:spLocks/>
          </p:cNvSpPr>
          <p:nvPr/>
        </p:nvSpPr>
        <p:spPr>
          <a:xfrm>
            <a:off x="8521932" y="18081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4B7012D4-DB7D-435C-B1F7-64C11790B40F}"/>
              </a:ext>
            </a:extLst>
          </p:cNvPr>
          <p:cNvSpPr txBox="1">
            <a:spLocks/>
          </p:cNvSpPr>
          <p:nvPr/>
        </p:nvSpPr>
        <p:spPr>
          <a:xfrm>
            <a:off x="5848948" y="18449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5A31D59B-8D16-446A-9CFF-CB1A7519460F}"/>
              </a:ext>
            </a:extLst>
          </p:cNvPr>
          <p:cNvSpPr txBox="1">
            <a:spLocks/>
          </p:cNvSpPr>
          <p:nvPr/>
        </p:nvSpPr>
        <p:spPr>
          <a:xfrm>
            <a:off x="4956210" y="18313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2A2A493A-E619-4969-8B59-85BD8C668E19}"/>
              </a:ext>
            </a:extLst>
          </p:cNvPr>
          <p:cNvSpPr txBox="1">
            <a:spLocks/>
          </p:cNvSpPr>
          <p:nvPr/>
        </p:nvSpPr>
        <p:spPr>
          <a:xfrm>
            <a:off x="9423838" y="17897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4B81F59D-BB3C-4947-9A00-27149A08C5AA}"/>
              </a:ext>
            </a:extLst>
          </p:cNvPr>
          <p:cNvSpPr txBox="1">
            <a:spLocks/>
          </p:cNvSpPr>
          <p:nvPr/>
        </p:nvSpPr>
        <p:spPr>
          <a:xfrm>
            <a:off x="10252478" y="18149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322C546-AE81-447A-8ABF-661F43E7DB64}"/>
              </a:ext>
            </a:extLst>
          </p:cNvPr>
          <p:cNvSpPr txBox="1">
            <a:spLocks/>
          </p:cNvSpPr>
          <p:nvPr/>
        </p:nvSpPr>
        <p:spPr>
          <a:xfrm>
            <a:off x="1329342" y="266709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B968ED0F-9CB4-4E7F-9D45-96DE2FA0CFFC}"/>
              </a:ext>
            </a:extLst>
          </p:cNvPr>
          <p:cNvSpPr txBox="1">
            <a:spLocks/>
          </p:cNvSpPr>
          <p:nvPr/>
        </p:nvSpPr>
        <p:spPr>
          <a:xfrm>
            <a:off x="2196126" y="266709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iD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99822E68-3772-46B2-B09B-161A22762356}"/>
              </a:ext>
            </a:extLst>
          </p:cNvPr>
          <p:cNvSpPr txBox="1">
            <a:spLocks/>
          </p:cNvSpPr>
          <p:nvPr/>
        </p:nvSpPr>
        <p:spPr>
          <a:xfrm>
            <a:off x="3103212" y="266709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DI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F5782B8D-2713-48F7-B4DC-5CC6C6EB970D}"/>
              </a:ext>
            </a:extLst>
          </p:cNvPr>
          <p:cNvSpPr txBox="1">
            <a:spLocks/>
          </p:cNvSpPr>
          <p:nvPr/>
        </p:nvSpPr>
        <p:spPr>
          <a:xfrm>
            <a:off x="4038435" y="266093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2E91E9B6-FEF2-4046-9664-2412A12BC951}"/>
              </a:ext>
            </a:extLst>
          </p:cNvPr>
          <p:cNvSpPr txBox="1">
            <a:spLocks/>
          </p:cNvSpPr>
          <p:nvPr/>
        </p:nvSpPr>
        <p:spPr>
          <a:xfrm>
            <a:off x="491299" y="26595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55929908-4A67-453B-9CBF-216989280CED}"/>
              </a:ext>
            </a:extLst>
          </p:cNvPr>
          <p:cNvSpPr txBox="1">
            <a:spLocks/>
          </p:cNvSpPr>
          <p:nvPr/>
        </p:nvSpPr>
        <p:spPr>
          <a:xfrm>
            <a:off x="6733468" y="266708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28D80CA4-3669-46A4-A399-AEE0A64F8597}"/>
              </a:ext>
            </a:extLst>
          </p:cNvPr>
          <p:cNvSpPr txBox="1">
            <a:spLocks/>
          </p:cNvSpPr>
          <p:nvPr/>
        </p:nvSpPr>
        <p:spPr>
          <a:xfrm>
            <a:off x="7629872" y="265803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C7EBA7F-F80E-490A-8D2F-39935E5B1A27}"/>
              </a:ext>
            </a:extLst>
          </p:cNvPr>
          <p:cNvSpPr txBox="1">
            <a:spLocks/>
          </p:cNvSpPr>
          <p:nvPr/>
        </p:nvSpPr>
        <p:spPr>
          <a:xfrm>
            <a:off x="8509406" y="263483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CFA68B83-2E2D-492E-AC3E-80C41A08A86A}"/>
              </a:ext>
            </a:extLst>
          </p:cNvPr>
          <p:cNvSpPr txBox="1">
            <a:spLocks/>
          </p:cNvSpPr>
          <p:nvPr/>
        </p:nvSpPr>
        <p:spPr>
          <a:xfrm>
            <a:off x="5836422" y="267165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0EFB1EDF-A47B-4ACC-A817-D456DE944B8F}"/>
              </a:ext>
            </a:extLst>
          </p:cNvPr>
          <p:cNvSpPr txBox="1">
            <a:spLocks/>
          </p:cNvSpPr>
          <p:nvPr/>
        </p:nvSpPr>
        <p:spPr>
          <a:xfrm>
            <a:off x="4943684" y="265803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1833932-E748-42AE-91EE-F69E6F5ECE26}"/>
              </a:ext>
            </a:extLst>
          </p:cNvPr>
          <p:cNvSpPr txBox="1">
            <a:spLocks/>
          </p:cNvSpPr>
          <p:nvPr/>
        </p:nvSpPr>
        <p:spPr>
          <a:xfrm>
            <a:off x="9411312" y="261649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3CEB03A0-72BD-451B-9576-38187444876F}"/>
              </a:ext>
            </a:extLst>
          </p:cNvPr>
          <p:cNvSpPr txBox="1">
            <a:spLocks/>
          </p:cNvSpPr>
          <p:nvPr/>
        </p:nvSpPr>
        <p:spPr>
          <a:xfrm>
            <a:off x="10239952" y="264164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3AE6F40F-C84E-4AFD-9948-D2D94205237E}"/>
              </a:ext>
            </a:extLst>
          </p:cNvPr>
          <p:cNvSpPr txBox="1">
            <a:spLocks/>
          </p:cNvSpPr>
          <p:nvPr/>
        </p:nvSpPr>
        <p:spPr>
          <a:xfrm>
            <a:off x="1341868" y="349381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8C5CC0D1-1B6E-4330-8F2A-C0B699263A19}"/>
              </a:ext>
            </a:extLst>
          </p:cNvPr>
          <p:cNvSpPr txBox="1">
            <a:spLocks/>
          </p:cNvSpPr>
          <p:nvPr/>
        </p:nvSpPr>
        <p:spPr>
          <a:xfrm>
            <a:off x="2208652" y="349380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in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7DDC1C11-4A2C-43D0-ACA0-B41C95366250}"/>
              </a:ext>
            </a:extLst>
          </p:cNvPr>
          <p:cNvSpPr txBox="1">
            <a:spLocks/>
          </p:cNvSpPr>
          <p:nvPr/>
        </p:nvSpPr>
        <p:spPr>
          <a:xfrm>
            <a:off x="3115738" y="349380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3522F30-F1CC-4205-871A-9D4681CBA6FA}"/>
              </a:ext>
            </a:extLst>
          </p:cNvPr>
          <p:cNvSpPr txBox="1">
            <a:spLocks/>
          </p:cNvSpPr>
          <p:nvPr/>
        </p:nvSpPr>
        <p:spPr>
          <a:xfrm>
            <a:off x="4050961" y="348765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F3F7593-257B-496C-8911-466BE934F298}"/>
              </a:ext>
            </a:extLst>
          </p:cNvPr>
          <p:cNvSpPr txBox="1">
            <a:spLocks/>
          </p:cNvSpPr>
          <p:nvPr/>
        </p:nvSpPr>
        <p:spPr>
          <a:xfrm>
            <a:off x="503825" y="34862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F36A077B-6A33-4BAB-8DFB-F2A4072462BD}"/>
              </a:ext>
            </a:extLst>
          </p:cNvPr>
          <p:cNvSpPr txBox="1">
            <a:spLocks/>
          </p:cNvSpPr>
          <p:nvPr/>
        </p:nvSpPr>
        <p:spPr>
          <a:xfrm>
            <a:off x="6745994" y="349380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E7E6F371-5E7B-45C7-9F24-6D800B08B439}"/>
              </a:ext>
            </a:extLst>
          </p:cNvPr>
          <p:cNvSpPr txBox="1">
            <a:spLocks/>
          </p:cNvSpPr>
          <p:nvPr/>
        </p:nvSpPr>
        <p:spPr>
          <a:xfrm>
            <a:off x="7642398" y="348475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2EE1BE8-BB3A-4582-86FC-5503C44C0BC1}"/>
              </a:ext>
            </a:extLst>
          </p:cNvPr>
          <p:cNvSpPr txBox="1">
            <a:spLocks/>
          </p:cNvSpPr>
          <p:nvPr/>
        </p:nvSpPr>
        <p:spPr>
          <a:xfrm>
            <a:off x="8521932" y="346155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B47A5B66-1230-48D3-93D7-5A92DEDA6560}"/>
              </a:ext>
            </a:extLst>
          </p:cNvPr>
          <p:cNvSpPr txBox="1">
            <a:spLocks/>
          </p:cNvSpPr>
          <p:nvPr/>
        </p:nvSpPr>
        <p:spPr>
          <a:xfrm>
            <a:off x="5848948" y="349836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09199534-03EC-49F1-A2A9-ABA6268260F3}"/>
              </a:ext>
            </a:extLst>
          </p:cNvPr>
          <p:cNvSpPr txBox="1">
            <a:spLocks/>
          </p:cNvSpPr>
          <p:nvPr/>
        </p:nvSpPr>
        <p:spPr>
          <a:xfrm>
            <a:off x="4956210" y="348475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29A553E6-1AA1-4779-A739-D5577C028A0A}"/>
              </a:ext>
            </a:extLst>
          </p:cNvPr>
          <p:cNvSpPr txBox="1">
            <a:spLocks/>
          </p:cNvSpPr>
          <p:nvPr/>
        </p:nvSpPr>
        <p:spPr>
          <a:xfrm>
            <a:off x="9423838" y="344320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3DED7E4-B203-439B-9077-6337D97B0C8F}"/>
              </a:ext>
            </a:extLst>
          </p:cNvPr>
          <p:cNvSpPr txBox="1">
            <a:spLocks/>
          </p:cNvSpPr>
          <p:nvPr/>
        </p:nvSpPr>
        <p:spPr>
          <a:xfrm>
            <a:off x="10252478" y="346835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35EF5B19-699B-4148-A628-800BA78FE987}"/>
              </a:ext>
            </a:extLst>
          </p:cNvPr>
          <p:cNvSpPr txBox="1">
            <a:spLocks/>
          </p:cNvSpPr>
          <p:nvPr/>
        </p:nvSpPr>
        <p:spPr>
          <a:xfrm>
            <a:off x="1341868" y="43455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C3B84250-1784-41AA-9FE2-909C5C4B973B}"/>
              </a:ext>
            </a:extLst>
          </p:cNvPr>
          <p:cNvSpPr txBox="1">
            <a:spLocks/>
          </p:cNvSpPr>
          <p:nvPr/>
        </p:nvSpPr>
        <p:spPr>
          <a:xfrm>
            <a:off x="2208652" y="43455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ip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FF82368-E49E-47C4-845C-72443199516F}"/>
              </a:ext>
            </a:extLst>
          </p:cNvPr>
          <p:cNvSpPr txBox="1">
            <a:spLocks/>
          </p:cNvSpPr>
          <p:nvPr/>
        </p:nvSpPr>
        <p:spPr>
          <a:xfrm>
            <a:off x="3115738" y="43455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14A8EE6C-0849-4F72-B36C-7020D33C9367}"/>
              </a:ext>
            </a:extLst>
          </p:cNvPr>
          <p:cNvSpPr txBox="1">
            <a:spLocks/>
          </p:cNvSpPr>
          <p:nvPr/>
        </p:nvSpPr>
        <p:spPr>
          <a:xfrm>
            <a:off x="4050961" y="43394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7867E891-E518-4818-AAA8-ACA8CEB12ABF}"/>
              </a:ext>
            </a:extLst>
          </p:cNvPr>
          <p:cNvSpPr txBox="1">
            <a:spLocks/>
          </p:cNvSpPr>
          <p:nvPr/>
        </p:nvSpPr>
        <p:spPr>
          <a:xfrm>
            <a:off x="503825" y="43380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E31F4797-DE24-4C3B-96AD-C64A3B9C0D27}"/>
              </a:ext>
            </a:extLst>
          </p:cNvPr>
          <p:cNvSpPr txBox="1">
            <a:spLocks/>
          </p:cNvSpPr>
          <p:nvPr/>
        </p:nvSpPr>
        <p:spPr>
          <a:xfrm>
            <a:off x="6745994" y="43455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8FE254B-53D1-4498-9411-29D29DF361E9}"/>
              </a:ext>
            </a:extLst>
          </p:cNvPr>
          <p:cNvSpPr txBox="1">
            <a:spLocks/>
          </p:cNvSpPr>
          <p:nvPr/>
        </p:nvSpPr>
        <p:spPr>
          <a:xfrm>
            <a:off x="7642398" y="43365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9B7DD6EF-3156-4167-BC82-E138D1574107}"/>
              </a:ext>
            </a:extLst>
          </p:cNvPr>
          <p:cNvSpPr txBox="1">
            <a:spLocks/>
          </p:cNvSpPr>
          <p:nvPr/>
        </p:nvSpPr>
        <p:spPr>
          <a:xfrm>
            <a:off x="8521932" y="43133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A6AFFD62-4240-4DE9-A5B4-7B7C2FF035A5}"/>
              </a:ext>
            </a:extLst>
          </p:cNvPr>
          <p:cNvSpPr txBox="1">
            <a:spLocks/>
          </p:cNvSpPr>
          <p:nvPr/>
        </p:nvSpPr>
        <p:spPr>
          <a:xfrm>
            <a:off x="5848948" y="43501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A3B1C554-A4C5-4E52-B4C0-72B8FCECBAB8}"/>
              </a:ext>
            </a:extLst>
          </p:cNvPr>
          <p:cNvSpPr txBox="1">
            <a:spLocks/>
          </p:cNvSpPr>
          <p:nvPr/>
        </p:nvSpPr>
        <p:spPr>
          <a:xfrm>
            <a:off x="4956210" y="43365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521EE7DB-E5AF-4B8A-A36F-B31BA2BC14C7}"/>
              </a:ext>
            </a:extLst>
          </p:cNvPr>
          <p:cNvSpPr txBox="1">
            <a:spLocks/>
          </p:cNvSpPr>
          <p:nvPr/>
        </p:nvSpPr>
        <p:spPr>
          <a:xfrm>
            <a:off x="9423838" y="42949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FFCD99C6-CF6A-4654-96A2-FBBC89960715}"/>
              </a:ext>
            </a:extLst>
          </p:cNvPr>
          <p:cNvSpPr txBox="1">
            <a:spLocks/>
          </p:cNvSpPr>
          <p:nvPr/>
        </p:nvSpPr>
        <p:spPr>
          <a:xfrm>
            <a:off x="10252478" y="43201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1BA44630-086F-492A-853F-0AB7F2CBE73C}"/>
              </a:ext>
            </a:extLst>
          </p:cNvPr>
          <p:cNvSpPr txBox="1">
            <a:spLocks/>
          </p:cNvSpPr>
          <p:nvPr/>
        </p:nvSpPr>
        <p:spPr>
          <a:xfrm>
            <a:off x="1354394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04CDA2BA-6834-4234-9A58-B5CA80A8C1A6}"/>
              </a:ext>
            </a:extLst>
          </p:cNvPr>
          <p:cNvSpPr txBox="1">
            <a:spLocks/>
          </p:cNvSpPr>
          <p:nvPr/>
        </p:nvSpPr>
        <p:spPr>
          <a:xfrm>
            <a:off x="2221178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iP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0E305ADD-53C0-4ACE-BB22-5EC2D61F1E09}"/>
              </a:ext>
            </a:extLst>
          </p:cNvPr>
          <p:cNvSpPr txBox="1">
            <a:spLocks/>
          </p:cNvSpPr>
          <p:nvPr/>
        </p:nvSpPr>
        <p:spPr>
          <a:xfrm>
            <a:off x="3128264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2600AA54-0328-4150-8930-5D1863C90690}"/>
              </a:ext>
            </a:extLst>
          </p:cNvPr>
          <p:cNvSpPr txBox="1">
            <a:spLocks/>
          </p:cNvSpPr>
          <p:nvPr/>
        </p:nvSpPr>
        <p:spPr>
          <a:xfrm>
            <a:off x="4063487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CFEA0A0-7314-475F-81B2-025CE3A4765C}"/>
              </a:ext>
            </a:extLst>
          </p:cNvPr>
          <p:cNvSpPr txBox="1">
            <a:spLocks/>
          </p:cNvSpPr>
          <p:nvPr/>
        </p:nvSpPr>
        <p:spPr>
          <a:xfrm>
            <a:off x="516351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C48FF6AB-39A1-48FA-9163-B2DE5F5A7DEA}"/>
              </a:ext>
            </a:extLst>
          </p:cNvPr>
          <p:cNvSpPr txBox="1">
            <a:spLocks/>
          </p:cNvSpPr>
          <p:nvPr/>
        </p:nvSpPr>
        <p:spPr>
          <a:xfrm>
            <a:off x="6758520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4540849E-5CD3-4CC5-92FC-84DB6C71A37E}"/>
              </a:ext>
            </a:extLst>
          </p:cNvPr>
          <p:cNvSpPr txBox="1">
            <a:spLocks/>
          </p:cNvSpPr>
          <p:nvPr/>
        </p:nvSpPr>
        <p:spPr>
          <a:xfrm>
            <a:off x="7654924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3F3E4228-EFFF-4D33-ADBD-6CA1D8C126C0}"/>
              </a:ext>
            </a:extLst>
          </p:cNvPr>
          <p:cNvSpPr txBox="1">
            <a:spLocks/>
          </p:cNvSpPr>
          <p:nvPr/>
        </p:nvSpPr>
        <p:spPr>
          <a:xfrm>
            <a:off x="8534458" y="510245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9677220B-7F73-494D-9C8D-C6A5B7D130B6}"/>
              </a:ext>
            </a:extLst>
          </p:cNvPr>
          <p:cNvSpPr txBox="1">
            <a:spLocks/>
          </p:cNvSpPr>
          <p:nvPr/>
        </p:nvSpPr>
        <p:spPr>
          <a:xfrm>
            <a:off x="5861474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7B0ECD07-DC2B-4D54-839F-46307029C5AE}"/>
              </a:ext>
            </a:extLst>
          </p:cNvPr>
          <p:cNvSpPr txBox="1">
            <a:spLocks/>
          </p:cNvSpPr>
          <p:nvPr/>
        </p:nvSpPr>
        <p:spPr>
          <a:xfrm>
            <a:off x="4968736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0BDE4F0-9ED7-4F91-93B3-7B472F10572E}"/>
              </a:ext>
            </a:extLst>
          </p:cNvPr>
          <p:cNvSpPr txBox="1">
            <a:spLocks/>
          </p:cNvSpPr>
          <p:nvPr/>
        </p:nvSpPr>
        <p:spPr>
          <a:xfrm>
            <a:off x="9436364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3F9FB29F-0B10-4CCC-8BB0-9EDCC5C7FDDB}"/>
              </a:ext>
            </a:extLst>
          </p:cNvPr>
          <p:cNvSpPr txBox="1">
            <a:spLocks/>
          </p:cNvSpPr>
          <p:nvPr/>
        </p:nvSpPr>
        <p:spPr>
          <a:xfrm>
            <a:off x="10265004" y="510926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4D44515-6E1B-48A7-B2DB-6FBAD4A8F73A}"/>
              </a:ext>
            </a:extLst>
          </p:cNvPr>
          <p:cNvSpPr txBox="1">
            <a:spLocks/>
          </p:cNvSpPr>
          <p:nvPr/>
        </p:nvSpPr>
        <p:spPr>
          <a:xfrm>
            <a:off x="1341868" y="592385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26044DBB-A9D8-495A-811A-759BD9BB0E90}"/>
              </a:ext>
            </a:extLst>
          </p:cNvPr>
          <p:cNvSpPr txBox="1">
            <a:spLocks/>
          </p:cNvSpPr>
          <p:nvPr/>
        </p:nvSpPr>
        <p:spPr>
          <a:xfrm>
            <a:off x="2208652" y="592385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ib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4CE6239B-69DD-4B2E-B511-6C3735C85A71}"/>
              </a:ext>
            </a:extLst>
          </p:cNvPr>
          <p:cNvSpPr txBox="1">
            <a:spLocks/>
          </p:cNvSpPr>
          <p:nvPr/>
        </p:nvSpPr>
        <p:spPr>
          <a:xfrm>
            <a:off x="3115738" y="592385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D1228E51-B860-46CA-A6D7-81F7BA57A7C2}"/>
              </a:ext>
            </a:extLst>
          </p:cNvPr>
          <p:cNvSpPr txBox="1">
            <a:spLocks/>
          </p:cNvSpPr>
          <p:nvPr/>
        </p:nvSpPr>
        <p:spPr>
          <a:xfrm>
            <a:off x="4050961" y="591769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40E4D5A5-8491-4CAA-B0B0-861CED3AD5C2}"/>
              </a:ext>
            </a:extLst>
          </p:cNvPr>
          <p:cNvSpPr txBox="1">
            <a:spLocks/>
          </p:cNvSpPr>
          <p:nvPr/>
        </p:nvSpPr>
        <p:spPr>
          <a:xfrm>
            <a:off x="503825" y="59163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DA3EE099-0D06-478C-8821-A4D0FE984548}"/>
              </a:ext>
            </a:extLst>
          </p:cNvPr>
          <p:cNvSpPr txBox="1">
            <a:spLocks/>
          </p:cNvSpPr>
          <p:nvPr/>
        </p:nvSpPr>
        <p:spPr>
          <a:xfrm>
            <a:off x="6745994" y="592384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929C3431-8167-44A5-96CE-1D1A07B47FAA}"/>
              </a:ext>
            </a:extLst>
          </p:cNvPr>
          <p:cNvSpPr txBox="1">
            <a:spLocks/>
          </p:cNvSpPr>
          <p:nvPr/>
        </p:nvSpPr>
        <p:spPr>
          <a:xfrm>
            <a:off x="7642398" y="591479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13FE210B-9B65-4171-9F38-B67A1EACBE74}"/>
              </a:ext>
            </a:extLst>
          </p:cNvPr>
          <p:cNvSpPr txBox="1">
            <a:spLocks/>
          </p:cNvSpPr>
          <p:nvPr/>
        </p:nvSpPr>
        <p:spPr>
          <a:xfrm>
            <a:off x="8521932" y="58915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4FB4F398-DA7B-40DC-8DB4-7322DA74D208}"/>
              </a:ext>
            </a:extLst>
          </p:cNvPr>
          <p:cNvSpPr txBox="1">
            <a:spLocks/>
          </p:cNvSpPr>
          <p:nvPr/>
        </p:nvSpPr>
        <p:spPr>
          <a:xfrm>
            <a:off x="5848948" y="592841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1B1E0ACF-F502-4D3C-8E19-42987A07E44D}"/>
              </a:ext>
            </a:extLst>
          </p:cNvPr>
          <p:cNvSpPr txBox="1">
            <a:spLocks/>
          </p:cNvSpPr>
          <p:nvPr/>
        </p:nvSpPr>
        <p:spPr>
          <a:xfrm>
            <a:off x="4956210" y="591479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9C7C3A-42A4-4D0F-B6BB-F1AAB8CC4177}"/>
              </a:ext>
            </a:extLst>
          </p:cNvPr>
          <p:cNvSpPr txBox="1">
            <a:spLocks/>
          </p:cNvSpPr>
          <p:nvPr/>
        </p:nvSpPr>
        <p:spPr>
          <a:xfrm>
            <a:off x="9423838" y="587325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E8D6191A-65FB-4A13-A359-1E133FE27B1B}"/>
              </a:ext>
            </a:extLst>
          </p:cNvPr>
          <p:cNvSpPr txBox="1">
            <a:spLocks/>
          </p:cNvSpPr>
          <p:nvPr/>
        </p:nvSpPr>
        <p:spPr>
          <a:xfrm>
            <a:off x="10252478" y="589840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7688033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3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7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8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 tmFilter="0, 0; .2, .5; .8, .5; 1, 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3" dur="250" autoRev="1" fill="hold"/>
                                        <p:tgtEl>
                                          <p:spTgt spid="4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8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 tmFilter="0, 0; .2, .5; .8, .5; 1, 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3" dur="250" autoRev="1" fill="hold"/>
                                        <p:tgtEl>
                                          <p:spTgt spid="6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8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3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500" tmFilter="0, 0; .2, .5; .8, .5; 1, 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8" dur="250" autoRev="1" fill="hold"/>
                                        <p:tgtEl>
                                          <p:spTgt spid="10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3" fill="hold">
                      <p:stCondLst>
                        <p:cond delay="indefinite"/>
                      </p:stCondLst>
                      <p:childTnLst>
                        <p:par>
                          <p:cTn id="314" fill="hold">
                            <p:stCondLst>
                              <p:cond delay="0"/>
                            </p:stCondLst>
                            <p:childTnLst>
                              <p:par>
                                <p:cTn id="315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7" fill="hold">
                      <p:stCondLst>
                        <p:cond delay="indefinite"/>
                      </p:stCondLst>
                      <p:childTnLst>
                        <p:par>
                          <p:cTn id="318" fill="hold">
                            <p:stCondLst>
                              <p:cond delay="0"/>
                            </p:stCondLst>
                            <p:childTnLst>
                              <p:par>
                                <p:cTn id="319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5" fill="hold">
                      <p:stCondLst>
                        <p:cond delay="indefinite"/>
                      </p:stCondLst>
                      <p:childTnLst>
                        <p:par>
                          <p:cTn id="326" fill="hold">
                            <p:stCondLst>
                              <p:cond delay="0"/>
                            </p:stCondLst>
                            <p:childTnLst>
                              <p:par>
                                <p:cTn id="327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7" fill="hold">
                      <p:stCondLst>
                        <p:cond delay="indefinite"/>
                      </p:stCondLst>
                      <p:childTnLst>
                        <p:par>
                          <p:cTn id="338" fill="hold">
                            <p:stCondLst>
                              <p:cond delay="0"/>
                            </p:stCondLst>
                            <p:childTnLst>
                              <p:par>
                                <p:cTn id="3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7" grpId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5" grpId="1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39" grpId="1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1" grpId="1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3" grpId="1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5" grpId="1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7" grpId="1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9" name="Table 6">
            <a:extLst>
              <a:ext uri="{FF2B5EF4-FFF2-40B4-BE49-F238E27FC236}">
                <a16:creationId xmlns:a16="http://schemas.microsoft.com/office/drawing/2014/main" id="{29BBBC2C-B32F-4F4E-BD93-46D9D5112DAB}"/>
              </a:ext>
            </a:extLst>
          </p:cNvPr>
          <p:cNvGraphicFramePr>
            <a:graphicFrameLocks noGrp="1"/>
          </p:cNvGraphicFramePr>
          <p:nvPr/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04290" y="22452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71074" y="22452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iB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078160" y="22452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13383" y="21836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2170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2451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04820" y="21546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19226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11370" y="22908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18632" y="21546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17392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14900" y="19907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0E48B854-CFD8-49C7-A125-FA6BD673B034}"/>
              </a:ext>
            </a:extLst>
          </p:cNvPr>
          <p:cNvSpPr txBox="1">
            <a:spLocks/>
          </p:cNvSpPr>
          <p:nvPr/>
        </p:nvSpPr>
        <p:spPr>
          <a:xfrm>
            <a:off x="1304290" y="10136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7DD00FDB-6640-47E2-93F5-FF4C1DB84142}"/>
              </a:ext>
            </a:extLst>
          </p:cNvPr>
          <p:cNvSpPr txBox="1">
            <a:spLocks/>
          </p:cNvSpPr>
          <p:nvPr/>
        </p:nvSpPr>
        <p:spPr>
          <a:xfrm>
            <a:off x="2171074" y="10136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im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0865698C-DA16-4450-977A-E17AE5849AE1}"/>
              </a:ext>
            </a:extLst>
          </p:cNvPr>
          <p:cNvSpPr txBox="1">
            <a:spLocks/>
          </p:cNvSpPr>
          <p:nvPr/>
        </p:nvSpPr>
        <p:spPr>
          <a:xfrm>
            <a:off x="3078160" y="10136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AAB5C855-7743-44BA-9337-D95D00BA3D6B}"/>
              </a:ext>
            </a:extLst>
          </p:cNvPr>
          <p:cNvSpPr txBox="1">
            <a:spLocks/>
          </p:cNvSpPr>
          <p:nvPr/>
        </p:nvSpPr>
        <p:spPr>
          <a:xfrm>
            <a:off x="4013383" y="10075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820984BD-F818-4200-8359-792621EE2284}"/>
              </a:ext>
            </a:extLst>
          </p:cNvPr>
          <p:cNvSpPr txBox="1">
            <a:spLocks/>
          </p:cNvSpPr>
          <p:nvPr/>
        </p:nvSpPr>
        <p:spPr>
          <a:xfrm>
            <a:off x="466247" y="10061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3A5489C-F874-4971-8CD6-B78BBA1CC5C7}"/>
              </a:ext>
            </a:extLst>
          </p:cNvPr>
          <p:cNvSpPr txBox="1">
            <a:spLocks/>
          </p:cNvSpPr>
          <p:nvPr/>
        </p:nvSpPr>
        <p:spPr>
          <a:xfrm>
            <a:off x="6708416" y="10136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7187E7CE-2DB9-4665-BD0F-01A3732E350F}"/>
              </a:ext>
            </a:extLst>
          </p:cNvPr>
          <p:cNvSpPr txBox="1">
            <a:spLocks/>
          </p:cNvSpPr>
          <p:nvPr/>
        </p:nvSpPr>
        <p:spPr>
          <a:xfrm>
            <a:off x="7604820" y="10046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68802772-F7B2-4ED7-AA05-33050E2A6877}"/>
              </a:ext>
            </a:extLst>
          </p:cNvPr>
          <p:cNvSpPr txBox="1">
            <a:spLocks/>
          </p:cNvSpPr>
          <p:nvPr/>
        </p:nvSpPr>
        <p:spPr>
          <a:xfrm>
            <a:off x="8484354" y="98140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79D22E20-D9AE-4465-986B-CC212E873EB5}"/>
              </a:ext>
            </a:extLst>
          </p:cNvPr>
          <p:cNvSpPr txBox="1">
            <a:spLocks/>
          </p:cNvSpPr>
          <p:nvPr/>
        </p:nvSpPr>
        <p:spPr>
          <a:xfrm>
            <a:off x="5811370" y="10182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my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D99902FB-CDA6-4608-B9F5-0E2FFB1A81F2}"/>
              </a:ext>
            </a:extLst>
          </p:cNvPr>
          <p:cNvSpPr txBox="1">
            <a:spLocks/>
          </p:cNvSpPr>
          <p:nvPr/>
        </p:nvSpPr>
        <p:spPr>
          <a:xfrm>
            <a:off x="4918632" y="100460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552C785-A078-46FE-8ACC-C298D9C51991}"/>
              </a:ext>
            </a:extLst>
          </p:cNvPr>
          <p:cNvSpPr txBox="1">
            <a:spLocks/>
          </p:cNvSpPr>
          <p:nvPr/>
        </p:nvSpPr>
        <p:spPr>
          <a:xfrm>
            <a:off x="9386260" y="9630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DFEFE935-334F-445F-9364-76E55DEF62BF}"/>
              </a:ext>
            </a:extLst>
          </p:cNvPr>
          <p:cNvSpPr txBox="1">
            <a:spLocks/>
          </p:cNvSpPr>
          <p:nvPr/>
        </p:nvSpPr>
        <p:spPr>
          <a:xfrm>
            <a:off x="10214900" y="98821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D350E94F-2F8C-48C6-95C3-41AC1438DEEF}"/>
              </a:ext>
            </a:extLst>
          </p:cNvPr>
          <p:cNvSpPr txBox="1">
            <a:spLocks/>
          </p:cNvSpPr>
          <p:nvPr/>
        </p:nvSpPr>
        <p:spPr>
          <a:xfrm>
            <a:off x="1316816" y="18403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0F349B74-6DCC-40A0-B8FD-96BA81C8F427}"/>
              </a:ext>
            </a:extLst>
          </p:cNvPr>
          <p:cNvSpPr txBox="1">
            <a:spLocks/>
          </p:cNvSpPr>
          <p:nvPr/>
        </p:nvSpPr>
        <p:spPr>
          <a:xfrm>
            <a:off x="2183600" y="18403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iX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30DEADA9-76A9-4595-B117-FFCC0CFBF700}"/>
              </a:ext>
            </a:extLst>
          </p:cNvPr>
          <p:cNvSpPr txBox="1">
            <a:spLocks/>
          </p:cNvSpPr>
          <p:nvPr/>
        </p:nvSpPr>
        <p:spPr>
          <a:xfrm>
            <a:off x="3090686" y="18403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48206396-644E-4BFB-87F0-E9B7DD2A4B9C}"/>
              </a:ext>
            </a:extLst>
          </p:cNvPr>
          <p:cNvSpPr txBox="1">
            <a:spLocks/>
          </p:cNvSpPr>
          <p:nvPr/>
        </p:nvSpPr>
        <p:spPr>
          <a:xfrm>
            <a:off x="4025909" y="18342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C4AD4DA3-B257-42F9-BE4D-16FF90F257EC}"/>
              </a:ext>
            </a:extLst>
          </p:cNvPr>
          <p:cNvSpPr txBox="1">
            <a:spLocks/>
          </p:cNvSpPr>
          <p:nvPr/>
        </p:nvSpPr>
        <p:spPr>
          <a:xfrm>
            <a:off x="478773" y="18328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09F8D82-841F-43E3-81EC-EB05CD79DEAD}"/>
              </a:ext>
            </a:extLst>
          </p:cNvPr>
          <p:cNvSpPr txBox="1">
            <a:spLocks/>
          </p:cNvSpPr>
          <p:nvPr/>
        </p:nvSpPr>
        <p:spPr>
          <a:xfrm>
            <a:off x="6720942" y="18403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B360B3FC-8708-4800-9088-C015A2735316}"/>
              </a:ext>
            </a:extLst>
          </p:cNvPr>
          <p:cNvSpPr txBox="1">
            <a:spLocks/>
          </p:cNvSpPr>
          <p:nvPr/>
        </p:nvSpPr>
        <p:spPr>
          <a:xfrm>
            <a:off x="7617346" y="18313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3C9D5C3D-7549-4E5D-9CC9-1309148DDFEB}"/>
              </a:ext>
            </a:extLst>
          </p:cNvPr>
          <p:cNvSpPr txBox="1">
            <a:spLocks/>
          </p:cNvSpPr>
          <p:nvPr/>
        </p:nvSpPr>
        <p:spPr>
          <a:xfrm>
            <a:off x="8496880" y="18081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A8E08D83-659A-4246-A582-9E61059BD20B}"/>
              </a:ext>
            </a:extLst>
          </p:cNvPr>
          <p:cNvSpPr txBox="1">
            <a:spLocks/>
          </p:cNvSpPr>
          <p:nvPr/>
        </p:nvSpPr>
        <p:spPr>
          <a:xfrm>
            <a:off x="5823896" y="18449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F73E0988-A827-4892-A151-6FC55C4D128C}"/>
              </a:ext>
            </a:extLst>
          </p:cNvPr>
          <p:cNvSpPr txBox="1">
            <a:spLocks/>
          </p:cNvSpPr>
          <p:nvPr/>
        </p:nvSpPr>
        <p:spPr>
          <a:xfrm>
            <a:off x="4931158" y="18313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5BC0352A-9811-4B2A-B8CC-7F5C57848E9F}"/>
              </a:ext>
            </a:extLst>
          </p:cNvPr>
          <p:cNvSpPr txBox="1">
            <a:spLocks/>
          </p:cNvSpPr>
          <p:nvPr/>
        </p:nvSpPr>
        <p:spPr>
          <a:xfrm>
            <a:off x="9398786" y="17897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17F7D677-4B23-46C4-88EA-ED983688A6CF}"/>
              </a:ext>
            </a:extLst>
          </p:cNvPr>
          <p:cNvSpPr txBox="1">
            <a:spLocks/>
          </p:cNvSpPr>
          <p:nvPr/>
        </p:nvSpPr>
        <p:spPr>
          <a:xfrm>
            <a:off x="10252478" y="18274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C529081-332D-4861-849C-39621D08F1F0}"/>
              </a:ext>
            </a:extLst>
          </p:cNvPr>
          <p:cNvSpPr txBox="1">
            <a:spLocks/>
          </p:cNvSpPr>
          <p:nvPr/>
        </p:nvSpPr>
        <p:spPr>
          <a:xfrm>
            <a:off x="1329342" y="26796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918A014F-4A92-4914-A288-3E828A75B76A}"/>
              </a:ext>
            </a:extLst>
          </p:cNvPr>
          <p:cNvSpPr txBox="1">
            <a:spLocks/>
          </p:cNvSpPr>
          <p:nvPr/>
        </p:nvSpPr>
        <p:spPr>
          <a:xfrm>
            <a:off x="2196126" y="26796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ir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4801D8EF-F6D5-42BD-8507-E2DDAF2F6D75}"/>
              </a:ext>
            </a:extLst>
          </p:cNvPr>
          <p:cNvSpPr txBox="1">
            <a:spLocks/>
          </p:cNvSpPr>
          <p:nvPr/>
        </p:nvSpPr>
        <p:spPr>
          <a:xfrm>
            <a:off x="3103212" y="26796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99D8E2-9318-413E-9601-F4CEF58C2D14}"/>
              </a:ext>
            </a:extLst>
          </p:cNvPr>
          <p:cNvSpPr txBox="1">
            <a:spLocks/>
          </p:cNvSpPr>
          <p:nvPr/>
        </p:nvSpPr>
        <p:spPr>
          <a:xfrm>
            <a:off x="4038435" y="26734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D64F4711-C361-477C-A542-1CDDC881DDC0}"/>
              </a:ext>
            </a:extLst>
          </p:cNvPr>
          <p:cNvSpPr txBox="1">
            <a:spLocks/>
          </p:cNvSpPr>
          <p:nvPr/>
        </p:nvSpPr>
        <p:spPr>
          <a:xfrm>
            <a:off x="491299" y="26721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9AF7E4B1-B17E-439C-A13E-A97215FA7BDB}"/>
              </a:ext>
            </a:extLst>
          </p:cNvPr>
          <p:cNvSpPr txBox="1">
            <a:spLocks/>
          </p:cNvSpPr>
          <p:nvPr/>
        </p:nvSpPr>
        <p:spPr>
          <a:xfrm>
            <a:off x="6733468" y="26796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DD50D31-AF7A-4960-ACD1-3879B4245CBF}"/>
              </a:ext>
            </a:extLst>
          </p:cNvPr>
          <p:cNvSpPr txBox="1">
            <a:spLocks/>
          </p:cNvSpPr>
          <p:nvPr/>
        </p:nvSpPr>
        <p:spPr>
          <a:xfrm>
            <a:off x="7629872" y="26705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68FFD11B-F159-47DD-80FC-506A890A3D5A}"/>
              </a:ext>
            </a:extLst>
          </p:cNvPr>
          <p:cNvSpPr txBox="1">
            <a:spLocks/>
          </p:cNvSpPr>
          <p:nvPr/>
        </p:nvSpPr>
        <p:spPr>
          <a:xfrm>
            <a:off x="8509406" y="264736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8DFA6131-B54C-4729-90C9-5CE5DC95030A}"/>
              </a:ext>
            </a:extLst>
          </p:cNvPr>
          <p:cNvSpPr txBox="1">
            <a:spLocks/>
          </p:cNvSpPr>
          <p:nvPr/>
        </p:nvSpPr>
        <p:spPr>
          <a:xfrm>
            <a:off x="5836422" y="26841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442E0E3E-BEE2-49B3-A3E7-B6E2142EA3F4}"/>
              </a:ext>
            </a:extLst>
          </p:cNvPr>
          <p:cNvSpPr txBox="1">
            <a:spLocks/>
          </p:cNvSpPr>
          <p:nvPr/>
        </p:nvSpPr>
        <p:spPr>
          <a:xfrm>
            <a:off x="4943684" y="267056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29FAE09A-4ACC-4789-AA1B-BBF24940C741}"/>
              </a:ext>
            </a:extLst>
          </p:cNvPr>
          <p:cNvSpPr txBox="1">
            <a:spLocks/>
          </p:cNvSpPr>
          <p:nvPr/>
        </p:nvSpPr>
        <p:spPr>
          <a:xfrm>
            <a:off x="9411312" y="26290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6CDD53C2-3A1B-42E1-A737-3E0383E2EC86}"/>
              </a:ext>
            </a:extLst>
          </p:cNvPr>
          <p:cNvSpPr txBox="1">
            <a:spLocks/>
          </p:cNvSpPr>
          <p:nvPr/>
        </p:nvSpPr>
        <p:spPr>
          <a:xfrm>
            <a:off x="10265004" y="266669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F41C06FD-3E7B-4255-834C-E542EFF3B020}"/>
              </a:ext>
            </a:extLst>
          </p:cNvPr>
          <p:cNvSpPr txBox="1">
            <a:spLocks/>
          </p:cNvSpPr>
          <p:nvPr/>
        </p:nvSpPr>
        <p:spPr>
          <a:xfrm>
            <a:off x="1304290" y="345623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582D4364-D972-4D19-BB24-2E2E64A82DB9}"/>
              </a:ext>
            </a:extLst>
          </p:cNvPr>
          <p:cNvSpPr txBox="1">
            <a:spLocks/>
          </p:cNvSpPr>
          <p:nvPr/>
        </p:nvSpPr>
        <p:spPr>
          <a:xfrm>
            <a:off x="2171074" y="345623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il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A7D0072C-1D26-4DB8-BB99-8FBF1D8DBA9F}"/>
              </a:ext>
            </a:extLst>
          </p:cNvPr>
          <p:cNvSpPr txBox="1">
            <a:spLocks/>
          </p:cNvSpPr>
          <p:nvPr/>
        </p:nvSpPr>
        <p:spPr>
          <a:xfrm>
            <a:off x="3078160" y="345622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D8A94E79-B604-45BC-98C7-73364E5120C5}"/>
              </a:ext>
            </a:extLst>
          </p:cNvPr>
          <p:cNvSpPr txBox="1">
            <a:spLocks/>
          </p:cNvSpPr>
          <p:nvPr/>
        </p:nvSpPr>
        <p:spPr>
          <a:xfrm>
            <a:off x="4013383" y="345007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C0A9C684-EE3C-4E07-9EEF-4E17424EF606}"/>
              </a:ext>
            </a:extLst>
          </p:cNvPr>
          <p:cNvSpPr txBox="1">
            <a:spLocks/>
          </p:cNvSpPr>
          <p:nvPr/>
        </p:nvSpPr>
        <p:spPr>
          <a:xfrm>
            <a:off x="466247" y="344872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9737562A-B552-4665-8F15-5B1DC7B5B3FE}"/>
              </a:ext>
            </a:extLst>
          </p:cNvPr>
          <p:cNvSpPr txBox="1">
            <a:spLocks/>
          </p:cNvSpPr>
          <p:nvPr/>
        </p:nvSpPr>
        <p:spPr>
          <a:xfrm>
            <a:off x="6708416" y="345622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6D19907E-F08F-4E12-9379-2D5900B6B0FE}"/>
              </a:ext>
            </a:extLst>
          </p:cNvPr>
          <p:cNvSpPr txBox="1">
            <a:spLocks/>
          </p:cNvSpPr>
          <p:nvPr/>
        </p:nvSpPr>
        <p:spPr>
          <a:xfrm>
            <a:off x="7604820" y="344717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BEF4BC-03E7-4B4A-9E8A-0E021BC03885}"/>
              </a:ext>
            </a:extLst>
          </p:cNvPr>
          <p:cNvSpPr txBox="1">
            <a:spLocks/>
          </p:cNvSpPr>
          <p:nvPr/>
        </p:nvSpPr>
        <p:spPr>
          <a:xfrm>
            <a:off x="8484354" y="342397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A4685880-DDFB-4671-B479-4298CDD7E255}"/>
              </a:ext>
            </a:extLst>
          </p:cNvPr>
          <p:cNvSpPr txBox="1">
            <a:spLocks/>
          </p:cNvSpPr>
          <p:nvPr/>
        </p:nvSpPr>
        <p:spPr>
          <a:xfrm>
            <a:off x="5811370" y="346078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5514C9FF-6CF6-4D86-A2C3-3BA360E40678}"/>
              </a:ext>
            </a:extLst>
          </p:cNvPr>
          <p:cNvSpPr txBox="1">
            <a:spLocks/>
          </p:cNvSpPr>
          <p:nvPr/>
        </p:nvSpPr>
        <p:spPr>
          <a:xfrm>
            <a:off x="4918632" y="344717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4FF3F53A-0338-471A-A9CF-BBCC32372EAF}"/>
              </a:ext>
            </a:extLst>
          </p:cNvPr>
          <p:cNvSpPr txBox="1">
            <a:spLocks/>
          </p:cNvSpPr>
          <p:nvPr/>
        </p:nvSpPr>
        <p:spPr>
          <a:xfrm>
            <a:off x="9386260" y="340562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F0144751-4693-4798-8991-84FD17D69464}"/>
              </a:ext>
            </a:extLst>
          </p:cNvPr>
          <p:cNvSpPr txBox="1">
            <a:spLocks/>
          </p:cNvSpPr>
          <p:nvPr/>
        </p:nvSpPr>
        <p:spPr>
          <a:xfrm>
            <a:off x="10239952" y="344330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52752F98-1C22-48E7-A2D4-7446A19606A3}"/>
              </a:ext>
            </a:extLst>
          </p:cNvPr>
          <p:cNvSpPr txBox="1">
            <a:spLocks/>
          </p:cNvSpPr>
          <p:nvPr/>
        </p:nvSpPr>
        <p:spPr>
          <a:xfrm>
            <a:off x="1304290" y="429547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49A9DFC1-76D2-41DC-8286-2ABD2436E3DB}"/>
              </a:ext>
            </a:extLst>
          </p:cNvPr>
          <p:cNvSpPr txBox="1">
            <a:spLocks/>
          </p:cNvSpPr>
          <p:nvPr/>
        </p:nvSpPr>
        <p:spPr>
          <a:xfrm>
            <a:off x="2171074" y="429547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iv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F95B5801-4A75-442E-9870-D20C4030078A}"/>
              </a:ext>
            </a:extLst>
          </p:cNvPr>
          <p:cNvSpPr txBox="1">
            <a:spLocks/>
          </p:cNvSpPr>
          <p:nvPr/>
        </p:nvSpPr>
        <p:spPr>
          <a:xfrm>
            <a:off x="3078160" y="429547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78C417BE-DF82-49AE-8295-B7D3489E693D}"/>
              </a:ext>
            </a:extLst>
          </p:cNvPr>
          <p:cNvSpPr txBox="1">
            <a:spLocks/>
          </p:cNvSpPr>
          <p:nvPr/>
        </p:nvSpPr>
        <p:spPr>
          <a:xfrm>
            <a:off x="4013383" y="428931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B525AA6-ACBC-421D-8D51-94EEED45280A}"/>
              </a:ext>
            </a:extLst>
          </p:cNvPr>
          <p:cNvSpPr txBox="1">
            <a:spLocks/>
          </p:cNvSpPr>
          <p:nvPr/>
        </p:nvSpPr>
        <p:spPr>
          <a:xfrm>
            <a:off x="466247" y="42879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A77586E2-1B86-429A-B911-BDCFF234EC29}"/>
              </a:ext>
            </a:extLst>
          </p:cNvPr>
          <p:cNvSpPr txBox="1">
            <a:spLocks/>
          </p:cNvSpPr>
          <p:nvPr/>
        </p:nvSpPr>
        <p:spPr>
          <a:xfrm>
            <a:off x="6708416" y="429546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3906AADC-A8BC-4170-BCCF-50839EFD6C40}"/>
              </a:ext>
            </a:extLst>
          </p:cNvPr>
          <p:cNvSpPr txBox="1">
            <a:spLocks/>
          </p:cNvSpPr>
          <p:nvPr/>
        </p:nvSpPr>
        <p:spPr>
          <a:xfrm>
            <a:off x="7604820" y="428641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40B5F65-B005-45A0-94B9-AB2F7B1E0C32}"/>
              </a:ext>
            </a:extLst>
          </p:cNvPr>
          <p:cNvSpPr txBox="1">
            <a:spLocks/>
          </p:cNvSpPr>
          <p:nvPr/>
        </p:nvSpPr>
        <p:spPr>
          <a:xfrm>
            <a:off x="8484354" y="426321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93C5B511-D051-4F23-BA3D-A58D4E0762EC}"/>
              </a:ext>
            </a:extLst>
          </p:cNvPr>
          <p:cNvSpPr txBox="1">
            <a:spLocks/>
          </p:cNvSpPr>
          <p:nvPr/>
        </p:nvSpPr>
        <p:spPr>
          <a:xfrm>
            <a:off x="5811370" y="430003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3360059F-CACB-4D21-B97A-CEA3B06B7AC5}"/>
              </a:ext>
            </a:extLst>
          </p:cNvPr>
          <p:cNvSpPr txBox="1">
            <a:spLocks/>
          </p:cNvSpPr>
          <p:nvPr/>
        </p:nvSpPr>
        <p:spPr>
          <a:xfrm>
            <a:off x="4918632" y="428641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9295C831-5AD1-4B8A-85E7-80CFF01B1D8D}"/>
              </a:ext>
            </a:extLst>
          </p:cNvPr>
          <p:cNvSpPr txBox="1">
            <a:spLocks/>
          </p:cNvSpPr>
          <p:nvPr/>
        </p:nvSpPr>
        <p:spPr>
          <a:xfrm>
            <a:off x="9386260" y="424487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A198F2DD-85FD-44B6-8AA6-30C11DA65E47}"/>
              </a:ext>
            </a:extLst>
          </p:cNvPr>
          <p:cNvSpPr txBox="1">
            <a:spLocks/>
          </p:cNvSpPr>
          <p:nvPr/>
        </p:nvSpPr>
        <p:spPr>
          <a:xfrm>
            <a:off x="10239952" y="428254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2443AA5B-6C5E-4134-B736-BE2332BBC7B8}"/>
              </a:ext>
            </a:extLst>
          </p:cNvPr>
          <p:cNvSpPr txBox="1">
            <a:spLocks/>
          </p:cNvSpPr>
          <p:nvPr/>
        </p:nvSpPr>
        <p:spPr>
          <a:xfrm>
            <a:off x="1291764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B945B7F7-20F2-4510-A93C-CF8D11613B39}"/>
              </a:ext>
            </a:extLst>
          </p:cNvPr>
          <p:cNvSpPr txBox="1">
            <a:spLocks/>
          </p:cNvSpPr>
          <p:nvPr/>
        </p:nvSpPr>
        <p:spPr>
          <a:xfrm>
            <a:off x="2158548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iV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B28E5F0-E19F-424C-966F-6BC76D266A94}"/>
              </a:ext>
            </a:extLst>
          </p:cNvPr>
          <p:cNvSpPr txBox="1">
            <a:spLocks/>
          </p:cNvSpPr>
          <p:nvPr/>
        </p:nvSpPr>
        <p:spPr>
          <a:xfrm>
            <a:off x="3065634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621F8246-3A94-4237-84F2-6B9EECDA8C15}"/>
              </a:ext>
            </a:extLst>
          </p:cNvPr>
          <p:cNvSpPr txBox="1">
            <a:spLocks/>
          </p:cNvSpPr>
          <p:nvPr/>
        </p:nvSpPr>
        <p:spPr>
          <a:xfrm>
            <a:off x="4000857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825A298-F3BE-41AB-8095-62C38B3B536C}"/>
              </a:ext>
            </a:extLst>
          </p:cNvPr>
          <p:cNvSpPr txBox="1">
            <a:spLocks/>
          </p:cNvSpPr>
          <p:nvPr/>
        </p:nvSpPr>
        <p:spPr>
          <a:xfrm>
            <a:off x="453721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16F82DD-FBDE-4A6F-9004-6FF1E87CA583}"/>
              </a:ext>
            </a:extLst>
          </p:cNvPr>
          <p:cNvSpPr txBox="1">
            <a:spLocks/>
          </p:cNvSpPr>
          <p:nvPr/>
        </p:nvSpPr>
        <p:spPr>
          <a:xfrm>
            <a:off x="6720942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9E7B4870-3C79-4455-B6E3-F72B9CA444EB}"/>
              </a:ext>
            </a:extLst>
          </p:cNvPr>
          <p:cNvSpPr txBox="1">
            <a:spLocks/>
          </p:cNvSpPr>
          <p:nvPr/>
        </p:nvSpPr>
        <p:spPr>
          <a:xfrm>
            <a:off x="7617346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B4F30F6A-99E4-4DF8-83EB-14BA8B856974}"/>
              </a:ext>
            </a:extLst>
          </p:cNvPr>
          <p:cNvSpPr txBox="1">
            <a:spLocks/>
          </p:cNvSpPr>
          <p:nvPr/>
        </p:nvSpPr>
        <p:spPr>
          <a:xfrm>
            <a:off x="8496880" y="512750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FEAA5D1B-7206-4ECA-83B1-CFE00CE65E89}"/>
              </a:ext>
            </a:extLst>
          </p:cNvPr>
          <p:cNvSpPr txBox="1">
            <a:spLocks/>
          </p:cNvSpPr>
          <p:nvPr/>
        </p:nvSpPr>
        <p:spPr>
          <a:xfrm>
            <a:off x="5798844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C3FD98BC-D5F8-4212-B0FA-6067327E81E4}"/>
              </a:ext>
            </a:extLst>
          </p:cNvPr>
          <p:cNvSpPr txBox="1">
            <a:spLocks/>
          </p:cNvSpPr>
          <p:nvPr/>
        </p:nvSpPr>
        <p:spPr>
          <a:xfrm>
            <a:off x="4906106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27446F-DAFA-4B63-B46D-9D5D7E15441D}"/>
              </a:ext>
            </a:extLst>
          </p:cNvPr>
          <p:cNvSpPr txBox="1">
            <a:spLocks/>
          </p:cNvSpPr>
          <p:nvPr/>
        </p:nvSpPr>
        <p:spPr>
          <a:xfrm>
            <a:off x="9398786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FB86A747-088D-41D7-A76D-4E77B9AA03A3}"/>
              </a:ext>
            </a:extLst>
          </p:cNvPr>
          <p:cNvSpPr txBox="1">
            <a:spLocks/>
          </p:cNvSpPr>
          <p:nvPr/>
        </p:nvSpPr>
        <p:spPr>
          <a:xfrm>
            <a:off x="10227426" y="512179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</a:p>
        </p:txBody>
      </p:sp>
    </p:spTree>
    <p:extLst>
      <p:ext uri="{BB962C8B-B14F-4D97-AF65-F5344CB8AC3E}">
        <p14:creationId xmlns:p14="http://schemas.microsoft.com/office/powerpoint/2010/main" val="580733307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0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5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 tmFilter="0, 0; .2, .5; .8, .5; 1, 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0" dur="250" autoRev="1" fill="hold"/>
                                        <p:tgtEl>
                                          <p:spTgt spid="4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5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9" dur="500" tmFilter="0, 0; .2, .5; .8, .5; 1, 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60" dur="250" autoRev="1" fill="hold"/>
                                        <p:tgtEl>
                                          <p:spTgt spid="6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65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0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7" grpId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5" grpId="1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39" grpId="1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1" grpId="1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3" grpId="1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5" grpId="1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7" grpId="1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3178D3-F2DB-42D7-B6F1-53A4564676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2457" y="2562577"/>
            <a:ext cx="10058402" cy="1219200"/>
          </a:xfrm>
        </p:spPr>
        <p:txBody>
          <a:bodyPr/>
          <a:lstStyle/>
          <a:p>
            <a:r>
              <a:rPr lang="en-CA" dirty="0"/>
              <a:t>Now let’s put sounds together to make words.</a:t>
            </a:r>
          </a:p>
        </p:txBody>
      </p:sp>
    </p:spTree>
    <p:extLst>
      <p:ext uri="{BB962C8B-B14F-4D97-AF65-F5344CB8AC3E}">
        <p14:creationId xmlns:p14="http://schemas.microsoft.com/office/powerpoint/2010/main" val="8651185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4839046"/>
              </p:ext>
            </p:extLst>
          </p:nvPr>
        </p:nvGraphicFramePr>
        <p:xfrm>
          <a:off x="506658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4429530"/>
              </p:ext>
            </p:extLst>
          </p:nvPr>
        </p:nvGraphicFramePr>
        <p:xfrm>
          <a:off x="1398897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6905827"/>
              </p:ext>
            </p:extLst>
          </p:nvPr>
        </p:nvGraphicFramePr>
        <p:xfrm>
          <a:off x="2291136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061994"/>
              </p:ext>
            </p:extLst>
          </p:nvPr>
        </p:nvGraphicFramePr>
        <p:xfrm>
          <a:off x="3183375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652759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677811" y="92342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66528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677811" y="25518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677811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665285" y="419271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640233" y="504447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652759" y="577098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1595102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1582576" y="89837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1570050" y="172508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1582576" y="257685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1570050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1582576" y="418018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1570050" y="500690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1557524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2462289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2474815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247481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2462289" y="256433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2474815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2474815" y="42428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2487341" y="503195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2474815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353380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353380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365906" y="176266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378432" y="260190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353380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353380" y="421776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340854" y="50570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4713474"/>
              </p:ext>
            </p:extLst>
          </p:nvPr>
        </p:nvGraphicFramePr>
        <p:xfrm>
          <a:off x="8287958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1736813"/>
              </p:ext>
            </p:extLst>
          </p:nvPr>
        </p:nvGraphicFramePr>
        <p:xfrm>
          <a:off x="9191575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6438502"/>
              </p:ext>
            </p:extLst>
          </p:nvPr>
        </p:nvGraphicFramePr>
        <p:xfrm>
          <a:off x="10095192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1042431"/>
              </p:ext>
            </p:extLst>
          </p:nvPr>
        </p:nvGraphicFramePr>
        <p:xfrm>
          <a:off x="10987431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8398189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8385663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8398189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8398189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8385663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8360611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9302954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9290428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9302954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9290428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9302954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9290428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10195193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10195193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10182667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10195193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10195193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10207719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11073758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11086284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11098810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11073758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11073758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11061232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8348085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9290428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10157615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11048706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8411863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9316628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10233919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4781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506658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398897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291136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183375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652759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677811" y="92342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66528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677811" y="25518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677811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665285" y="419271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640233" y="504447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652759" y="577098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1595102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1582576" y="89837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1570050" y="172508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1582576" y="257685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1570050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1582576" y="418018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1570050" y="500690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1557524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2462289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2474815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247481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2462289" y="256433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2474815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2474815" y="42428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2487341" y="503195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2474815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353380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353380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365906" y="176266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378432" y="260190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353380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353380" y="421776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340854" y="50570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/>
        </p:nvGraphicFramePr>
        <p:xfrm>
          <a:off x="8287958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/>
        </p:nvGraphicFramePr>
        <p:xfrm>
          <a:off x="9191575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/>
        </p:nvGraphicFramePr>
        <p:xfrm>
          <a:off x="10095192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/>
        </p:nvGraphicFramePr>
        <p:xfrm>
          <a:off x="10987431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8398189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8385663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8398189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8398189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8385663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8360611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9302954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9290428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9302954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9290428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9302954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9290428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10195193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10195193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10182667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10195193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10195193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10207719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11073758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11086284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11098810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11073758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11073758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11061232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8348085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9290428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10157615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11048706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8411863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9316628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10233919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624915" y="2660040"/>
            <a:ext cx="11043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  <a:r>
              <a:rPr lang="en-CA" sz="4400" b="1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pic>
        <p:nvPicPr>
          <p:cNvPr id="75" name="Picture 74" descr="Lemon Moody Foodies">
            <a:extLst>
              <a:ext uri="{FF2B5EF4-FFF2-40B4-BE49-F238E27FC236}">
                <a16:creationId xmlns:a16="http://schemas.microsoft.com/office/drawing/2014/main" id="{D4C7A4E1-8789-64DE-889C-5506EF22A5C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97447" y="2249370"/>
            <a:ext cx="3810000" cy="381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240486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556E-17 4.81481E-6 L 0.40625 -0.1055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13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1.48148E-6 L -0.27474 -0.00185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737" y="-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34" grpId="0"/>
      <p:bldP spid="7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506658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398897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291136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183375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652759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677811" y="92342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66528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677811" y="25518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677811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665285" y="419271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640233" y="504447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652759" y="577098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1595102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1582576" y="89837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1570050" y="172508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1582576" y="257685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1570050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1582576" y="418018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1570050" y="500690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1557524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2462289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2474815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247481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2462289" y="256433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2474815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2474815" y="42428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2487341" y="503195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2474815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353380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353380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365906" y="176266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378432" y="260190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353380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353380" y="421776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340854" y="50570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/>
        </p:nvGraphicFramePr>
        <p:xfrm>
          <a:off x="8287958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/>
        </p:nvGraphicFramePr>
        <p:xfrm>
          <a:off x="9191575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/>
        </p:nvGraphicFramePr>
        <p:xfrm>
          <a:off x="10095192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/>
        </p:nvGraphicFramePr>
        <p:xfrm>
          <a:off x="10987431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8398189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8385663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8398189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8398189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8385663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8360611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9302954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9290428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9302954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9290428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9302954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9290428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10195193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10195193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10182667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10195193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10195193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10207719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11073758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11086284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11098810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11073758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11073758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11061232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8348085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9290428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10157615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11048706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8411863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9316628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10233919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624915" y="2660040"/>
            <a:ext cx="11043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mc:AlternateContent xmlns:mc="http://schemas.openxmlformats.org/markup-compatibility/2006">
        <mc:Choice xmlns:am3d="http://schemas.microsoft.com/office/drawing/2017/model3d" Requires="am3d">
          <p:graphicFrame>
            <p:nvGraphicFramePr>
              <p:cNvPr id="76" name="3D Model 75" descr="Onion">
                <a:extLst>
                  <a:ext uri="{FF2B5EF4-FFF2-40B4-BE49-F238E27FC236}">
                    <a16:creationId xmlns:a16="http://schemas.microsoft.com/office/drawing/2014/main" id="{FB862DE0-7568-9D6C-9C36-9C01D5D09262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033905914"/>
                  </p:ext>
                </p:extLst>
              </p:nvPr>
            </p:nvGraphicFramePr>
            <p:xfrm>
              <a:off x="4708477" y="3417098"/>
              <a:ext cx="2846222" cy="3734243"/>
            </p:xfrm>
            <a:graphic>
              <a:graphicData uri="http://schemas.microsoft.com/office/drawing/2017/model3d">
                <am3d:model3d r:embed="rId2">
                  <am3d:spPr>
                    <a:xfrm>
                      <a:off x="0" y="0"/>
                      <a:ext cx="2846222" cy="3734243"/>
                    </a:xfrm>
                    <a:prstGeom prst="rect">
                      <a:avLst/>
                    </a:prstGeom>
                  </am3d:spPr>
                  <am3d:camera>
                    <am3d:pos x="0" y="0" z="74238644"/>
                    <am3d:up dx="0" dy="36000000" dz="0"/>
                    <am3d:lookAt x="0" y="0" z="0"/>
                    <am3d:perspective fov="2700000"/>
                  </am3d:camera>
                  <am3d:trans>
                    <am3d:meterPerModelUnit n="10790481" d="1000000"/>
                    <am3d:preTrans dx="0" dy="-17991051" dz="0"/>
                    <am3d:scale>
                      <am3d:sx n="1000000" d="1000000"/>
                      <am3d:sy n="1000000" d="1000000"/>
                      <am3d:sz n="1000000" d="1000000"/>
                    </am3d:scale>
                    <am3d:rot/>
                    <am3d:postTrans dx="0" dy="0" dz="0"/>
                  </am3d:trans>
                  <am3d:raster rName="Office3DRenderer" rVer="16.0.8326">
                    <am3d:blip r:embed="rId3"/>
                  </am3d:raster>
                  <am3d:objViewport viewportSz="5328127"/>
                  <am3d:ambientLight>
                    <am3d:clr>
                      <a:scrgbClr r="50000" g="50000" b="50000"/>
                    </am3d:clr>
                    <am3d:illuminance n="500000" d="1000000"/>
                  </am3d:ambientLight>
                  <am3d:ptLight rad="0">
                    <am3d:clr>
                      <a:scrgbClr r="100000" g="75000" b="50000"/>
                    </am3d:clr>
                    <am3d:intensity n="9765625" d="1000000"/>
                    <am3d:pos x="21959998" y="70920001" z="16344003"/>
                  </am3d:ptLight>
                  <am3d:ptLight rad="0">
                    <am3d:clr>
                      <a:scrgbClr r="40000" g="60000" b="95000"/>
                    </am3d:clr>
                    <am3d:intensity n="12250000" d="1000000"/>
                    <am3d:pos x="-37964106" y="51130435" z="57631972"/>
                  </am3d:ptLight>
                  <am3d:ptLight rad="0">
                    <am3d:clr>
                      <a:scrgbClr r="86837" g="72700" b="100000"/>
                    </am3d:clr>
                    <am3d:intensity n="3125000" d="1000000"/>
                    <am3d:pos x="-37739122" y="58056624" z="-34769649"/>
                  </am3d:ptLight>
                </am3d:model3d>
              </a:graphicData>
            </a:graphic>
          </p:graphicFrame>
        </mc:Choice>
        <mc:Fallback>
          <p:pic>
            <p:nvPicPr>
              <p:cNvPr id="76" name="3D Model 75" descr="Onion">
                <a:extLst>
                  <a:ext uri="{FF2B5EF4-FFF2-40B4-BE49-F238E27FC236}">
                    <a16:creationId xmlns:a16="http://schemas.microsoft.com/office/drawing/2014/main" id="{FB862DE0-7568-9D6C-9C36-9C01D5D09262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 noCrop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708477" y="3417098"/>
                <a:ext cx="2846222" cy="3734243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677016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4.81481E-6 L 0.40729 -0.2240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65" y="-1120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1.48148E-6 L -0.27448 -0.1196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724" y="-59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0" presetClass="entr" presetSubtype="12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sum">
                                        <p:cTn id="20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3d.view.rotation.y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0"/>
                                          </p:val>
                                        </p:tav>
                                        <p:tav tm="3330">
                                          <p:val>
                                            <p:fltVal val="-19.9349"/>
                                          </p:val>
                                        </p:tav>
                                        <p:tav tm="6660">
                                          <p:val>
                                            <p:fltVal val="-19.7456"/>
                                          </p:val>
                                        </p:tav>
                                        <p:tav tm="9990">
                                          <p:val>
                                            <p:fltVal val="-19.441"/>
                                          </p:val>
                                        </p:tav>
                                        <p:tav tm="13320">
                                          <p:val>
                                            <p:fltVal val="-19.0299"/>
                                          </p:val>
                                        </p:tav>
                                        <p:tav tm="16650">
                                          <p:val>
                                            <p:fltVal val="-18.5212"/>
                                          </p:val>
                                        </p:tav>
                                        <p:tav tm="19970">
                                          <p:val>
                                            <p:fltVal val="-17.9257"/>
                                          </p:val>
                                        </p:tav>
                                        <p:tav tm="23290">
                                          <p:val>
                                            <p:fltVal val="-17.2507"/>
                                          </p:val>
                                        </p:tav>
                                        <p:tav tm="26620">
                                          <p:val>
                                            <p:fltVal val="-16.5027"/>
                                          </p:val>
                                        </p:tav>
                                        <p:tav tm="29950">
                                          <p:val>
                                            <p:fltVal val="-15.6925"/>
                                          </p:val>
                                        </p:tav>
                                        <p:tav tm="33280">
                                          <p:val>
                                            <p:fltVal val="-14.829"/>
                                          </p:val>
                                        </p:tav>
                                        <p:tav tm="36610">
                                          <p:val>
                                            <p:fltVal val="-13.9209"/>
                                          </p:val>
                                        </p:tav>
                                        <p:tav tm="39940">
                                          <p:val>
                                            <p:fltVal val="-12.9772"/>
                                          </p:val>
                                        </p:tav>
                                        <p:tav tm="43270">
                                          <p:val>
                                            <p:fltVal val="-12.0068"/>
                                          </p:val>
                                        </p:tav>
                                        <p:tav tm="46600">
                                          <p:val>
                                            <p:fltVal val="-11.0184"/>
                                          </p:val>
                                        </p:tav>
                                        <p:tav tm="49930">
                                          <p:val>
                                            <p:fltVal val="-10.0209"/>
                                          </p:val>
                                        </p:tav>
                                        <p:tav tm="53250">
                                          <p:val>
                                            <p:fltVal val="-9.0263"/>
                                          </p:val>
                                        </p:tav>
                                        <p:tav tm="56580">
                                          <p:val>
                                            <p:fltVal val="-8.0373"/>
                                          </p:val>
                                        </p:tav>
                                        <p:tav tm="59900">
                                          <p:val>
                                            <p:fltVal val="-7.0688"/>
                                          </p:val>
                                        </p:tav>
                                        <p:tav tm="63220">
                                          <p:val>
                                            <p:fltVal val="-6.1264"/>
                                          </p:val>
                                        </p:tav>
                                        <p:tav tm="66540">
                                          <p:val>
                                            <p:fltVal val="-5.2189"/>
                                          </p:val>
                                        </p:tav>
                                        <p:tav tm="69870">
                                          <p:val>
                                            <p:fltVal val="-4.3528"/>
                                          </p:val>
                                        </p:tav>
                                        <p:tav tm="73190">
                                          <p:val>
                                            <p:fltVal val="-3.5418"/>
                                          </p:val>
                                        </p:tav>
                                        <p:tav tm="76510">
                                          <p:val>
                                            <p:fltVal val="-2.7922"/>
                                          </p:val>
                                        </p:tav>
                                        <p:tav tm="79830">
                                          <p:val>
                                            <p:fltVal val="-2.1127"/>
                                          </p:val>
                                        </p:tav>
                                        <p:tav tm="83160">
                                          <p:val>
                                            <p:fltVal val="-1.5104"/>
                                          </p:val>
                                        </p:tav>
                                        <p:tav tm="86480">
                                          <p:val>
                                            <p:fltVal val="-0.9978"/>
                                          </p:val>
                                        </p:tav>
                                        <p:tav tm="89800">
                                          <p:val>
                                            <p:fltVal val="-0.5817"/>
                                          </p:val>
                                        </p:tav>
                                        <p:tav tm="93120">
                                          <p:val>
                                            <p:fltVal val="-0.2709"/>
                                          </p:val>
                                        </p:tav>
                                        <p:tav tm="96450">
                                          <p:val>
                                            <p:fltVal val="-0.073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mult">
                                        <p:cTn id="2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3d.object.scale.x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8"/>
                                          </p:val>
                                        </p:tav>
                                        <p:tav tm="3330">
                                          <p:val>
                                            <p:fltVal val="0.8104"/>
                                          </p:val>
                                        </p:tav>
                                        <p:tav tm="6660">
                                          <p:val>
                                            <p:fltVal val="0.8208"/>
                                          </p:val>
                                        </p:tav>
                                        <p:tav tm="9990">
                                          <p:val>
                                            <p:fltVal val="0.8312"/>
                                          </p:val>
                                        </p:tav>
                                        <p:tav tm="13320">
                                          <p:val>
                                            <p:fltVal val="0.8415"/>
                                          </p:val>
                                        </p:tav>
                                        <p:tav tm="16650">
                                          <p:val>
                                            <p:fltVal val="0.8517"/>
                                          </p:val>
                                        </p:tav>
                                        <p:tav tm="19970">
                                          <p:val>
                                            <p:fltVal val="0.8617"/>
                                          </p:val>
                                        </p:tav>
                                        <p:tav tm="23290">
                                          <p:val>
                                            <p:fltVal val="0.8715"/>
                                          </p:val>
                                        </p:tav>
                                        <p:tav tm="26620">
                                          <p:val>
                                            <p:fltVal val="0.8812"/>
                                          </p:val>
                                        </p:tav>
                                        <p:tav tm="29950">
                                          <p:val>
                                            <p:fltVal val="0.8906"/>
                                          </p:val>
                                        </p:tav>
                                        <p:tav tm="33280">
                                          <p:val>
                                            <p:fltVal val="0.8998"/>
                                          </p:val>
                                        </p:tav>
                                        <p:tav tm="36610">
                                          <p:val>
                                            <p:fltVal val="0.9087"/>
                                          </p:val>
                                        </p:tav>
                                        <p:tav tm="39940">
                                          <p:val>
                                            <p:fltVal val="0.9174"/>
                                          </p:val>
                                        </p:tav>
                                        <p:tav tm="43270">
                                          <p:val>
                                            <p:fltVal val="0.9257"/>
                                          </p:val>
                                        </p:tav>
                                        <p:tav tm="46600">
                                          <p:val>
                                            <p:fltVal val="0.9336"/>
                                          </p:val>
                                        </p:tav>
                                        <p:tav tm="49930">
                                          <p:val>
                                            <p:fltVal val="0.9412"/>
                                          </p:val>
                                        </p:tav>
                                        <p:tav tm="53250">
                                          <p:val>
                                            <p:fltVal val="0.9484"/>
                                          </p:val>
                                        </p:tav>
                                        <p:tav tm="56580">
                                          <p:val>
                                            <p:fltVal val="0.9552"/>
                                          </p:val>
                                        </p:tav>
                                        <p:tav tm="59900">
                                          <p:val>
                                            <p:fltVal val="0.9616"/>
                                          </p:val>
                                        </p:tav>
                                        <p:tav tm="63220">
                                          <p:val>
                                            <p:fltVal val="0.9675"/>
                                          </p:val>
                                        </p:tav>
                                        <p:tav tm="66540">
                                          <p:val>
                                            <p:fltVal val="0.973"/>
                                          </p:val>
                                        </p:tav>
                                        <p:tav tm="69870">
                                          <p:val>
                                            <p:fltVal val="0.978"/>
                                          </p:val>
                                        </p:tav>
                                        <p:tav tm="73190">
                                          <p:val>
                                            <p:fltVal val="0.9825"/>
                                          </p:val>
                                        </p:tav>
                                        <p:tav tm="76510">
                                          <p:val>
                                            <p:fltVal val="0.9865"/>
                                          </p:val>
                                        </p:tav>
                                        <p:tav tm="79830">
                                          <p:val>
                                            <p:fltVal val="0.99"/>
                                          </p:val>
                                        </p:tav>
                                        <p:tav tm="83160">
                                          <p:val>
                                            <p:fltVal val="0.993"/>
                                          </p:val>
                                        </p:tav>
                                        <p:tav tm="86480">
                                          <p:val>
                                            <p:fltVal val="0.9955"/>
                                          </p:val>
                                        </p:tav>
                                        <p:tav tm="89800">
                                          <p:val>
                                            <p:fltVal val="0.9974"/>
                                          </p:val>
                                        </p:tav>
                                        <p:tav tm="93120">
                                          <p:val>
                                            <p:fltVal val="0.9988"/>
                                          </p:val>
                                        </p:tav>
                                        <p:tav tm="96450">
                                          <p:val>
                                            <p:fltVal val="0.9996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mult">
                                        <p:cTn id="2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3d.object.scale.y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8"/>
                                          </p:val>
                                        </p:tav>
                                        <p:tav tm="3330">
                                          <p:val>
                                            <p:fltVal val="0.8104"/>
                                          </p:val>
                                        </p:tav>
                                        <p:tav tm="6660">
                                          <p:val>
                                            <p:fltVal val="0.8208"/>
                                          </p:val>
                                        </p:tav>
                                        <p:tav tm="9990">
                                          <p:val>
                                            <p:fltVal val="0.8312"/>
                                          </p:val>
                                        </p:tav>
                                        <p:tav tm="13320">
                                          <p:val>
                                            <p:fltVal val="0.8415"/>
                                          </p:val>
                                        </p:tav>
                                        <p:tav tm="16650">
                                          <p:val>
                                            <p:fltVal val="0.8517"/>
                                          </p:val>
                                        </p:tav>
                                        <p:tav tm="19970">
                                          <p:val>
                                            <p:fltVal val="0.8617"/>
                                          </p:val>
                                        </p:tav>
                                        <p:tav tm="23290">
                                          <p:val>
                                            <p:fltVal val="0.8715"/>
                                          </p:val>
                                        </p:tav>
                                        <p:tav tm="26620">
                                          <p:val>
                                            <p:fltVal val="0.8812"/>
                                          </p:val>
                                        </p:tav>
                                        <p:tav tm="29950">
                                          <p:val>
                                            <p:fltVal val="0.8906"/>
                                          </p:val>
                                        </p:tav>
                                        <p:tav tm="33280">
                                          <p:val>
                                            <p:fltVal val="0.8998"/>
                                          </p:val>
                                        </p:tav>
                                        <p:tav tm="36610">
                                          <p:val>
                                            <p:fltVal val="0.9087"/>
                                          </p:val>
                                        </p:tav>
                                        <p:tav tm="39940">
                                          <p:val>
                                            <p:fltVal val="0.9174"/>
                                          </p:val>
                                        </p:tav>
                                        <p:tav tm="43270">
                                          <p:val>
                                            <p:fltVal val="0.9257"/>
                                          </p:val>
                                        </p:tav>
                                        <p:tav tm="46600">
                                          <p:val>
                                            <p:fltVal val="0.9336"/>
                                          </p:val>
                                        </p:tav>
                                        <p:tav tm="49930">
                                          <p:val>
                                            <p:fltVal val="0.9412"/>
                                          </p:val>
                                        </p:tav>
                                        <p:tav tm="53250">
                                          <p:val>
                                            <p:fltVal val="0.9484"/>
                                          </p:val>
                                        </p:tav>
                                        <p:tav tm="56580">
                                          <p:val>
                                            <p:fltVal val="0.9552"/>
                                          </p:val>
                                        </p:tav>
                                        <p:tav tm="59900">
                                          <p:val>
                                            <p:fltVal val="0.9616"/>
                                          </p:val>
                                        </p:tav>
                                        <p:tav tm="63220">
                                          <p:val>
                                            <p:fltVal val="0.9675"/>
                                          </p:val>
                                        </p:tav>
                                        <p:tav tm="66540">
                                          <p:val>
                                            <p:fltVal val="0.973"/>
                                          </p:val>
                                        </p:tav>
                                        <p:tav tm="69870">
                                          <p:val>
                                            <p:fltVal val="0.978"/>
                                          </p:val>
                                        </p:tav>
                                        <p:tav tm="73190">
                                          <p:val>
                                            <p:fltVal val="0.9825"/>
                                          </p:val>
                                        </p:tav>
                                        <p:tav tm="76510">
                                          <p:val>
                                            <p:fltVal val="0.9865"/>
                                          </p:val>
                                        </p:tav>
                                        <p:tav tm="79830">
                                          <p:val>
                                            <p:fltVal val="0.99"/>
                                          </p:val>
                                        </p:tav>
                                        <p:tav tm="83160">
                                          <p:val>
                                            <p:fltVal val="0.993"/>
                                          </p:val>
                                        </p:tav>
                                        <p:tav tm="86480">
                                          <p:val>
                                            <p:fltVal val="0.9955"/>
                                          </p:val>
                                        </p:tav>
                                        <p:tav tm="89800">
                                          <p:val>
                                            <p:fltVal val="0.9974"/>
                                          </p:val>
                                        </p:tav>
                                        <p:tav tm="93120">
                                          <p:val>
                                            <p:fltVal val="0.9988"/>
                                          </p:val>
                                        </p:tav>
                                        <p:tav tm="96450">
                                          <p:val>
                                            <p:fltVal val="0.9996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mult">
                                        <p:cTn id="2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3d.object.scale.z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8"/>
                                          </p:val>
                                        </p:tav>
                                        <p:tav tm="3330">
                                          <p:val>
                                            <p:fltVal val="0.8104"/>
                                          </p:val>
                                        </p:tav>
                                        <p:tav tm="6660">
                                          <p:val>
                                            <p:fltVal val="0.8208"/>
                                          </p:val>
                                        </p:tav>
                                        <p:tav tm="9990">
                                          <p:val>
                                            <p:fltVal val="0.8312"/>
                                          </p:val>
                                        </p:tav>
                                        <p:tav tm="13320">
                                          <p:val>
                                            <p:fltVal val="0.8415"/>
                                          </p:val>
                                        </p:tav>
                                        <p:tav tm="16650">
                                          <p:val>
                                            <p:fltVal val="0.8517"/>
                                          </p:val>
                                        </p:tav>
                                        <p:tav tm="19970">
                                          <p:val>
                                            <p:fltVal val="0.8617"/>
                                          </p:val>
                                        </p:tav>
                                        <p:tav tm="23290">
                                          <p:val>
                                            <p:fltVal val="0.8715"/>
                                          </p:val>
                                        </p:tav>
                                        <p:tav tm="26620">
                                          <p:val>
                                            <p:fltVal val="0.8812"/>
                                          </p:val>
                                        </p:tav>
                                        <p:tav tm="29950">
                                          <p:val>
                                            <p:fltVal val="0.8906"/>
                                          </p:val>
                                        </p:tav>
                                        <p:tav tm="33280">
                                          <p:val>
                                            <p:fltVal val="0.8998"/>
                                          </p:val>
                                        </p:tav>
                                        <p:tav tm="36610">
                                          <p:val>
                                            <p:fltVal val="0.9087"/>
                                          </p:val>
                                        </p:tav>
                                        <p:tav tm="39940">
                                          <p:val>
                                            <p:fltVal val="0.9174"/>
                                          </p:val>
                                        </p:tav>
                                        <p:tav tm="43270">
                                          <p:val>
                                            <p:fltVal val="0.9257"/>
                                          </p:val>
                                        </p:tav>
                                        <p:tav tm="46600">
                                          <p:val>
                                            <p:fltVal val="0.9336"/>
                                          </p:val>
                                        </p:tav>
                                        <p:tav tm="49930">
                                          <p:val>
                                            <p:fltVal val="0.9412"/>
                                          </p:val>
                                        </p:tav>
                                        <p:tav tm="53250">
                                          <p:val>
                                            <p:fltVal val="0.9484"/>
                                          </p:val>
                                        </p:tav>
                                        <p:tav tm="56580">
                                          <p:val>
                                            <p:fltVal val="0.9552"/>
                                          </p:val>
                                        </p:tav>
                                        <p:tav tm="59900">
                                          <p:val>
                                            <p:fltVal val="0.9616"/>
                                          </p:val>
                                        </p:tav>
                                        <p:tav tm="63220">
                                          <p:val>
                                            <p:fltVal val="0.9675"/>
                                          </p:val>
                                        </p:tav>
                                        <p:tav tm="66540">
                                          <p:val>
                                            <p:fltVal val="0.973"/>
                                          </p:val>
                                        </p:tav>
                                        <p:tav tm="69870">
                                          <p:val>
                                            <p:fltVal val="0.978"/>
                                          </p:val>
                                        </p:tav>
                                        <p:tav tm="73190">
                                          <p:val>
                                            <p:fltVal val="0.9825"/>
                                          </p:val>
                                        </p:tav>
                                        <p:tav tm="76510">
                                          <p:val>
                                            <p:fltVal val="0.9865"/>
                                          </p:val>
                                        </p:tav>
                                        <p:tav tm="79830">
                                          <p:val>
                                            <p:fltVal val="0.99"/>
                                          </p:val>
                                        </p:tav>
                                        <p:tav tm="83160">
                                          <p:val>
                                            <p:fltVal val="0.993"/>
                                          </p:val>
                                        </p:tav>
                                        <p:tav tm="86480">
                                          <p:val>
                                            <p:fltVal val="0.9955"/>
                                          </p:val>
                                        </p:tav>
                                        <p:tav tm="89800">
                                          <p:val>
                                            <p:fltVal val="0.9974"/>
                                          </p:val>
                                        </p:tav>
                                        <p:tav tm="93120">
                                          <p:val>
                                            <p:fltVal val="0.9988"/>
                                          </p:val>
                                        </p:tav>
                                        <p:tav tm="96450">
                                          <p:val>
                                            <p:fltVal val="0.9996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35" grpId="0"/>
      <p:bldP spid="73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506658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398897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291136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183375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652759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677811" y="92342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66528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677811" y="25518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677811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665285" y="419271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640233" y="504447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652759" y="577098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1595102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1582576" y="89837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1570050" y="172508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1582576" y="257685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1570050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1582576" y="418018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1570050" y="500690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1557524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2462289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2474815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247481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2462289" y="256433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2474815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2474815" y="42428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2487341" y="503195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2474815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353380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353380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365906" y="176266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378432" y="260190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353380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353380" y="421776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340854" y="50570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/>
        </p:nvGraphicFramePr>
        <p:xfrm>
          <a:off x="8287958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/>
        </p:nvGraphicFramePr>
        <p:xfrm>
          <a:off x="9191575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/>
        </p:nvGraphicFramePr>
        <p:xfrm>
          <a:off x="10095192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/>
        </p:nvGraphicFramePr>
        <p:xfrm>
          <a:off x="10987431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8398189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8385663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8398189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8398189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8385663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8360611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9302954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9290428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9302954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9290428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9302954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9290428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10195193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10195193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10182667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10195193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10195193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10207719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11073758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11086284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11098810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11073758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11073758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11061232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8348085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9290428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10157615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11048706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8411863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9316628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10233919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624915" y="2660040"/>
            <a:ext cx="11043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fbw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mc:AlternateContent xmlns:mc="http://schemas.openxmlformats.org/markup-compatibility/2006">
        <mc:Choice xmlns:am3d="http://schemas.microsoft.com/office/drawing/2017/model3d" Requires="am3d">
          <p:graphicFrame>
            <p:nvGraphicFramePr>
              <p:cNvPr id="68" name="3D Model 67" descr="Gift box">
                <a:extLst>
                  <a:ext uri="{FF2B5EF4-FFF2-40B4-BE49-F238E27FC236}">
                    <a16:creationId xmlns:a16="http://schemas.microsoft.com/office/drawing/2014/main" id="{C94FAB65-AB5D-2D9D-D1A7-FCA9A60AD6B0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46212265"/>
                  </p:ext>
                </p:extLst>
              </p:nvPr>
            </p:nvGraphicFramePr>
            <p:xfrm>
              <a:off x="3993699" y="3118114"/>
              <a:ext cx="4954319" cy="3489896"/>
            </p:xfrm>
            <a:graphic>
              <a:graphicData uri="http://schemas.microsoft.com/office/drawing/2017/model3d">
                <am3d:model3d r:embed="rId2">
                  <am3d:spPr>
                    <a:xfrm>
                      <a:off x="0" y="0"/>
                      <a:ext cx="4954319" cy="3489896"/>
                    </a:xfrm>
                    <a:prstGeom prst="rect">
                      <a:avLst/>
                    </a:prstGeom>
                  </am3d:spPr>
                  <am3d:camera>
                    <am3d:pos x="0" y="0" z="54651236"/>
                    <am3d:up dx="0" dy="36000000" dz="0"/>
                    <am3d:lookAt x="0" y="0" z="0"/>
                    <am3d:perspective fov="2700000"/>
                  </am3d:camera>
                  <am3d:trans>
                    <am3d:meterPerModelUnit n="7995106" d="1000000"/>
                    <am3d:preTrans dx="0" dy="-5756765" dz="1"/>
                    <am3d:scale>
                      <am3d:sx n="1000000" d="1000000"/>
                      <am3d:sy n="1000000" d="1000000"/>
                      <am3d:sz n="1000000" d="1000000"/>
                    </am3d:scale>
                    <am3d:rot ax="1429803" ay="2743197" az="1052861"/>
                    <am3d:postTrans dx="0" dy="0" dz="0"/>
                  </am3d:trans>
                  <am3d:raster rName="Office3DRenderer" rVer="16.0.8326">
                    <am3d:blip r:embed="rId3"/>
                  </am3d:raster>
                  <am3d:objViewport viewportSz="5372726"/>
                  <am3d:ambientLight>
                    <am3d:clr>
                      <a:scrgbClr r="50000" g="50000" b="50000"/>
                    </am3d:clr>
                    <am3d:illuminance n="500000" d="1000000"/>
                  </am3d:ambientLight>
                  <am3d:ptLight rad="0">
                    <am3d:clr>
                      <a:scrgbClr r="100000" g="75000" b="50000"/>
                    </am3d:clr>
                    <am3d:intensity n="9765625" d="1000000"/>
                    <am3d:pos x="21959998" y="70920001" z="16344003"/>
                  </am3d:ptLight>
                  <am3d:ptLight rad="0">
                    <am3d:clr>
                      <a:scrgbClr r="40000" g="60000" b="95000"/>
                    </am3d:clr>
                    <am3d:intensity n="12250000" d="1000000"/>
                    <am3d:pos x="-37964106" y="51130435" z="57631972"/>
                  </am3d:ptLight>
                  <am3d:ptLight rad="0">
                    <am3d:clr>
                      <a:scrgbClr r="86837" g="72700" b="100000"/>
                    </am3d:clr>
                    <am3d:intensity n="3125000" d="1000000"/>
                    <am3d:pos x="-37739122" y="58056624" z="-34769649"/>
                  </am3d:ptLight>
                </am3d:model3d>
              </a:graphicData>
            </a:graphic>
          </p:graphicFrame>
        </mc:Choice>
        <mc:Fallback>
          <p:pic>
            <p:nvPicPr>
              <p:cNvPr id="68" name="3D Model 67" descr="Gift box">
                <a:extLst>
                  <a:ext uri="{FF2B5EF4-FFF2-40B4-BE49-F238E27FC236}">
                    <a16:creationId xmlns:a16="http://schemas.microsoft.com/office/drawing/2014/main" id="{C94FAB65-AB5D-2D9D-D1A7-FCA9A60AD6B0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 noCrop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993699" y="3118114"/>
                <a:ext cx="4954319" cy="348989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3362496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33333E-6 L 0.33203 -0.220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02" y="-110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-0.35286 -0.47731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643" y="-2386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0" presetClass="entr" presetSubtype="12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 additive="sum">
                                        <p:cTn id="2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3d.view.rotation.y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20"/>
                                          </p:val>
                                        </p:tav>
                                        <p:tav tm="3330">
                                          <p:val>
                                            <p:fltVal val="-19.9349"/>
                                          </p:val>
                                        </p:tav>
                                        <p:tav tm="6660">
                                          <p:val>
                                            <p:fltVal val="-19.7456"/>
                                          </p:val>
                                        </p:tav>
                                        <p:tav tm="9990">
                                          <p:val>
                                            <p:fltVal val="-19.441"/>
                                          </p:val>
                                        </p:tav>
                                        <p:tav tm="13320">
                                          <p:val>
                                            <p:fltVal val="-19.0299"/>
                                          </p:val>
                                        </p:tav>
                                        <p:tav tm="16650">
                                          <p:val>
                                            <p:fltVal val="-18.5212"/>
                                          </p:val>
                                        </p:tav>
                                        <p:tav tm="19970">
                                          <p:val>
                                            <p:fltVal val="-17.9257"/>
                                          </p:val>
                                        </p:tav>
                                        <p:tav tm="23290">
                                          <p:val>
                                            <p:fltVal val="-17.2507"/>
                                          </p:val>
                                        </p:tav>
                                        <p:tav tm="26620">
                                          <p:val>
                                            <p:fltVal val="-16.5027"/>
                                          </p:val>
                                        </p:tav>
                                        <p:tav tm="29950">
                                          <p:val>
                                            <p:fltVal val="-15.6925"/>
                                          </p:val>
                                        </p:tav>
                                        <p:tav tm="33280">
                                          <p:val>
                                            <p:fltVal val="-14.829"/>
                                          </p:val>
                                        </p:tav>
                                        <p:tav tm="36610">
                                          <p:val>
                                            <p:fltVal val="-13.9209"/>
                                          </p:val>
                                        </p:tav>
                                        <p:tav tm="39940">
                                          <p:val>
                                            <p:fltVal val="-12.9772"/>
                                          </p:val>
                                        </p:tav>
                                        <p:tav tm="43270">
                                          <p:val>
                                            <p:fltVal val="-12.0068"/>
                                          </p:val>
                                        </p:tav>
                                        <p:tav tm="46600">
                                          <p:val>
                                            <p:fltVal val="-11.0184"/>
                                          </p:val>
                                        </p:tav>
                                        <p:tav tm="49930">
                                          <p:val>
                                            <p:fltVal val="-10.0209"/>
                                          </p:val>
                                        </p:tav>
                                        <p:tav tm="53250">
                                          <p:val>
                                            <p:fltVal val="-9.0263"/>
                                          </p:val>
                                        </p:tav>
                                        <p:tav tm="56580">
                                          <p:val>
                                            <p:fltVal val="-8.0373"/>
                                          </p:val>
                                        </p:tav>
                                        <p:tav tm="59900">
                                          <p:val>
                                            <p:fltVal val="-7.0688"/>
                                          </p:val>
                                        </p:tav>
                                        <p:tav tm="63220">
                                          <p:val>
                                            <p:fltVal val="-6.1264"/>
                                          </p:val>
                                        </p:tav>
                                        <p:tav tm="66540">
                                          <p:val>
                                            <p:fltVal val="-5.2189"/>
                                          </p:val>
                                        </p:tav>
                                        <p:tav tm="69870">
                                          <p:val>
                                            <p:fltVal val="-4.3528"/>
                                          </p:val>
                                        </p:tav>
                                        <p:tav tm="73190">
                                          <p:val>
                                            <p:fltVal val="-3.5418"/>
                                          </p:val>
                                        </p:tav>
                                        <p:tav tm="76510">
                                          <p:val>
                                            <p:fltVal val="-2.7922"/>
                                          </p:val>
                                        </p:tav>
                                        <p:tav tm="79830">
                                          <p:val>
                                            <p:fltVal val="-2.1127"/>
                                          </p:val>
                                        </p:tav>
                                        <p:tav tm="83160">
                                          <p:val>
                                            <p:fltVal val="-1.5104"/>
                                          </p:val>
                                        </p:tav>
                                        <p:tav tm="86480">
                                          <p:val>
                                            <p:fltVal val="-0.9978"/>
                                          </p:val>
                                        </p:tav>
                                        <p:tav tm="89800">
                                          <p:val>
                                            <p:fltVal val="-0.5817"/>
                                          </p:val>
                                        </p:tav>
                                        <p:tav tm="93120">
                                          <p:val>
                                            <p:fltVal val="-0.2709"/>
                                          </p:val>
                                        </p:tav>
                                        <p:tav tm="96450">
                                          <p:val>
                                            <p:fltVal val="-0.0738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mult">
                                        <p:cTn id="2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3d.object.scale.x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8"/>
                                          </p:val>
                                        </p:tav>
                                        <p:tav tm="3330">
                                          <p:val>
                                            <p:fltVal val="0.8104"/>
                                          </p:val>
                                        </p:tav>
                                        <p:tav tm="6660">
                                          <p:val>
                                            <p:fltVal val="0.8208"/>
                                          </p:val>
                                        </p:tav>
                                        <p:tav tm="9990">
                                          <p:val>
                                            <p:fltVal val="0.8312"/>
                                          </p:val>
                                        </p:tav>
                                        <p:tav tm="13320">
                                          <p:val>
                                            <p:fltVal val="0.8415"/>
                                          </p:val>
                                        </p:tav>
                                        <p:tav tm="16650">
                                          <p:val>
                                            <p:fltVal val="0.8517"/>
                                          </p:val>
                                        </p:tav>
                                        <p:tav tm="19970">
                                          <p:val>
                                            <p:fltVal val="0.8617"/>
                                          </p:val>
                                        </p:tav>
                                        <p:tav tm="23290">
                                          <p:val>
                                            <p:fltVal val="0.8715"/>
                                          </p:val>
                                        </p:tav>
                                        <p:tav tm="26620">
                                          <p:val>
                                            <p:fltVal val="0.8812"/>
                                          </p:val>
                                        </p:tav>
                                        <p:tav tm="29950">
                                          <p:val>
                                            <p:fltVal val="0.8906"/>
                                          </p:val>
                                        </p:tav>
                                        <p:tav tm="33280">
                                          <p:val>
                                            <p:fltVal val="0.8998"/>
                                          </p:val>
                                        </p:tav>
                                        <p:tav tm="36610">
                                          <p:val>
                                            <p:fltVal val="0.9087"/>
                                          </p:val>
                                        </p:tav>
                                        <p:tav tm="39940">
                                          <p:val>
                                            <p:fltVal val="0.9174"/>
                                          </p:val>
                                        </p:tav>
                                        <p:tav tm="43270">
                                          <p:val>
                                            <p:fltVal val="0.9257"/>
                                          </p:val>
                                        </p:tav>
                                        <p:tav tm="46600">
                                          <p:val>
                                            <p:fltVal val="0.9336"/>
                                          </p:val>
                                        </p:tav>
                                        <p:tav tm="49930">
                                          <p:val>
                                            <p:fltVal val="0.9412"/>
                                          </p:val>
                                        </p:tav>
                                        <p:tav tm="53250">
                                          <p:val>
                                            <p:fltVal val="0.9484"/>
                                          </p:val>
                                        </p:tav>
                                        <p:tav tm="56580">
                                          <p:val>
                                            <p:fltVal val="0.9552"/>
                                          </p:val>
                                        </p:tav>
                                        <p:tav tm="59900">
                                          <p:val>
                                            <p:fltVal val="0.9616"/>
                                          </p:val>
                                        </p:tav>
                                        <p:tav tm="63220">
                                          <p:val>
                                            <p:fltVal val="0.9675"/>
                                          </p:val>
                                        </p:tav>
                                        <p:tav tm="66540">
                                          <p:val>
                                            <p:fltVal val="0.973"/>
                                          </p:val>
                                        </p:tav>
                                        <p:tav tm="69870">
                                          <p:val>
                                            <p:fltVal val="0.978"/>
                                          </p:val>
                                        </p:tav>
                                        <p:tav tm="73190">
                                          <p:val>
                                            <p:fltVal val="0.9825"/>
                                          </p:val>
                                        </p:tav>
                                        <p:tav tm="76510">
                                          <p:val>
                                            <p:fltVal val="0.9865"/>
                                          </p:val>
                                        </p:tav>
                                        <p:tav tm="79830">
                                          <p:val>
                                            <p:fltVal val="0.99"/>
                                          </p:val>
                                        </p:tav>
                                        <p:tav tm="83160">
                                          <p:val>
                                            <p:fltVal val="0.993"/>
                                          </p:val>
                                        </p:tav>
                                        <p:tav tm="86480">
                                          <p:val>
                                            <p:fltVal val="0.9955"/>
                                          </p:val>
                                        </p:tav>
                                        <p:tav tm="89800">
                                          <p:val>
                                            <p:fltVal val="0.9974"/>
                                          </p:val>
                                        </p:tav>
                                        <p:tav tm="93120">
                                          <p:val>
                                            <p:fltVal val="0.9988"/>
                                          </p:val>
                                        </p:tav>
                                        <p:tav tm="96450">
                                          <p:val>
                                            <p:fltVal val="0.9996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mult">
                                        <p:cTn id="2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3d.object.scale.y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8"/>
                                          </p:val>
                                        </p:tav>
                                        <p:tav tm="3330">
                                          <p:val>
                                            <p:fltVal val="0.8104"/>
                                          </p:val>
                                        </p:tav>
                                        <p:tav tm="6660">
                                          <p:val>
                                            <p:fltVal val="0.8208"/>
                                          </p:val>
                                        </p:tav>
                                        <p:tav tm="9990">
                                          <p:val>
                                            <p:fltVal val="0.8312"/>
                                          </p:val>
                                        </p:tav>
                                        <p:tav tm="13320">
                                          <p:val>
                                            <p:fltVal val="0.8415"/>
                                          </p:val>
                                        </p:tav>
                                        <p:tav tm="16650">
                                          <p:val>
                                            <p:fltVal val="0.8517"/>
                                          </p:val>
                                        </p:tav>
                                        <p:tav tm="19970">
                                          <p:val>
                                            <p:fltVal val="0.8617"/>
                                          </p:val>
                                        </p:tav>
                                        <p:tav tm="23290">
                                          <p:val>
                                            <p:fltVal val="0.8715"/>
                                          </p:val>
                                        </p:tav>
                                        <p:tav tm="26620">
                                          <p:val>
                                            <p:fltVal val="0.8812"/>
                                          </p:val>
                                        </p:tav>
                                        <p:tav tm="29950">
                                          <p:val>
                                            <p:fltVal val="0.8906"/>
                                          </p:val>
                                        </p:tav>
                                        <p:tav tm="33280">
                                          <p:val>
                                            <p:fltVal val="0.8998"/>
                                          </p:val>
                                        </p:tav>
                                        <p:tav tm="36610">
                                          <p:val>
                                            <p:fltVal val="0.9087"/>
                                          </p:val>
                                        </p:tav>
                                        <p:tav tm="39940">
                                          <p:val>
                                            <p:fltVal val="0.9174"/>
                                          </p:val>
                                        </p:tav>
                                        <p:tav tm="43270">
                                          <p:val>
                                            <p:fltVal val="0.9257"/>
                                          </p:val>
                                        </p:tav>
                                        <p:tav tm="46600">
                                          <p:val>
                                            <p:fltVal val="0.9336"/>
                                          </p:val>
                                        </p:tav>
                                        <p:tav tm="49930">
                                          <p:val>
                                            <p:fltVal val="0.9412"/>
                                          </p:val>
                                        </p:tav>
                                        <p:tav tm="53250">
                                          <p:val>
                                            <p:fltVal val="0.9484"/>
                                          </p:val>
                                        </p:tav>
                                        <p:tav tm="56580">
                                          <p:val>
                                            <p:fltVal val="0.9552"/>
                                          </p:val>
                                        </p:tav>
                                        <p:tav tm="59900">
                                          <p:val>
                                            <p:fltVal val="0.9616"/>
                                          </p:val>
                                        </p:tav>
                                        <p:tav tm="63220">
                                          <p:val>
                                            <p:fltVal val="0.9675"/>
                                          </p:val>
                                        </p:tav>
                                        <p:tav tm="66540">
                                          <p:val>
                                            <p:fltVal val="0.973"/>
                                          </p:val>
                                        </p:tav>
                                        <p:tav tm="69870">
                                          <p:val>
                                            <p:fltVal val="0.978"/>
                                          </p:val>
                                        </p:tav>
                                        <p:tav tm="73190">
                                          <p:val>
                                            <p:fltVal val="0.9825"/>
                                          </p:val>
                                        </p:tav>
                                        <p:tav tm="76510">
                                          <p:val>
                                            <p:fltVal val="0.9865"/>
                                          </p:val>
                                        </p:tav>
                                        <p:tav tm="79830">
                                          <p:val>
                                            <p:fltVal val="0.99"/>
                                          </p:val>
                                        </p:tav>
                                        <p:tav tm="83160">
                                          <p:val>
                                            <p:fltVal val="0.993"/>
                                          </p:val>
                                        </p:tav>
                                        <p:tav tm="86480">
                                          <p:val>
                                            <p:fltVal val="0.9955"/>
                                          </p:val>
                                        </p:tav>
                                        <p:tav tm="89800">
                                          <p:val>
                                            <p:fltVal val="0.9974"/>
                                          </p:val>
                                        </p:tav>
                                        <p:tav tm="93120">
                                          <p:val>
                                            <p:fltVal val="0.9988"/>
                                          </p:val>
                                        </p:tav>
                                        <p:tav tm="96450">
                                          <p:val>
                                            <p:fltVal val="0.9996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mult">
                                        <p:cTn id="23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3d.object.scale.z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8"/>
                                          </p:val>
                                        </p:tav>
                                        <p:tav tm="3330">
                                          <p:val>
                                            <p:fltVal val="0.8104"/>
                                          </p:val>
                                        </p:tav>
                                        <p:tav tm="6660">
                                          <p:val>
                                            <p:fltVal val="0.8208"/>
                                          </p:val>
                                        </p:tav>
                                        <p:tav tm="9990">
                                          <p:val>
                                            <p:fltVal val="0.8312"/>
                                          </p:val>
                                        </p:tav>
                                        <p:tav tm="13320">
                                          <p:val>
                                            <p:fltVal val="0.8415"/>
                                          </p:val>
                                        </p:tav>
                                        <p:tav tm="16650">
                                          <p:val>
                                            <p:fltVal val="0.8517"/>
                                          </p:val>
                                        </p:tav>
                                        <p:tav tm="19970">
                                          <p:val>
                                            <p:fltVal val="0.8617"/>
                                          </p:val>
                                        </p:tav>
                                        <p:tav tm="23290">
                                          <p:val>
                                            <p:fltVal val="0.8715"/>
                                          </p:val>
                                        </p:tav>
                                        <p:tav tm="26620">
                                          <p:val>
                                            <p:fltVal val="0.8812"/>
                                          </p:val>
                                        </p:tav>
                                        <p:tav tm="29950">
                                          <p:val>
                                            <p:fltVal val="0.8906"/>
                                          </p:val>
                                        </p:tav>
                                        <p:tav tm="33280">
                                          <p:val>
                                            <p:fltVal val="0.8998"/>
                                          </p:val>
                                        </p:tav>
                                        <p:tav tm="36610">
                                          <p:val>
                                            <p:fltVal val="0.9087"/>
                                          </p:val>
                                        </p:tav>
                                        <p:tav tm="39940">
                                          <p:val>
                                            <p:fltVal val="0.9174"/>
                                          </p:val>
                                        </p:tav>
                                        <p:tav tm="43270">
                                          <p:val>
                                            <p:fltVal val="0.9257"/>
                                          </p:val>
                                        </p:tav>
                                        <p:tav tm="46600">
                                          <p:val>
                                            <p:fltVal val="0.9336"/>
                                          </p:val>
                                        </p:tav>
                                        <p:tav tm="49930">
                                          <p:val>
                                            <p:fltVal val="0.9412"/>
                                          </p:val>
                                        </p:tav>
                                        <p:tav tm="53250">
                                          <p:val>
                                            <p:fltVal val="0.9484"/>
                                          </p:val>
                                        </p:tav>
                                        <p:tav tm="56580">
                                          <p:val>
                                            <p:fltVal val="0.9552"/>
                                          </p:val>
                                        </p:tav>
                                        <p:tav tm="59900">
                                          <p:val>
                                            <p:fltVal val="0.9616"/>
                                          </p:val>
                                        </p:tav>
                                        <p:tav tm="63220">
                                          <p:val>
                                            <p:fltVal val="0.9675"/>
                                          </p:val>
                                        </p:tav>
                                        <p:tav tm="66540">
                                          <p:val>
                                            <p:fltVal val="0.973"/>
                                          </p:val>
                                        </p:tav>
                                        <p:tav tm="69870">
                                          <p:val>
                                            <p:fltVal val="0.978"/>
                                          </p:val>
                                        </p:tav>
                                        <p:tav tm="73190">
                                          <p:val>
                                            <p:fltVal val="0.9825"/>
                                          </p:val>
                                        </p:tav>
                                        <p:tav tm="76510">
                                          <p:val>
                                            <p:fltVal val="0.9865"/>
                                          </p:val>
                                        </p:tav>
                                        <p:tav tm="79830">
                                          <p:val>
                                            <p:fltVal val="0.99"/>
                                          </p:val>
                                        </p:tav>
                                        <p:tav tm="83160">
                                          <p:val>
                                            <p:fltVal val="0.993"/>
                                          </p:val>
                                        </p:tav>
                                        <p:tav tm="86480">
                                          <p:val>
                                            <p:fltVal val="0.9955"/>
                                          </p:val>
                                        </p:tav>
                                        <p:tav tm="89800">
                                          <p:val>
                                            <p:fltVal val="0.9974"/>
                                          </p:val>
                                        </p:tav>
                                        <p:tav tm="93120">
                                          <p:val>
                                            <p:fltVal val="0.9988"/>
                                          </p:val>
                                        </p:tav>
                                        <p:tav tm="96450">
                                          <p:val>
                                            <p:fltVal val="0.9996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72" grpId="0"/>
      <p:bldP spid="7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506658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398897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6412263"/>
              </p:ext>
            </p:extLst>
          </p:nvPr>
        </p:nvGraphicFramePr>
        <p:xfrm>
          <a:off x="2291136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183375" y="124717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652759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677811" y="92342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66528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677811" y="25518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677811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665285" y="419271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640233" y="504447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652759" y="577098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1595102" y="12176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1582576" y="89837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1570050" y="172508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1582576" y="257685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1570050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1582576" y="418018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1570050" y="500690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1557524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2462289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2474815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2474815" y="17376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2462289" y="256433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2474815" y="33910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2474815" y="424281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2487341" y="503195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2474815" y="582109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353380" y="14681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353380" y="93595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365906" y="176266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378432" y="260190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353380" y="337852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353380" y="421776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340854" y="5057004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/>
        </p:nvGraphicFramePr>
        <p:xfrm>
          <a:off x="8287958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/>
        </p:nvGraphicFramePr>
        <p:xfrm>
          <a:off x="9191575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/>
        </p:nvGraphicFramePr>
        <p:xfrm>
          <a:off x="10095192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/>
        </p:nvGraphicFramePr>
        <p:xfrm>
          <a:off x="10987431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8398189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8385663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8398189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8398189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8385663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8360611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9302954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9290428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9302954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9290428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9302954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9290428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10195193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10195193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10182667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10195193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10195193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10207719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11073758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11086284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11098810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11073758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11073758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11061232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8348085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9290428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10157615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11048706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8411863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9316628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10233919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624915" y="2660040"/>
            <a:ext cx="11043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Dkw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pic>
        <p:nvPicPr>
          <p:cNvPr id="77" name="Picture 76" descr="Scared Cat">
            <a:extLst>
              <a:ext uri="{FF2B5EF4-FFF2-40B4-BE49-F238E27FC236}">
                <a16:creationId xmlns:a16="http://schemas.microsoft.com/office/drawing/2014/main" id="{7B649F32-8078-7AB1-8A67-E598D6498C1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61774" flipH="1">
            <a:off x="5204776" y="3716404"/>
            <a:ext cx="4109232" cy="4109232"/>
          </a:xfrm>
          <a:prstGeom prst="rect">
            <a:avLst/>
          </a:prstGeom>
        </p:spPr>
      </p:pic>
      <p:pic>
        <p:nvPicPr>
          <p:cNvPr id="75" name="Picture 74" descr="On My Way Broccoli">
            <a:extLst>
              <a:ext uri="{FF2B5EF4-FFF2-40B4-BE49-F238E27FC236}">
                <a16:creationId xmlns:a16="http://schemas.microsoft.com/office/drawing/2014/main" id="{7D13C6D7-FE18-3193-3078-F6375332F25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475020">
            <a:off x="2669435" y="3644366"/>
            <a:ext cx="3955049" cy="39550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32779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4.81481E-6 L 0.2599 0.01412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995" y="6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3.33333E-6 L -0.18073 0.00625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036" y="3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7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0568344"/>
              </p:ext>
            </p:extLst>
          </p:nvPr>
        </p:nvGraphicFramePr>
        <p:xfrm>
          <a:off x="8155667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785978"/>
              </p:ext>
            </p:extLst>
          </p:nvPr>
        </p:nvGraphicFramePr>
        <p:xfrm>
          <a:off x="9047906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007952"/>
              </p:ext>
            </p:extLst>
          </p:nvPr>
        </p:nvGraphicFramePr>
        <p:xfrm>
          <a:off x="9940145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8780654"/>
              </p:ext>
            </p:extLst>
          </p:nvPr>
        </p:nvGraphicFramePr>
        <p:xfrm>
          <a:off x="10832384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8301768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8326820" y="9333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831429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8326820" y="25617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8326820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8314294" y="420264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8289242" y="50544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8301768" y="578092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9244111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9231585" y="908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9219059" y="1735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9231585" y="25867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9219059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9231585" y="419012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9219059" y="50168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9206533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10111298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10123824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1012382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10111298" y="257426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10123824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10123824" y="42527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10136350" y="50418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10123824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11002389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11002389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11014915" y="1772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11027441" y="26118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11002389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11002389" y="422770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10989863" y="50669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7923621"/>
              </p:ext>
            </p:extLst>
          </p:nvPr>
        </p:nvGraphicFramePr>
        <p:xfrm>
          <a:off x="444623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4432652"/>
              </p:ext>
            </p:extLst>
          </p:nvPr>
        </p:nvGraphicFramePr>
        <p:xfrm>
          <a:off x="1348240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3589843"/>
              </p:ext>
            </p:extLst>
          </p:nvPr>
        </p:nvGraphicFramePr>
        <p:xfrm>
          <a:off x="2251857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6181240"/>
              </p:ext>
            </p:extLst>
          </p:nvPr>
        </p:nvGraphicFramePr>
        <p:xfrm>
          <a:off x="3144096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554854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542328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554854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554854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542328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517276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1459619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1447093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1459619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1447093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1459619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1447093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2351858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2351858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2339332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2351858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2351858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2364384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3230423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3242949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3255475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3230423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3230423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3217897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504750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1447093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2314280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3205371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568528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1473293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2390584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624915" y="2660040"/>
            <a:ext cx="11043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jwg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pic>
        <p:nvPicPr>
          <p:cNvPr id="1026" name="Picture 2" descr="Best Time to Sleep and Wake-up: THIS is the best time to sleep and wake-up  if you want to stay fit!">
            <a:extLst>
              <a:ext uri="{FF2B5EF4-FFF2-40B4-BE49-F238E27FC236}">
                <a16:creationId xmlns:a16="http://schemas.microsoft.com/office/drawing/2014/main" id="{82877071-BC73-94DF-3D26-AC5E628254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7321" y="3526287"/>
            <a:ext cx="4204288" cy="31532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811581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prism isContent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44444E-6 L 0.34336 0.24375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161" y="1217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4.07407E-6 L -0.18541 -0.22338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271" y="-111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4" grpId="0"/>
      <p:bldP spid="73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8155667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9047906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9940145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10832384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8301768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8326820" y="9333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831429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8326820" y="25617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8326820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8314294" y="420264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8289242" y="50544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8301768" y="578092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9244111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9231585" y="908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9219059" y="1735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9231585" y="25867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9219059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9231585" y="419012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9219059" y="50168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9206533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10111298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10123824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1012382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10111298" y="257426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10123824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10123824" y="42527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10136350" y="50418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10123824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11002389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11002389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11014915" y="1772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11027441" y="26118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11002389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11002389" y="422770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10989863" y="50669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/>
        </p:nvGraphicFramePr>
        <p:xfrm>
          <a:off x="444623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/>
        </p:nvGraphicFramePr>
        <p:xfrm>
          <a:off x="1348240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/>
        </p:nvGraphicFramePr>
        <p:xfrm>
          <a:off x="2251857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/>
        </p:nvGraphicFramePr>
        <p:xfrm>
          <a:off x="3144096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554854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542328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554854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554854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542328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517276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1459619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1447093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1459619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1447093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1459619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1447093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2351858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2351858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2339332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2351858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2351858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2364384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3230423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3242949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3255475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3230423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3230423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3217897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504750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1447093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2314280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3205371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568528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1473293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2390584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624915" y="2660040"/>
            <a:ext cx="11043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Jwq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pic>
        <p:nvPicPr>
          <p:cNvPr id="2050" name="Picture 2" descr="Peek A Boo: A Scarf Song For Online And In-Person Music Classes or Music  Therapy Sessions — Music for Kiddos">
            <a:extLst>
              <a:ext uri="{FF2B5EF4-FFF2-40B4-BE49-F238E27FC236}">
                <a16:creationId xmlns:a16="http://schemas.microsoft.com/office/drawing/2014/main" id="{EE2EFB36-3CBE-FB25-EC15-919D8E2A6C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9644" y="3329095"/>
            <a:ext cx="4116010" cy="34506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442150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1.48148E-6 L 0.37683 0.12199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841" y="608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33333E-6 L -0.32174 0.36875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094" y="1842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8155667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9047906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9940145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10832384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8301768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8326820" y="9333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831429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8326820" y="25617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8326820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8314294" y="420264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8289242" y="50544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8301768" y="578092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9244111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9231585" y="908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9219059" y="1735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9231585" y="25867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9219059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9231585" y="419012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9219059" y="50168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9206533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10111298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10123824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1012382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10111298" y="257426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10123824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10123824" y="42527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10136350" y="50418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10123824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11002389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11002389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11014915" y="1772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11027441" y="26118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11002389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11002389" y="422770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10989863" y="50669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/>
        </p:nvGraphicFramePr>
        <p:xfrm>
          <a:off x="444623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/>
        </p:nvGraphicFramePr>
        <p:xfrm>
          <a:off x="1348240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/>
        </p:nvGraphicFramePr>
        <p:xfrm>
          <a:off x="2251857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/>
        </p:nvGraphicFramePr>
        <p:xfrm>
          <a:off x="3144096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554854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542328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554854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554854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542328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517276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1459619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1447093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1459619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1447093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1459619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1447093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2351858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2351858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2339332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2351858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2351858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2364384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3230423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3242949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3255475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3230423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3230423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3217897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504750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1447093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2314280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3205371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568528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1473293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2390584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624915" y="2660040"/>
            <a:ext cx="11043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mws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mc:AlternateContent xmlns:mc="http://schemas.openxmlformats.org/markup-compatibility/2006">
        <mc:Choice xmlns:am3d="http://schemas.microsoft.com/office/drawing/2017/model3d" Requires="am3d">
          <p:graphicFrame>
            <p:nvGraphicFramePr>
              <p:cNvPr id="68" name="3D Model 67" descr="Flexing arm">
                <a:extLst>
                  <a:ext uri="{FF2B5EF4-FFF2-40B4-BE49-F238E27FC236}">
                    <a16:creationId xmlns:a16="http://schemas.microsoft.com/office/drawing/2014/main" id="{4A803D30-32B7-925F-9892-C3F1A7F48D3E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894920742"/>
                  </p:ext>
                </p:extLst>
              </p:nvPr>
            </p:nvGraphicFramePr>
            <p:xfrm>
              <a:off x="3459610" y="3278953"/>
              <a:ext cx="4006199" cy="5104148"/>
            </p:xfrm>
            <a:graphic>
              <a:graphicData uri="http://schemas.microsoft.com/office/drawing/2017/model3d">
                <am3d:model3d r:embed="rId2">
                  <am3d:spPr>
                    <a:xfrm>
                      <a:off x="0" y="0"/>
                      <a:ext cx="4006199" cy="5104148"/>
                    </a:xfrm>
                    <a:prstGeom prst="rect">
                      <a:avLst/>
                    </a:prstGeom>
                  </am3d:spPr>
                  <am3d:camera>
                    <am3d:pos x="0" y="0" z="68601306"/>
                    <am3d:up dx="0" dy="36000000" dz="0"/>
                    <am3d:lookAt x="0" y="0" z="0"/>
                    <am3d:perspective fov="2700000"/>
                  </am3d:camera>
                  <am3d:trans>
                    <am3d:meterPerModelUnit n="9887764" d="1000000"/>
                    <am3d:preTrans dx="1558666" dy="-18453917" dz="-7395230"/>
                    <am3d:scale>
                      <am3d:sx n="1000000" d="1000000"/>
                      <am3d:sy n="1000000" d="1000000"/>
                      <am3d:sz n="1000000" d="1000000"/>
                    </am3d:scale>
                    <am3d:rot ax="1535278" ay="-3426019" az="-1314190"/>
                    <am3d:postTrans dx="0" dy="0" dz="0"/>
                  </am3d:trans>
                  <am3d:raster rName="Office3DRenderer" rVer="16.0.8326">
                    <am3d:blip r:embed="rId3"/>
                  </am3d:raster>
                  <am3d:extLst>
                    <a:ext uri="{9A65AA19-BECB-4387-8358-8AD5134E1D82}">
                      <a3danim:embedAnim xmlns:a3danim="http://schemas.microsoft.com/office/drawing/2018/animation/model3d" animId="0">
                        <a3danim:animPr length="5533" count="indefinite"/>
                      </a3danim:embedAnim>
                    </a:ext>
                    <a:ext uri="{E9DE012E-A134-456F-84FE-255F9AAD75C6}">
                      <a3danim:posterFrame xmlns:a3danim="http://schemas.microsoft.com/office/drawing/2018/animation/model3d" animId="0"/>
                    </a:ext>
                  </am3d:extLst>
                  <am3d:objViewport viewportSz="5418666"/>
                  <am3d:ambientLight>
                    <am3d:clr>
                      <a:scrgbClr r="50000" g="50000" b="50000"/>
                    </am3d:clr>
                    <am3d:illuminance n="500000" d="1000000"/>
                  </am3d:ambientLight>
                  <am3d:ptLight rad="0">
                    <am3d:clr>
                      <a:scrgbClr r="100000" g="75000" b="50000"/>
                    </am3d:clr>
                    <am3d:intensity n="9765625" d="1000000"/>
                    <am3d:pos x="21959998" y="70920001" z="16344003"/>
                  </am3d:ptLight>
                  <am3d:ptLight rad="0">
                    <am3d:clr>
                      <a:scrgbClr r="40000" g="60000" b="95000"/>
                    </am3d:clr>
                    <am3d:intensity n="12250000" d="1000000"/>
                    <am3d:pos x="-37964106" y="51130435" z="57631972"/>
                  </am3d:ptLight>
                  <am3d:ptLight rad="0">
                    <am3d:clr>
                      <a:scrgbClr r="86837" g="72700" b="100000"/>
                    </am3d:clr>
                    <am3d:intensity n="3125000" d="1000000"/>
                    <am3d:pos x="-37739122" y="58056624" z="-34769649"/>
                  </am3d:ptLight>
                </am3d:model3d>
              </a:graphicData>
            </a:graphic>
          </p:graphicFrame>
        </mc:Choice>
        <mc:Fallback>
          <p:pic>
            <p:nvPicPr>
              <p:cNvPr id="68" name="3D Model 67" descr="Flexing arm">
                <a:extLst>
                  <a:ext uri="{FF2B5EF4-FFF2-40B4-BE49-F238E27FC236}">
                    <a16:creationId xmlns:a16="http://schemas.microsoft.com/office/drawing/2014/main" id="{4A803D30-32B7-925F-9892-C3F1A7F48D3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 noCrop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59610" y="3278953"/>
                <a:ext cx="4006199" cy="5104148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290846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0" presetClass="emph" presetSubtype="1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5533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embedded1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1.11111E-6 L 0.19804 0.238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896" y="118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3.7037E-6 L -0.18177 0.2518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089" y="125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44" grpId="0"/>
      <p:bldP spid="73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8155667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9047906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9940145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10832384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8301768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8326820" y="9333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831429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8326820" y="25617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8326820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8314294" y="420264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8289242" y="50544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8301768" y="578092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9244111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9231585" y="908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9219059" y="1735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9231585" y="25867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9219059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9231585" y="419012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9219059" y="50168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9206533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10111298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10123824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1012382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10111298" y="257426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10123824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10123824" y="42527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10136350" y="50418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10123824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11002389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11002389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11014915" y="1772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11027441" y="26118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11002389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11002389" y="422770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10989863" y="50669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/>
        </p:nvGraphicFramePr>
        <p:xfrm>
          <a:off x="444623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/>
        </p:nvGraphicFramePr>
        <p:xfrm>
          <a:off x="1348240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/>
        </p:nvGraphicFramePr>
        <p:xfrm>
          <a:off x="2251857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/>
        </p:nvGraphicFramePr>
        <p:xfrm>
          <a:off x="3144096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554854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542328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554854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554854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542328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517276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1459619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1447093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1459619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1447093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1459619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1447093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2351858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2351858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2339332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2351858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2351858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2364384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3230423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3242949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3255475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3230423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3230423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3217897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504750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1447093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2314280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3205371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568528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1473293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2390584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508728" y="2660040"/>
            <a:ext cx="1203165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kwlw</a:t>
            </a:r>
            <a:endParaRPr lang="en-CA" sz="4400" b="1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latin typeface="GurbaniAkhar" panose="00000400000000000000" pitchFamily="2" charset="0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74A23295-B13E-A569-BB66-3531793DD9B4}"/>
              </a:ext>
            </a:extLst>
          </p:cNvPr>
          <p:cNvSpPr txBox="1"/>
          <p:nvPr/>
        </p:nvSpPr>
        <p:spPr>
          <a:xfrm>
            <a:off x="3061566" y="3505044"/>
            <a:ext cx="60944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Gr</a:t>
            </a:r>
          </a:p>
        </p:txBody>
      </p:sp>
      <p:pic>
        <p:nvPicPr>
          <p:cNvPr id="3074" name="Picture 2" descr="Modern Black House | Craftsman house exterior, Craftsman house, Modern  farmhouse exterior">
            <a:extLst>
              <a:ext uri="{FF2B5EF4-FFF2-40B4-BE49-F238E27FC236}">
                <a16:creationId xmlns:a16="http://schemas.microsoft.com/office/drawing/2014/main" id="{9284AF31-19E3-5446-8FB1-5BB19BCB029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58" b="16658"/>
          <a:stretch/>
        </p:blipFill>
        <p:spPr bwMode="auto">
          <a:xfrm>
            <a:off x="4146566" y="1327474"/>
            <a:ext cx="3859213" cy="46623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065886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7.40741E-7 L 0.40756 0.0039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78" y="18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35 -0.00556 L 0.22826 -0.11806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289" y="-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7 L -0.21354 -0.22361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77" y="-111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3.7037E-7 L -0.40781 0.13264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391" y="66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60" grpId="0"/>
      <p:bldP spid="20" grpId="0"/>
      <p:bldP spid="47" grpId="0"/>
      <p:bldP spid="73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TextBox 74">
            <a:extLst>
              <a:ext uri="{FF2B5EF4-FFF2-40B4-BE49-F238E27FC236}">
                <a16:creationId xmlns:a16="http://schemas.microsoft.com/office/drawing/2014/main" id="{74A23295-B13E-A569-BB66-3531793DD9B4}"/>
              </a:ext>
            </a:extLst>
          </p:cNvPr>
          <p:cNvSpPr txBox="1"/>
          <p:nvPr/>
        </p:nvSpPr>
        <p:spPr>
          <a:xfrm>
            <a:off x="3061566" y="3505044"/>
            <a:ext cx="60944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mwrg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508728" y="2660040"/>
            <a:ext cx="1203165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jm</a:t>
            </a:r>
            <a:endParaRPr lang="en-CA" sz="4400" b="1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latin typeface="GurbaniAkhar" panose="00000400000000000000" pitchFamily="2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8155667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9047906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9940145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10832384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8301768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8326820" y="9333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831429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8326820" y="25617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8326820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8314294" y="420264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8289242" y="50544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8301768" y="578092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9244111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9231585" y="908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9219059" y="1735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9231585" y="25867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9219059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9231585" y="419012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9219059" y="50168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9206533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10111298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10123824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1012382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10111298" y="257426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10123824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10123824" y="42527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10136350" y="50418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10123824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11002389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11002389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11014915" y="1772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11027441" y="26118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11002389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11002389" y="422770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10989863" y="50669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/>
        </p:nvGraphicFramePr>
        <p:xfrm>
          <a:off x="444623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/>
        </p:nvGraphicFramePr>
        <p:xfrm>
          <a:off x="1348240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/>
        </p:nvGraphicFramePr>
        <p:xfrm>
          <a:off x="2251857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/>
        </p:nvGraphicFramePr>
        <p:xfrm>
          <a:off x="3144096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554854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542328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554854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554854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542328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517276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1459619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1447093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1459619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1447093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1459619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1447093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2351858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2351858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2339332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2351858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2351858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2364384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3230423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3242949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3255475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3230423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3230423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3217897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504750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1447093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2314280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3205371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568528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1473293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2390584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447299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77556E-17 L -0.28828 0.2583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414" y="12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4.44444E-6 L -0.40964 0.25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482" y="1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7" presetClass="emph" presetSubtype="0" fill="remove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" dur="250" autoRev="1" fill="remove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5" dur="250" autoRev="1" fill="remove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6" dur="250" autoRev="1" fill="remove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" dur="250" autoRev="1" fill="remove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1.11111E-6 L 0.18242 0.36366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115" y="1817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-0.00417 L -0.41836 0.13102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964" y="6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0.00278 L -0.17109 -0.1018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477" y="-52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13" grpId="0"/>
      <p:bldP spid="26" grpId="0"/>
      <p:bldP spid="58" grpId="0"/>
      <p:bldP spid="60" grpId="0"/>
      <p:bldP spid="44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TextBox 74">
            <a:extLst>
              <a:ext uri="{FF2B5EF4-FFF2-40B4-BE49-F238E27FC236}">
                <a16:creationId xmlns:a16="http://schemas.microsoft.com/office/drawing/2014/main" id="{74A23295-B13E-A569-BB66-3531793DD9B4}"/>
              </a:ext>
            </a:extLst>
          </p:cNvPr>
          <p:cNvSpPr txBox="1"/>
          <p:nvPr/>
        </p:nvSpPr>
        <p:spPr>
          <a:xfrm>
            <a:off x="3061566" y="3505044"/>
            <a:ext cx="6094476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mwrg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2211006-1781-31E5-D406-0624D710FA24}"/>
              </a:ext>
            </a:extLst>
          </p:cNvPr>
          <p:cNvSpPr txBox="1"/>
          <p:nvPr/>
        </p:nvSpPr>
        <p:spPr>
          <a:xfrm>
            <a:off x="5508728" y="2660040"/>
            <a:ext cx="1203165" cy="83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jm</a:t>
            </a:r>
            <a:endParaRPr lang="en-CA" sz="4400" b="1" dirty="0">
              <a:ln w="6350">
                <a:solidFill>
                  <a:srgbClr val="000000"/>
                </a:solidFill>
                <a:prstDash val="solid"/>
              </a:ln>
              <a:solidFill>
                <a:schemeClr val="tx2"/>
              </a:solidFill>
              <a:latin typeface="GurbaniAkhar" panose="00000400000000000000" pitchFamily="2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8155667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9047906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9940145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10832384" y="134656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8301768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8326820" y="9333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831429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8326820" y="25617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8326820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8314294" y="420264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8289242" y="50544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8301768" y="578092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9244111" y="1316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9231585" y="908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9219059" y="1735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9231585" y="25867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9219059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9231585" y="419012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9219059" y="50168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9206533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10111298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10123824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10123824" y="17475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10111298" y="257426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10123824" y="34009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10123824" y="425275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10136350" y="50418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10123824" y="583102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11002389" y="1567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11002389" y="945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11014915" y="1772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11027441" y="26118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11002389" y="338845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11002389" y="422770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10989863" y="50669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FFC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1BD725E-17FB-F2A2-AB85-49E86EACD808}"/>
              </a:ext>
            </a:extLst>
          </p:cNvPr>
          <p:cNvGraphicFramePr>
            <a:graphicFrameLocks noGrp="1"/>
          </p:cNvGraphicFramePr>
          <p:nvPr/>
        </p:nvGraphicFramePr>
        <p:xfrm>
          <a:off x="444623" y="174821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FA7797C5-E58D-4338-7121-4944B8E1F522}"/>
              </a:ext>
            </a:extLst>
          </p:cNvPr>
          <p:cNvGraphicFramePr>
            <a:graphicFrameLocks noGrp="1"/>
          </p:cNvGraphicFramePr>
          <p:nvPr/>
        </p:nvGraphicFramePr>
        <p:xfrm>
          <a:off x="1348240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DFC043-9AD6-2218-6AD3-D06B62AFCE5C}"/>
              </a:ext>
            </a:extLst>
          </p:cNvPr>
          <p:cNvGraphicFramePr>
            <a:graphicFrameLocks noGrp="1"/>
          </p:cNvGraphicFramePr>
          <p:nvPr/>
        </p:nvGraphicFramePr>
        <p:xfrm>
          <a:off x="2251857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FDCAE3AF-4B83-31D4-6A61-3DB0304FBBE6}"/>
              </a:ext>
            </a:extLst>
          </p:cNvPr>
          <p:cNvGraphicFramePr>
            <a:graphicFrameLocks noGrp="1"/>
          </p:cNvGraphicFramePr>
          <p:nvPr/>
        </p:nvGraphicFramePr>
        <p:xfrm>
          <a:off x="3144096" y="184760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37708641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84478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899498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18836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9345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227346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634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0805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36378"/>
                  </a:ext>
                </a:extLst>
              </a:tr>
            </a:tbl>
          </a:graphicData>
        </a:graphic>
      </p:graphicFrame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6A34C3C-CD7E-798F-EBD9-9CAF2FBC269F}"/>
              </a:ext>
            </a:extLst>
          </p:cNvPr>
          <p:cNvSpPr txBox="1">
            <a:spLocks/>
          </p:cNvSpPr>
          <p:nvPr/>
        </p:nvSpPr>
        <p:spPr>
          <a:xfrm>
            <a:off x="554854" y="1014075"/>
            <a:ext cx="18232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71C1C9C9-C2CE-01F3-6CC1-48B09B5CECF6}"/>
              </a:ext>
            </a:extLst>
          </p:cNvPr>
          <p:cNvSpPr txBox="1">
            <a:spLocks/>
          </p:cNvSpPr>
          <p:nvPr/>
        </p:nvSpPr>
        <p:spPr>
          <a:xfrm>
            <a:off x="542328" y="1828265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539C7E9E-B87E-152A-02BA-4A0D730C1AC2}"/>
              </a:ext>
            </a:extLst>
          </p:cNvPr>
          <p:cNvSpPr txBox="1">
            <a:spLocks/>
          </p:cNvSpPr>
          <p:nvPr/>
        </p:nvSpPr>
        <p:spPr>
          <a:xfrm>
            <a:off x="554854" y="2642455"/>
            <a:ext cx="18494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2B44405D-A20A-3E2E-13C6-7FB4653445DE}"/>
              </a:ext>
            </a:extLst>
          </p:cNvPr>
          <p:cNvSpPr txBox="1">
            <a:spLocks/>
          </p:cNvSpPr>
          <p:nvPr/>
        </p:nvSpPr>
        <p:spPr>
          <a:xfrm>
            <a:off x="554854" y="3469171"/>
            <a:ext cx="171067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67BF2AD2-9065-F38E-307B-9A736E0C4947}"/>
              </a:ext>
            </a:extLst>
          </p:cNvPr>
          <p:cNvSpPr txBox="1">
            <a:spLocks/>
          </p:cNvSpPr>
          <p:nvPr/>
        </p:nvSpPr>
        <p:spPr>
          <a:xfrm>
            <a:off x="542328" y="4283361"/>
            <a:ext cx="193458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BB3437F6-A46B-A44E-0A87-82C3C3F05ED3}"/>
              </a:ext>
            </a:extLst>
          </p:cNvPr>
          <p:cNvSpPr txBox="1">
            <a:spLocks/>
          </p:cNvSpPr>
          <p:nvPr/>
        </p:nvSpPr>
        <p:spPr>
          <a:xfrm>
            <a:off x="517276" y="5135129"/>
            <a:ext cx="195963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6A975D8-7E22-33D7-4765-709C99849B27}"/>
              </a:ext>
            </a:extLst>
          </p:cNvPr>
          <p:cNvSpPr txBox="1">
            <a:spLocks/>
          </p:cNvSpPr>
          <p:nvPr/>
        </p:nvSpPr>
        <p:spPr>
          <a:xfrm>
            <a:off x="1459619" y="989023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96D34892-67C5-F113-1D9F-C045EE1B4600}"/>
              </a:ext>
            </a:extLst>
          </p:cNvPr>
          <p:cNvSpPr txBox="1">
            <a:spLocks/>
          </p:cNvSpPr>
          <p:nvPr/>
        </p:nvSpPr>
        <p:spPr>
          <a:xfrm>
            <a:off x="1447093" y="1815739"/>
            <a:ext cx="162320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4720BA66-CE5C-E6C0-F3B8-9C766B90A4F1}"/>
              </a:ext>
            </a:extLst>
          </p:cNvPr>
          <p:cNvSpPr txBox="1">
            <a:spLocks/>
          </p:cNvSpPr>
          <p:nvPr/>
        </p:nvSpPr>
        <p:spPr>
          <a:xfrm>
            <a:off x="1459619" y="2667507"/>
            <a:ext cx="18357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2C89DF30-A43B-3F0D-9CF3-96BE630E6010}"/>
              </a:ext>
            </a:extLst>
          </p:cNvPr>
          <p:cNvSpPr txBox="1">
            <a:spLocks/>
          </p:cNvSpPr>
          <p:nvPr/>
        </p:nvSpPr>
        <p:spPr>
          <a:xfrm>
            <a:off x="1447093" y="3481697"/>
            <a:ext cx="157195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0470FB5-CEF5-597D-A61B-CB14D9857A84}"/>
              </a:ext>
            </a:extLst>
          </p:cNvPr>
          <p:cNvSpPr txBox="1">
            <a:spLocks/>
          </p:cNvSpPr>
          <p:nvPr/>
        </p:nvSpPr>
        <p:spPr>
          <a:xfrm>
            <a:off x="1459619" y="4270835"/>
            <a:ext cx="174575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28B9E37E-50D0-38CF-3FA8-19283D744F28}"/>
              </a:ext>
            </a:extLst>
          </p:cNvPr>
          <p:cNvSpPr txBox="1">
            <a:spLocks/>
          </p:cNvSpPr>
          <p:nvPr/>
        </p:nvSpPr>
        <p:spPr>
          <a:xfrm>
            <a:off x="1447093" y="509755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50B1F561-1645-EFE0-D539-26ACBC11823A}"/>
              </a:ext>
            </a:extLst>
          </p:cNvPr>
          <p:cNvSpPr txBox="1">
            <a:spLocks/>
          </p:cNvSpPr>
          <p:nvPr/>
        </p:nvSpPr>
        <p:spPr>
          <a:xfrm>
            <a:off x="2351858" y="102660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644B84E8-53AD-9B4D-573A-6F471B365CE9}"/>
              </a:ext>
            </a:extLst>
          </p:cNvPr>
          <p:cNvSpPr txBox="1">
            <a:spLocks/>
          </p:cNvSpPr>
          <p:nvPr/>
        </p:nvSpPr>
        <p:spPr>
          <a:xfrm>
            <a:off x="2351858" y="1828265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BE9F208-78BC-7D2E-9D36-F1644A19EC8C}"/>
              </a:ext>
            </a:extLst>
          </p:cNvPr>
          <p:cNvSpPr txBox="1">
            <a:spLocks/>
          </p:cNvSpPr>
          <p:nvPr/>
        </p:nvSpPr>
        <p:spPr>
          <a:xfrm>
            <a:off x="2339332" y="2654981"/>
            <a:ext cx="17833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ECF4267D-88B5-D6BD-A9F4-B2FE42BE8EA1}"/>
              </a:ext>
            </a:extLst>
          </p:cNvPr>
          <p:cNvSpPr txBox="1">
            <a:spLocks/>
          </p:cNvSpPr>
          <p:nvPr/>
        </p:nvSpPr>
        <p:spPr>
          <a:xfrm>
            <a:off x="2351858" y="3481697"/>
            <a:ext cx="15582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DE3B09C1-9334-80D4-0796-1149C0911C99}"/>
              </a:ext>
            </a:extLst>
          </p:cNvPr>
          <p:cNvSpPr txBox="1">
            <a:spLocks/>
          </p:cNvSpPr>
          <p:nvPr/>
        </p:nvSpPr>
        <p:spPr>
          <a:xfrm>
            <a:off x="2351858" y="4333465"/>
            <a:ext cx="1770804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C078F6F-DDB2-55C4-D683-1A53EB21348C}"/>
              </a:ext>
            </a:extLst>
          </p:cNvPr>
          <p:cNvSpPr txBox="1">
            <a:spLocks/>
          </p:cNvSpPr>
          <p:nvPr/>
        </p:nvSpPr>
        <p:spPr>
          <a:xfrm>
            <a:off x="2364384" y="5122603"/>
            <a:ext cx="1858279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7877661-FDCF-F23E-33DB-926F35E22417}"/>
              </a:ext>
            </a:extLst>
          </p:cNvPr>
          <p:cNvSpPr txBox="1">
            <a:spLocks/>
          </p:cNvSpPr>
          <p:nvPr/>
        </p:nvSpPr>
        <p:spPr>
          <a:xfrm>
            <a:off x="3230423" y="1026601"/>
            <a:ext cx="186193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7DC9657-9E85-AD88-22A0-60030544CBEB}"/>
              </a:ext>
            </a:extLst>
          </p:cNvPr>
          <p:cNvSpPr txBox="1">
            <a:spLocks/>
          </p:cNvSpPr>
          <p:nvPr/>
        </p:nvSpPr>
        <p:spPr>
          <a:xfrm>
            <a:off x="3242949" y="1853317"/>
            <a:ext cx="193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88495289-5C00-55EE-6EC0-19DAC6A27D42}"/>
              </a:ext>
            </a:extLst>
          </p:cNvPr>
          <p:cNvSpPr txBox="1">
            <a:spLocks/>
          </p:cNvSpPr>
          <p:nvPr/>
        </p:nvSpPr>
        <p:spPr>
          <a:xfrm>
            <a:off x="3255475" y="2692559"/>
            <a:ext cx="18368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60F5F1DC-205A-733B-ADD6-42B708B3583C}"/>
              </a:ext>
            </a:extLst>
          </p:cNvPr>
          <p:cNvSpPr txBox="1">
            <a:spLocks/>
          </p:cNvSpPr>
          <p:nvPr/>
        </p:nvSpPr>
        <p:spPr>
          <a:xfrm>
            <a:off x="3230423" y="3469171"/>
            <a:ext cx="19796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4BFEF14-CA45-013A-AFED-13221A65B1EE}"/>
              </a:ext>
            </a:extLst>
          </p:cNvPr>
          <p:cNvSpPr txBox="1">
            <a:spLocks/>
          </p:cNvSpPr>
          <p:nvPr/>
        </p:nvSpPr>
        <p:spPr>
          <a:xfrm>
            <a:off x="3230423" y="4308413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679A28E8-6815-C05F-D02C-D189DCA1B73D}"/>
              </a:ext>
            </a:extLst>
          </p:cNvPr>
          <p:cNvSpPr txBox="1">
            <a:spLocks/>
          </p:cNvSpPr>
          <p:nvPr/>
        </p:nvSpPr>
        <p:spPr>
          <a:xfrm>
            <a:off x="3217897" y="5147655"/>
            <a:ext cx="1784478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5A4DE174-3C18-A844-F6E9-4801905F4B37}"/>
              </a:ext>
            </a:extLst>
          </p:cNvPr>
          <p:cNvSpPr txBox="1">
            <a:spLocks/>
          </p:cNvSpPr>
          <p:nvPr/>
        </p:nvSpPr>
        <p:spPr>
          <a:xfrm>
            <a:off x="504750" y="249989"/>
            <a:ext cx="224881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Aw</a:t>
            </a:r>
            <a:endParaRPr kumimoji="0" lang="en-CA" sz="4400" b="1" i="0" u="none" strike="noStrike" kern="1200" cap="none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3EB50DE9-8B93-A507-07F9-7E38DE66742A}"/>
              </a:ext>
            </a:extLst>
          </p:cNvPr>
          <p:cNvSpPr txBox="1">
            <a:spLocks/>
          </p:cNvSpPr>
          <p:nvPr/>
        </p:nvSpPr>
        <p:spPr>
          <a:xfrm>
            <a:off x="1447093" y="249989"/>
            <a:ext cx="25892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lang="en-CA" sz="4400" b="1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latin typeface="GurbaniAkhar" panose="00000400000000000000" pitchFamily="2" charset="0"/>
              </a:rPr>
              <a:t>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0D0FD85D-AC8D-7C2E-5519-31CE4710B32C}"/>
              </a:ext>
            </a:extLst>
          </p:cNvPr>
          <p:cNvSpPr txBox="1">
            <a:spLocks/>
          </p:cNvSpPr>
          <p:nvPr/>
        </p:nvSpPr>
        <p:spPr>
          <a:xfrm>
            <a:off x="2314280" y="275041"/>
            <a:ext cx="289577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1A2CA067-CC39-CA12-93D2-8334CEBDF371}"/>
              </a:ext>
            </a:extLst>
          </p:cNvPr>
          <p:cNvSpPr txBox="1">
            <a:spLocks/>
          </p:cNvSpPr>
          <p:nvPr/>
        </p:nvSpPr>
        <p:spPr>
          <a:xfrm>
            <a:off x="3205371" y="275041"/>
            <a:ext cx="1839033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B8BB9764-8931-683F-592D-20FE2AE586EC}"/>
              </a:ext>
            </a:extLst>
          </p:cNvPr>
          <p:cNvSpPr txBox="1">
            <a:spLocks/>
          </p:cNvSpPr>
          <p:nvPr/>
        </p:nvSpPr>
        <p:spPr>
          <a:xfrm>
            <a:off x="568528" y="5883720"/>
            <a:ext cx="184345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	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49DF3F05-1FB9-EB84-F79F-B4D3980BC88F}"/>
              </a:ext>
            </a:extLst>
          </p:cNvPr>
          <p:cNvSpPr txBox="1">
            <a:spLocks/>
          </p:cNvSpPr>
          <p:nvPr/>
        </p:nvSpPr>
        <p:spPr>
          <a:xfrm>
            <a:off x="1473293" y="5933824"/>
            <a:ext cx="178218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C59C293B-ADA2-5CED-8CB3-2DE842FE365D}"/>
              </a:ext>
            </a:extLst>
          </p:cNvPr>
          <p:cNvSpPr txBox="1">
            <a:spLocks/>
          </p:cNvSpPr>
          <p:nvPr/>
        </p:nvSpPr>
        <p:spPr>
          <a:xfrm>
            <a:off x="2390584" y="5933824"/>
            <a:ext cx="164575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accent5">
                  <a:lumMod val="75000"/>
                </a:schemeClr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60773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Nature Illustration 16x9">
  <a:themeElements>
    <a:clrScheme name="Nature Illustration">
      <a:dk1>
        <a:srgbClr val="9A5315"/>
      </a:dk1>
      <a:lt1>
        <a:srgbClr val="FFFFFF"/>
      </a:lt1>
      <a:dk2>
        <a:srgbClr val="000000"/>
      </a:dk2>
      <a:lt2>
        <a:srgbClr val="D1E5F9"/>
      </a:lt2>
      <a:accent1>
        <a:srgbClr val="F3771A"/>
      </a:accent1>
      <a:accent2>
        <a:srgbClr val="8BBEF1"/>
      </a:accent2>
      <a:accent3>
        <a:srgbClr val="6DC025"/>
      </a:accent3>
      <a:accent4>
        <a:srgbClr val="9A5315"/>
      </a:accent4>
      <a:accent5>
        <a:srgbClr val="F1471F"/>
      </a:accent5>
      <a:accent6>
        <a:srgbClr val="DA6FDF"/>
      </a:accent6>
      <a:hlink>
        <a:srgbClr val="6DC025"/>
      </a:hlink>
      <a:folHlink>
        <a:srgbClr val="9A5315"/>
      </a:folHlink>
    </a:clrScheme>
    <a:fontScheme name="Segoe Print">
      <a:majorFont>
        <a:latin typeface="Segoe Print"/>
        <a:ea typeface=""/>
        <a:cs typeface=""/>
      </a:majorFont>
      <a:minorFont>
        <a:latin typeface="Segoe Prin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F03431377.potx" id="{56A48130-F36A-41C3-8C0C-0EF853C6708B}" vid="{0432F83B-7085-406B-BFE7-677E72A6CADA}"/>
    </a:ext>
  </a:extLst>
</a:theme>
</file>

<file path=ppt/theme/theme2.xml><?xml version="1.0" encoding="utf-8"?>
<a:theme xmlns:a="http://schemas.openxmlformats.org/drawingml/2006/main" name="Office Theme">
  <a:themeElements>
    <a:clrScheme name="PHONOGRAM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A145A"/>
      </a:accent1>
      <a:accent2>
        <a:srgbClr val="3448D8"/>
      </a:accent2>
      <a:accent3>
        <a:srgbClr val="FFC122"/>
      </a:accent3>
      <a:accent4>
        <a:srgbClr val="205D76"/>
      </a:accent4>
      <a:accent5>
        <a:srgbClr val="FC644D"/>
      </a:accent5>
      <a:accent6>
        <a:srgbClr val="253846"/>
      </a:accent6>
      <a:hlink>
        <a:srgbClr val="0563C1"/>
      </a:hlink>
      <a:folHlink>
        <a:srgbClr val="954F72"/>
      </a:folHlink>
    </a:clrScheme>
    <a:fontScheme name="gurbani">
      <a:majorFont>
        <a:latin typeface="Fredoka One"/>
        <a:ea typeface=""/>
        <a:cs typeface=""/>
      </a:majorFont>
      <a:minorFont>
        <a:latin typeface="GurbaniWebThick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Nature Illustration">
      <a:dk1>
        <a:srgbClr val="9A5315"/>
      </a:dk1>
      <a:lt1>
        <a:srgbClr val="FFFFFF"/>
      </a:lt1>
      <a:dk2>
        <a:srgbClr val="000000"/>
      </a:dk2>
      <a:lt2>
        <a:srgbClr val="D1E5F9"/>
      </a:lt2>
      <a:accent1>
        <a:srgbClr val="F3771A"/>
      </a:accent1>
      <a:accent2>
        <a:srgbClr val="8BBEF1"/>
      </a:accent2>
      <a:accent3>
        <a:srgbClr val="6DC025"/>
      </a:accent3>
      <a:accent4>
        <a:srgbClr val="9A5315"/>
      </a:accent4>
      <a:accent5>
        <a:srgbClr val="F1471F"/>
      </a:accent5>
      <a:accent6>
        <a:srgbClr val="DA6FDF"/>
      </a:accent6>
      <a:hlink>
        <a:srgbClr val="6DC025"/>
      </a:hlink>
      <a:folHlink>
        <a:srgbClr val="9A5315"/>
      </a:folHlink>
    </a:clrScheme>
    <a:fontScheme name="Segoe Print">
      <a:majorFont>
        <a:latin typeface="Segoe Print"/>
        <a:ea typeface=""/>
        <a:cs typeface=""/>
      </a:majorFont>
      <a:minorFont>
        <a:latin typeface="Segoe Prin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Nature Illustration">
      <a:dk1>
        <a:srgbClr val="9A5315"/>
      </a:dk1>
      <a:lt1>
        <a:srgbClr val="FFFFFF"/>
      </a:lt1>
      <a:dk2>
        <a:srgbClr val="000000"/>
      </a:dk2>
      <a:lt2>
        <a:srgbClr val="D1E5F9"/>
      </a:lt2>
      <a:accent1>
        <a:srgbClr val="F3771A"/>
      </a:accent1>
      <a:accent2>
        <a:srgbClr val="8BBEF1"/>
      </a:accent2>
      <a:accent3>
        <a:srgbClr val="6DC025"/>
      </a:accent3>
      <a:accent4>
        <a:srgbClr val="9A5315"/>
      </a:accent4>
      <a:accent5>
        <a:srgbClr val="F1471F"/>
      </a:accent5>
      <a:accent6>
        <a:srgbClr val="DA6FDF"/>
      </a:accent6>
      <a:hlink>
        <a:srgbClr val="6DC025"/>
      </a:hlink>
      <a:folHlink>
        <a:srgbClr val="9A5315"/>
      </a:folHlink>
    </a:clrScheme>
    <a:fontScheme name="Segoe Print">
      <a:majorFont>
        <a:latin typeface="Segoe Print"/>
        <a:ea typeface=""/>
        <a:cs typeface=""/>
      </a:majorFont>
      <a:minorFont>
        <a:latin typeface="Segoe Prin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Rainbow presentation</Template>
  <TotalTime>2448</TotalTime>
  <Words>1827</Words>
  <Application>Microsoft Office PowerPoint</Application>
  <PresentationFormat>Widescreen</PresentationFormat>
  <Paragraphs>1733</Paragraphs>
  <Slides>56</Slides>
  <Notes>0</Notes>
  <HiddenSlides>0</HiddenSlides>
  <MMClips>1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56</vt:i4>
      </vt:variant>
    </vt:vector>
  </HeadingPairs>
  <TitlesOfParts>
    <vt:vector size="64" baseType="lpstr">
      <vt:lpstr>Arial</vt:lpstr>
      <vt:lpstr>Fredoka One</vt:lpstr>
      <vt:lpstr>GurbaniAkhar</vt:lpstr>
      <vt:lpstr>GurbaniWebThick</vt:lpstr>
      <vt:lpstr>Segoe Print</vt:lpstr>
      <vt:lpstr>Wingdings</vt:lpstr>
      <vt:lpstr>Nature Illustration 16x9</vt:lpstr>
      <vt:lpstr>Office Theme</vt:lpstr>
      <vt:lpstr>PowerPoint Presentation</vt:lpstr>
      <vt:lpstr>Title and Content Layout with List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Today’s Lesson: KANNA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Let’s practice all of our MUKTA + KANNA sounds…</vt:lpstr>
      <vt:lpstr>PowerPoint Presentation</vt:lpstr>
      <vt:lpstr>PowerPoint Presentation</vt:lpstr>
      <vt:lpstr>PowerPoint Presentation</vt:lpstr>
      <vt:lpstr>PowerPoint Presentation</vt:lpstr>
      <vt:lpstr>Now let’s put sounds together to make words.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Lesson 1</dc:title>
  <dc:creator>Gurmat Bibek</dc:creator>
  <cp:lastModifiedBy>Preetam Singh .</cp:lastModifiedBy>
  <cp:revision>37</cp:revision>
  <dcterms:created xsi:type="dcterms:W3CDTF">2022-01-12T04:26:16Z</dcterms:created>
  <dcterms:modified xsi:type="dcterms:W3CDTF">2025-05-17T17:14:11Z</dcterms:modified>
</cp:coreProperties>
</file>