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96" r:id="rId5"/>
    <p:sldId id="258" r:id="rId6"/>
    <p:sldId id="297" r:id="rId7"/>
    <p:sldId id="260" r:id="rId8"/>
    <p:sldId id="349" r:id="rId9"/>
    <p:sldId id="350" r:id="rId10"/>
    <p:sldId id="351" r:id="rId11"/>
    <p:sldId id="261" r:id="rId12"/>
    <p:sldId id="337" r:id="rId13"/>
    <p:sldId id="338" r:id="rId14"/>
    <p:sldId id="339" r:id="rId15"/>
    <p:sldId id="340" r:id="rId16"/>
    <p:sldId id="262" r:id="rId17"/>
    <p:sldId id="300" r:id="rId18"/>
    <p:sldId id="263" r:id="rId19"/>
    <p:sldId id="301" r:id="rId20"/>
    <p:sldId id="264" r:id="rId21"/>
    <p:sldId id="302" r:id="rId22"/>
    <p:sldId id="265" r:id="rId23"/>
    <p:sldId id="303" r:id="rId24"/>
    <p:sldId id="266" r:id="rId25"/>
    <p:sldId id="333" r:id="rId26"/>
    <p:sldId id="334" r:id="rId27"/>
    <p:sldId id="335" r:id="rId28"/>
    <p:sldId id="336" r:id="rId29"/>
    <p:sldId id="267" r:id="rId30"/>
    <p:sldId id="305" r:id="rId31"/>
    <p:sldId id="268" r:id="rId32"/>
    <p:sldId id="306" r:id="rId33"/>
    <p:sldId id="269" r:id="rId34"/>
    <p:sldId id="307" r:id="rId35"/>
    <p:sldId id="270" r:id="rId36"/>
    <p:sldId id="310" r:id="rId37"/>
    <p:sldId id="271" r:id="rId38"/>
    <p:sldId id="341" r:id="rId39"/>
    <p:sldId id="272" r:id="rId40"/>
    <p:sldId id="313" r:id="rId41"/>
    <p:sldId id="273" r:id="rId42"/>
    <p:sldId id="311" r:id="rId43"/>
    <p:sldId id="274" r:id="rId44"/>
    <p:sldId id="308" r:id="rId45"/>
    <p:sldId id="275" r:id="rId46"/>
    <p:sldId id="314" r:id="rId47"/>
    <p:sldId id="276" r:id="rId48"/>
    <p:sldId id="316" r:id="rId49"/>
    <p:sldId id="277" r:id="rId50"/>
    <p:sldId id="317" r:id="rId51"/>
    <p:sldId id="278" r:id="rId52"/>
    <p:sldId id="309" r:id="rId53"/>
    <p:sldId id="279" r:id="rId54"/>
    <p:sldId id="345" r:id="rId55"/>
    <p:sldId id="346" r:id="rId56"/>
    <p:sldId id="347" r:id="rId57"/>
    <p:sldId id="348" r:id="rId58"/>
    <p:sldId id="280" r:id="rId59"/>
    <p:sldId id="320" r:id="rId60"/>
    <p:sldId id="281" r:id="rId61"/>
    <p:sldId id="319" r:id="rId62"/>
    <p:sldId id="282" r:id="rId63"/>
    <p:sldId id="315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204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43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58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96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70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54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33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10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5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1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84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739C8-D978-4A86-930C-AF8F6A886200}" type="datetimeFigureOut">
              <a:rPr lang="en-US" smtClean="0"/>
              <a:t>3/17/2024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9B8DE-51E4-490F-8A7E-E9AB43D6D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6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8.jpeg"/><Relationship Id="rId18" Type="http://schemas.openxmlformats.org/officeDocument/2006/relationships/image" Target="../media/image13.jpeg"/><Relationship Id="rId3" Type="http://schemas.microsoft.com/office/2007/relationships/media" Target="../media/media2.mp3"/><Relationship Id="rId21" Type="http://schemas.openxmlformats.org/officeDocument/2006/relationships/image" Target="../media/image15.png"/><Relationship Id="rId7" Type="http://schemas.openxmlformats.org/officeDocument/2006/relationships/image" Target="../media/image2.jpeg"/><Relationship Id="rId12" Type="http://schemas.openxmlformats.org/officeDocument/2006/relationships/image" Target="../media/image7.jpeg"/><Relationship Id="rId17" Type="http://schemas.openxmlformats.org/officeDocument/2006/relationships/image" Target="../media/image12.jpeg"/><Relationship Id="rId2" Type="http://schemas.openxmlformats.org/officeDocument/2006/relationships/audio" Target="../media/media1.mp3"/><Relationship Id="rId16" Type="http://schemas.openxmlformats.org/officeDocument/2006/relationships/image" Target="../media/image11.gif"/><Relationship Id="rId20" Type="http://schemas.microsoft.com/office/2007/relationships/hdphoto" Target="../media/hdphoto1.wdp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10.gif"/><Relationship Id="rId23" Type="http://schemas.openxmlformats.org/officeDocument/2006/relationships/image" Target="../media/image17.jpe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4" Type="http://schemas.openxmlformats.org/officeDocument/2006/relationships/audio" Target="../media/media2.mp3"/><Relationship Id="rId9" Type="http://schemas.openxmlformats.org/officeDocument/2006/relationships/image" Target="../media/image4.jpeg"/><Relationship Id="rId14" Type="http://schemas.openxmlformats.org/officeDocument/2006/relationships/image" Target="../media/image9.gif"/><Relationship Id="rId22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9.xml"/><Relationship Id="rId18" Type="http://schemas.openxmlformats.org/officeDocument/2006/relationships/slide" Target="slide39.xml"/><Relationship Id="rId26" Type="http://schemas.openxmlformats.org/officeDocument/2006/relationships/slide" Target="slide58.xml"/><Relationship Id="rId3" Type="http://schemas.microsoft.com/office/2007/relationships/hdphoto" Target="../media/hdphoto2.wdp"/><Relationship Id="rId21" Type="http://schemas.openxmlformats.org/officeDocument/2006/relationships/slide" Target="slide45.xml"/><Relationship Id="rId7" Type="http://schemas.openxmlformats.org/officeDocument/2006/relationships/slide" Target="slide11.xml"/><Relationship Id="rId12" Type="http://schemas.openxmlformats.org/officeDocument/2006/relationships/slide" Target="slide24.xml"/><Relationship Id="rId17" Type="http://schemas.openxmlformats.org/officeDocument/2006/relationships/slide" Target="slide37.xml"/><Relationship Id="rId25" Type="http://schemas.openxmlformats.org/officeDocument/2006/relationships/slide" Target="slide53.xml"/><Relationship Id="rId2" Type="http://schemas.openxmlformats.org/officeDocument/2006/relationships/image" Target="../media/image18.jpeg"/><Relationship Id="rId16" Type="http://schemas.openxmlformats.org/officeDocument/2006/relationships/slide" Target="slide35.xml"/><Relationship Id="rId20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22.xml"/><Relationship Id="rId24" Type="http://schemas.openxmlformats.org/officeDocument/2006/relationships/slide" Target="slide51.xml"/><Relationship Id="rId5" Type="http://schemas.openxmlformats.org/officeDocument/2006/relationships/slide" Target="slide5.xml"/><Relationship Id="rId15" Type="http://schemas.openxmlformats.org/officeDocument/2006/relationships/slide" Target="slide33.xml"/><Relationship Id="rId23" Type="http://schemas.openxmlformats.org/officeDocument/2006/relationships/slide" Target="slide49.xml"/><Relationship Id="rId28" Type="http://schemas.openxmlformats.org/officeDocument/2006/relationships/slide" Target="slide62.xml"/><Relationship Id="rId10" Type="http://schemas.openxmlformats.org/officeDocument/2006/relationships/slide" Target="slide20.xml"/><Relationship Id="rId19" Type="http://schemas.openxmlformats.org/officeDocument/2006/relationships/slide" Target="slide41.xml"/><Relationship Id="rId4" Type="http://schemas.openxmlformats.org/officeDocument/2006/relationships/slide" Target="slide3.xml"/><Relationship Id="rId9" Type="http://schemas.openxmlformats.org/officeDocument/2006/relationships/slide" Target="slide18.xml"/><Relationship Id="rId14" Type="http://schemas.openxmlformats.org/officeDocument/2006/relationships/slide" Target="slide31.xml"/><Relationship Id="rId22" Type="http://schemas.openxmlformats.org/officeDocument/2006/relationships/slide" Target="slide47.xml"/><Relationship Id="rId27" Type="http://schemas.openxmlformats.org/officeDocument/2006/relationships/slide" Target="slide6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openxmlformats.org/officeDocument/2006/relationships/image" Target="../media/image5.png"/><Relationship Id="rId5" Type="http://schemas.openxmlformats.org/officeDocument/2006/relationships/image" Target="../media/image22.jpeg"/><Relationship Id="rId10" Type="http://schemas.microsoft.com/office/2007/relationships/hdphoto" Target="../media/hdphoto4.wdp"/><Relationship Id="rId4" Type="http://schemas.openxmlformats.org/officeDocument/2006/relationships/audio" Target="../media/audio1.wav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microsoft.com/office/2007/relationships/hdphoto" Target="../media/hdphoto4.wdp"/><Relationship Id="rId5" Type="http://schemas.openxmlformats.org/officeDocument/2006/relationships/image" Target="../media/image22.jpeg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6.png"/><Relationship Id="rId5" Type="http://schemas.microsoft.com/office/2007/relationships/hdphoto" Target="../media/hdphoto5.wdp"/><Relationship Id="rId10" Type="http://schemas.openxmlformats.org/officeDocument/2006/relationships/image" Target="../media/image15.png"/><Relationship Id="rId4" Type="http://schemas.openxmlformats.org/officeDocument/2006/relationships/image" Target="../media/image26.jpeg"/><Relationship Id="rId9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6.wdp"/><Relationship Id="rId12" Type="http://schemas.openxmlformats.org/officeDocument/2006/relationships/image" Target="../media/image3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0.png"/><Relationship Id="rId11" Type="http://schemas.openxmlformats.org/officeDocument/2006/relationships/slide" Target="slide13.xml"/><Relationship Id="rId5" Type="http://schemas.openxmlformats.org/officeDocument/2006/relationships/slide" Target="slide14.xml"/><Relationship Id="rId10" Type="http://schemas.openxmlformats.org/officeDocument/2006/relationships/image" Target="../media/image31.png"/><Relationship Id="rId4" Type="http://schemas.openxmlformats.org/officeDocument/2006/relationships/image" Target="../media/image29.jpeg"/><Relationship Id="rId9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slide" Target="slide2.xml"/><Relationship Id="rId5" Type="http://schemas.openxmlformats.org/officeDocument/2006/relationships/image" Target="../media/image33.jpe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11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microsoft.com/office/2007/relationships/hdphoto" Target="../media/hdphoto4.wdp"/><Relationship Id="rId4" Type="http://schemas.openxmlformats.org/officeDocument/2006/relationships/audio" Target="../media/audio1.wav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2.jpeg"/><Relationship Id="rId11" Type="http://schemas.openxmlformats.org/officeDocument/2006/relationships/image" Target="../media/image24.png"/><Relationship Id="rId5" Type="http://schemas.openxmlformats.org/officeDocument/2006/relationships/audio" Target="../media/audio1.wav"/><Relationship Id="rId10" Type="http://schemas.openxmlformats.org/officeDocument/2006/relationships/slide" Target="slide2.xml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microsoft.com/office/2007/relationships/hdphoto" Target="../media/hdphoto4.wdp"/><Relationship Id="rId5" Type="http://schemas.openxmlformats.org/officeDocument/2006/relationships/image" Target="../media/image22.jpeg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jpeg"/><Relationship Id="rId10" Type="http://schemas.openxmlformats.org/officeDocument/2006/relationships/slide" Target="slide2.xml"/><Relationship Id="rId4" Type="http://schemas.openxmlformats.org/officeDocument/2006/relationships/audio" Target="../media/audio1.wav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7.png"/><Relationship Id="rId11" Type="http://schemas.openxmlformats.org/officeDocument/2006/relationships/image" Target="../media/image39.png"/><Relationship Id="rId5" Type="http://schemas.openxmlformats.org/officeDocument/2006/relationships/slide" Target="slide27.xml"/><Relationship Id="rId10" Type="http://schemas.openxmlformats.org/officeDocument/2006/relationships/slide" Target="slide28.xml"/><Relationship Id="rId4" Type="http://schemas.openxmlformats.org/officeDocument/2006/relationships/image" Target="../media/image29.jpeg"/><Relationship Id="rId9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slide" Target="slide2.xml"/><Relationship Id="rId5" Type="http://schemas.openxmlformats.org/officeDocument/2006/relationships/image" Target="../media/image15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png"/><Relationship Id="rId5" Type="http://schemas.openxmlformats.org/officeDocument/2006/relationships/slide" Target="slide2.xml"/><Relationship Id="rId4" Type="http://schemas.openxmlformats.org/officeDocument/2006/relationships/image" Target="../media/image4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11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microsoft.com/office/2007/relationships/hdphoto" Target="../media/hdphoto4.wdp"/><Relationship Id="rId4" Type="http://schemas.openxmlformats.org/officeDocument/2006/relationships/audio" Target="../media/audio1.wav"/><Relationship Id="rId9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openxmlformats.org/officeDocument/2006/relationships/image" Target="../media/image5.png"/><Relationship Id="rId5" Type="http://schemas.openxmlformats.org/officeDocument/2006/relationships/image" Target="../media/image22.jpeg"/><Relationship Id="rId10" Type="http://schemas.microsoft.com/office/2007/relationships/hdphoto" Target="../media/hdphoto4.wdp"/><Relationship Id="rId4" Type="http://schemas.openxmlformats.org/officeDocument/2006/relationships/audio" Target="../media/audio1.wav"/><Relationship Id="rId9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11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microsoft.com/office/2007/relationships/hdphoto" Target="../media/hdphoto4.wdp"/><Relationship Id="rId4" Type="http://schemas.openxmlformats.org/officeDocument/2006/relationships/audio" Target="../media/audio1.wav"/><Relationship Id="rId9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microsoft.com/office/2007/relationships/hdphoto" Target="../media/hdphoto4.wdp"/><Relationship Id="rId5" Type="http://schemas.openxmlformats.org/officeDocument/2006/relationships/image" Target="../media/image22.jpeg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slide" Target="slide27.xml"/><Relationship Id="rId11" Type="http://schemas.openxmlformats.org/officeDocument/2006/relationships/image" Target="../media/image39.png"/><Relationship Id="rId5" Type="http://schemas.openxmlformats.org/officeDocument/2006/relationships/image" Target="../media/image5.png"/><Relationship Id="rId10" Type="http://schemas.openxmlformats.org/officeDocument/2006/relationships/slide" Target="slide28.xml"/><Relationship Id="rId4" Type="http://schemas.openxmlformats.org/officeDocument/2006/relationships/image" Target="../media/image29.jpeg"/><Relationship Id="rId9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jpeg"/><Relationship Id="rId10" Type="http://schemas.openxmlformats.org/officeDocument/2006/relationships/slide" Target="slide2.xml"/><Relationship Id="rId4" Type="http://schemas.openxmlformats.org/officeDocument/2006/relationships/audio" Target="../media/audio1.wav"/><Relationship Id="rId9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3.png"/><Relationship Id="rId5" Type="http://schemas.openxmlformats.org/officeDocument/2006/relationships/image" Target="../media/image22.jpeg"/><Relationship Id="rId10" Type="http://schemas.openxmlformats.org/officeDocument/2006/relationships/image" Target="../media/image5.png"/><Relationship Id="rId4" Type="http://schemas.openxmlformats.org/officeDocument/2006/relationships/audio" Target="../media/audio4.wav"/><Relationship Id="rId9" Type="http://schemas.microsoft.com/office/2007/relationships/hdphoto" Target="../media/hdphoto4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11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microsoft.com/office/2007/relationships/hdphoto" Target="../media/hdphoto4.wdp"/><Relationship Id="rId4" Type="http://schemas.openxmlformats.org/officeDocument/2006/relationships/audio" Target="../media/audio1.wav"/><Relationship Id="rId9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jpeg"/><Relationship Id="rId10" Type="http://schemas.openxmlformats.org/officeDocument/2006/relationships/slide" Target="slide2.xml"/><Relationship Id="rId4" Type="http://schemas.openxmlformats.org/officeDocument/2006/relationships/audio" Target="../media/audio1.wav"/><Relationship Id="rId9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microsoft.com/office/2007/relationships/hdphoto" Target="../media/hdphoto4.wdp"/><Relationship Id="rId5" Type="http://schemas.openxmlformats.org/officeDocument/2006/relationships/image" Target="../media/image22.jpeg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slide" Target="slid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jpeg"/><Relationship Id="rId10" Type="http://schemas.openxmlformats.org/officeDocument/2006/relationships/slide" Target="slide2.xml"/><Relationship Id="rId4" Type="http://schemas.openxmlformats.org/officeDocument/2006/relationships/audio" Target="../media/audio1.wav"/><Relationship Id="rId9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11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microsoft.com/office/2007/relationships/hdphoto" Target="../media/hdphoto4.wdp"/><Relationship Id="rId4" Type="http://schemas.openxmlformats.org/officeDocument/2006/relationships/audio" Target="../media/audio1.wav"/><Relationship Id="rId9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12" Type="http://schemas.openxmlformats.org/officeDocument/2006/relationships/image" Target="../media/image3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slide" Target="slide14.xml"/><Relationship Id="rId11" Type="http://schemas.openxmlformats.org/officeDocument/2006/relationships/slide" Target="slide13.xml"/><Relationship Id="rId5" Type="http://schemas.openxmlformats.org/officeDocument/2006/relationships/image" Target="../media/image15.png"/><Relationship Id="rId10" Type="http://schemas.openxmlformats.org/officeDocument/2006/relationships/image" Target="../media/image31.png"/><Relationship Id="rId4" Type="http://schemas.openxmlformats.org/officeDocument/2006/relationships/image" Target="../media/image29.jpeg"/><Relationship Id="rId9" Type="http://schemas.openxmlformats.org/officeDocument/2006/relationships/slide" Target="slide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jpeg"/><Relationship Id="rId10" Type="http://schemas.openxmlformats.org/officeDocument/2006/relationships/slide" Target="slide2.xml"/><Relationship Id="rId4" Type="http://schemas.openxmlformats.org/officeDocument/2006/relationships/audio" Target="../media/audio1.wav"/><Relationship Id="rId9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microsoft.com/office/2007/relationships/hdphoto" Target="../media/hdphoto4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jpeg"/><Relationship Id="rId10" Type="http://schemas.openxmlformats.org/officeDocument/2006/relationships/slide" Target="slide2.xml"/><Relationship Id="rId4" Type="http://schemas.openxmlformats.org/officeDocument/2006/relationships/audio" Target="../media/audio1.wav"/><Relationship Id="rId9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12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11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microsoft.com/office/2007/relationships/hdphoto" Target="../media/hdphoto4.wdp"/><Relationship Id="rId4" Type="http://schemas.openxmlformats.org/officeDocument/2006/relationships/audio" Target="../media/audio1.wav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aptain america hero po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7170" y="-12700"/>
            <a:ext cx="12203728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iron m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0" y="-12700"/>
            <a:ext cx="13045631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hul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6409" y="-12700"/>
            <a:ext cx="11135360" cy="695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thor handsom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200" y="-304800"/>
            <a:ext cx="13335000" cy="887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ssemb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2268200" y="-6053889"/>
            <a:ext cx="4876800" cy="4876800"/>
          </a:xfrm>
          <a:prstGeom prst="rect">
            <a:avLst/>
          </a:prstGeom>
        </p:spPr>
      </p:pic>
      <p:pic>
        <p:nvPicPr>
          <p:cNvPr id="1034" name="Picture 10" descr="Image result for black widow avenger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-51542"/>
            <a:ext cx="12283631" cy="690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avengers infinity war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42"/>
          <a:stretch/>
        </p:blipFill>
        <p:spPr bwMode="auto">
          <a:xfrm>
            <a:off x="-4822819" y="-6934200"/>
            <a:ext cx="16364276" cy="1644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avengers spiderman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7943" y="-12700"/>
            <a:ext cx="123444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thumbs.gfycat.com/ResponsibleAromaticHoneybadger-size_restricted.gif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7944" y="-51542"/>
            <a:ext cx="16986509" cy="699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thumbs.gfycat.com/ParallelJollyFireant-size_restricted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6857" y="-92817"/>
            <a:ext cx="12948313" cy="699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thumbs.gfycat.com/SereneFriendlyBoar-size_restricted.gif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94034"/>
            <a:ext cx="13320771" cy="703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thanos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3965" y="-52593"/>
            <a:ext cx="14042528" cy="702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mage result for avengers infinity war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6364" y="-134258"/>
            <a:ext cx="12575270" cy="707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 result for avengers logo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50167" y1="15625" x2="60833" y2="14286"/>
                        <a14:foregroundMark x1="82667" y1="37500" x2="82667" y2="37500"/>
                        <a14:foregroundMark x1="39500" y1="37500" x2="39500" y2="37500"/>
                        <a14:foregroundMark x1="34667" y1="35714" x2="34667" y2="35714"/>
                        <a14:foregroundMark x1="21333" y1="24554" x2="21333" y2="24554"/>
                        <a14:foregroundMark x1="20500" y1="64286" x2="20500" y2="64286"/>
                        <a14:foregroundMark x1="23500" y1="72768" x2="23500" y2="72768"/>
                        <a14:foregroundMark x1="19667" y1="88393" x2="19667" y2="88393"/>
                        <a14:foregroundMark x1="10167" y1="31250" x2="10167" y2="31250"/>
                        <a14:foregroundMark x1="14167" y1="24554" x2="14167" y2="24554"/>
                        <a14:foregroundMark x1="47667" y1="45089" x2="47667" y2="45089"/>
                        <a14:foregroundMark x1="62667" y1="34375" x2="62667" y2="34375"/>
                        <a14:foregroundMark x1="93333" y1="36607" x2="93333" y2="36607"/>
                        <a14:backgroundMark x1="54000" y1="53571" x2="54000" y2="53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1289048"/>
            <a:ext cx="57150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3064694" y="3005435"/>
            <a:ext cx="3936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English game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834436" y="6396335"/>
            <a:ext cx="21807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2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Alex Harvey</a:t>
            </a:r>
          </a:p>
        </p:txBody>
      </p:sp>
      <p:pic>
        <p:nvPicPr>
          <p:cNvPr id="2" name="Forge (Avengers Infinity War Soundtrack)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3124200" y="3524250"/>
            <a:ext cx="609600" cy="609600"/>
          </a:xfrm>
          <a:prstGeom prst="rect">
            <a:avLst/>
          </a:prstGeom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" r="50781"/>
          <a:stretch/>
        </p:blipFill>
        <p:spPr bwMode="auto">
          <a:xfrm>
            <a:off x="-3488135" y="-1181100"/>
            <a:ext cx="1574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logo" descr="See the source image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8252" y="-382607"/>
            <a:ext cx="16846623" cy="842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3"/>
          <p:cNvSpPr/>
          <p:nvPr/>
        </p:nvSpPr>
        <p:spPr>
          <a:xfrm>
            <a:off x="2657506" y="5473005"/>
            <a:ext cx="34567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 Game!</a:t>
            </a:r>
          </a:p>
        </p:txBody>
      </p:sp>
    </p:spTree>
    <p:extLst>
      <p:ext uri="{BB962C8B-B14F-4D97-AF65-F5344CB8AC3E}">
        <p14:creationId xmlns:p14="http://schemas.microsoft.com/office/powerpoint/2010/main" val="32391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7.40741E-7 L 0.19028 0.00024 " pathEditMode="relative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10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5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9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64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526E-6 L -0.15243 0.00023 " pathEditMode="relative" ptsTypes="AA">
                                      <p:cBhvr>
                                        <p:cTn id="81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1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10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16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31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41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46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1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1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320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0.kym-cdn.com/entries/icons/original/000/025/940/Infinity_Wa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74" r="15626"/>
          <a:stretch/>
        </p:blipFill>
        <p:spPr bwMode="auto">
          <a:xfrm>
            <a:off x="0" y="-1"/>
            <a:ext cx="91439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>
            <a:hlinkClick r:id="rId4" action="ppaction://hlinksldjump"/>
          </p:cNvPr>
          <p:cNvSpPr/>
          <p:nvPr/>
        </p:nvSpPr>
        <p:spPr>
          <a:xfrm>
            <a:off x="203810" y="0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</a:p>
        </p:txBody>
      </p:sp>
      <p:sp>
        <p:nvSpPr>
          <p:cNvPr id="24" name="직사각형 23">
            <a:hlinkClick r:id="rId5" action="ppaction://hlinksldjump"/>
          </p:cNvPr>
          <p:cNvSpPr/>
          <p:nvPr/>
        </p:nvSpPr>
        <p:spPr>
          <a:xfrm>
            <a:off x="1905000" y="-1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직사각형 24">
            <a:hlinkClick r:id="rId6" action="ppaction://hlinksldjump"/>
          </p:cNvPr>
          <p:cNvSpPr/>
          <p:nvPr/>
        </p:nvSpPr>
        <p:spPr>
          <a:xfrm>
            <a:off x="3556610" y="17084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직사각형 25">
            <a:hlinkClick r:id="rId7" action="ppaction://hlinksldjump"/>
          </p:cNvPr>
          <p:cNvSpPr/>
          <p:nvPr/>
        </p:nvSpPr>
        <p:spPr>
          <a:xfrm>
            <a:off x="5867400" y="-1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7" name="직사각형 26">
            <a:hlinkClick r:id="rId8" action="ppaction://hlinksldjump"/>
          </p:cNvPr>
          <p:cNvSpPr/>
          <p:nvPr/>
        </p:nvSpPr>
        <p:spPr>
          <a:xfrm>
            <a:off x="7620000" y="17084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" name="직사각형 27">
            <a:hlinkClick r:id="rId9" action="ppaction://hlinksldjump"/>
          </p:cNvPr>
          <p:cNvSpPr/>
          <p:nvPr/>
        </p:nvSpPr>
        <p:spPr>
          <a:xfrm>
            <a:off x="203810" y="1354516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</a:t>
            </a:r>
          </a:p>
        </p:txBody>
      </p:sp>
      <p:sp>
        <p:nvSpPr>
          <p:cNvPr id="29" name="직사각형 28">
            <a:hlinkClick r:id="rId10" action="ppaction://hlinksldjump"/>
          </p:cNvPr>
          <p:cNvSpPr/>
          <p:nvPr/>
        </p:nvSpPr>
        <p:spPr>
          <a:xfrm>
            <a:off x="1905000" y="1354515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" name="직사각형 29">
            <a:hlinkClick r:id="rId11" action="ppaction://hlinksldjump"/>
          </p:cNvPr>
          <p:cNvSpPr/>
          <p:nvPr/>
        </p:nvSpPr>
        <p:spPr>
          <a:xfrm>
            <a:off x="3556610" y="1371600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1" name="직사각형 30">
            <a:hlinkClick r:id="rId12" action="ppaction://hlinksldjump"/>
          </p:cNvPr>
          <p:cNvSpPr/>
          <p:nvPr/>
        </p:nvSpPr>
        <p:spPr>
          <a:xfrm>
            <a:off x="5867400" y="1354515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2" name="직사각형 31">
            <a:hlinkClick r:id="rId13" action="ppaction://hlinksldjump"/>
          </p:cNvPr>
          <p:cNvSpPr/>
          <p:nvPr/>
        </p:nvSpPr>
        <p:spPr>
          <a:xfrm>
            <a:off x="7620000" y="1371600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3" name="직사각형 32">
            <a:hlinkClick r:id="rId14" action="ppaction://hlinksldjump"/>
          </p:cNvPr>
          <p:cNvSpPr/>
          <p:nvPr/>
        </p:nvSpPr>
        <p:spPr>
          <a:xfrm>
            <a:off x="203809" y="2743200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</a:t>
            </a:r>
          </a:p>
        </p:txBody>
      </p:sp>
      <p:sp>
        <p:nvSpPr>
          <p:cNvPr id="34" name="직사각형 33">
            <a:hlinkClick r:id="rId15" action="ppaction://hlinksldjump"/>
          </p:cNvPr>
          <p:cNvSpPr/>
          <p:nvPr/>
        </p:nvSpPr>
        <p:spPr>
          <a:xfrm>
            <a:off x="1904999" y="2743199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5" name="직사각형 34">
            <a:hlinkClick r:id="rId16" action="ppaction://hlinksldjump"/>
          </p:cNvPr>
          <p:cNvSpPr/>
          <p:nvPr/>
        </p:nvSpPr>
        <p:spPr>
          <a:xfrm>
            <a:off x="3556609" y="2760284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6" name="직사각형 35">
            <a:hlinkClick r:id="rId17" action="ppaction://hlinksldjump"/>
          </p:cNvPr>
          <p:cNvSpPr/>
          <p:nvPr/>
        </p:nvSpPr>
        <p:spPr>
          <a:xfrm>
            <a:off x="5867399" y="2743199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직사각형 36">
            <a:hlinkClick r:id="rId18" action="ppaction://hlinksldjump"/>
          </p:cNvPr>
          <p:cNvSpPr/>
          <p:nvPr/>
        </p:nvSpPr>
        <p:spPr>
          <a:xfrm>
            <a:off x="7619999" y="2760284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" name="직사각형 37">
            <a:hlinkClick r:id="rId19" action="ppaction://hlinksldjump"/>
          </p:cNvPr>
          <p:cNvSpPr/>
          <p:nvPr/>
        </p:nvSpPr>
        <p:spPr>
          <a:xfrm>
            <a:off x="203808" y="3962401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</a:t>
            </a:r>
          </a:p>
        </p:txBody>
      </p:sp>
      <p:sp>
        <p:nvSpPr>
          <p:cNvPr id="39" name="직사각형 38">
            <a:hlinkClick r:id="rId20" action="ppaction://hlinksldjump"/>
          </p:cNvPr>
          <p:cNvSpPr/>
          <p:nvPr/>
        </p:nvSpPr>
        <p:spPr>
          <a:xfrm>
            <a:off x="1904998" y="3962400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Q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0" name="직사각형 39">
            <a:hlinkClick r:id="rId21" action="ppaction://hlinksldjump"/>
          </p:cNvPr>
          <p:cNvSpPr/>
          <p:nvPr/>
        </p:nvSpPr>
        <p:spPr>
          <a:xfrm>
            <a:off x="3556608" y="3979485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1" name="직사각형 40">
            <a:hlinkClick r:id="rId22" action="ppaction://hlinksldjump"/>
          </p:cNvPr>
          <p:cNvSpPr/>
          <p:nvPr/>
        </p:nvSpPr>
        <p:spPr>
          <a:xfrm>
            <a:off x="5867398" y="3962400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2" name="직사각형 41">
            <a:hlinkClick r:id="rId23" action="ppaction://hlinksldjump"/>
          </p:cNvPr>
          <p:cNvSpPr/>
          <p:nvPr/>
        </p:nvSpPr>
        <p:spPr>
          <a:xfrm>
            <a:off x="7619998" y="3979485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직사각형 42">
            <a:hlinkClick r:id="rId24" action="ppaction://hlinksldjump"/>
          </p:cNvPr>
          <p:cNvSpPr/>
          <p:nvPr/>
        </p:nvSpPr>
        <p:spPr>
          <a:xfrm>
            <a:off x="203807" y="5164516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</a:t>
            </a:r>
          </a:p>
        </p:txBody>
      </p:sp>
      <p:sp>
        <p:nvSpPr>
          <p:cNvPr id="44" name="직사각형 43">
            <a:hlinkClick r:id="rId25" action="ppaction://hlinksldjump"/>
          </p:cNvPr>
          <p:cNvSpPr/>
          <p:nvPr/>
        </p:nvSpPr>
        <p:spPr>
          <a:xfrm>
            <a:off x="1904997" y="5164515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5" name="직사각형 44">
            <a:hlinkClick r:id="rId26" action="ppaction://hlinksldjump"/>
          </p:cNvPr>
          <p:cNvSpPr/>
          <p:nvPr/>
        </p:nvSpPr>
        <p:spPr>
          <a:xfrm>
            <a:off x="3556607" y="5181600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6" name="직사각형 45">
            <a:hlinkClick r:id="rId27" action="ppaction://hlinksldjump"/>
          </p:cNvPr>
          <p:cNvSpPr/>
          <p:nvPr/>
        </p:nvSpPr>
        <p:spPr>
          <a:xfrm>
            <a:off x="5867397" y="5164515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7" name="직사각형 46">
            <a:hlinkClick r:id="rId28" action="ppaction://hlinksldjump"/>
          </p:cNvPr>
          <p:cNvSpPr/>
          <p:nvPr/>
        </p:nvSpPr>
        <p:spPr>
          <a:xfrm>
            <a:off x="7619997" y="5181600"/>
            <a:ext cx="10153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</a:t>
            </a:r>
            <a:endParaRPr lang="en-US" altLang="ko-KR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042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6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pg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Feet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traight face alarm clock">
            <a:extLst>
              <a:ext uri="{FF2B5EF4-FFF2-40B4-BE49-F238E27FC236}">
                <a16:creationId xmlns:a16="http://schemas.microsoft.com/office/drawing/2014/main" id="{F74F0535-89E9-2C26-08CA-B9F7C3481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1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487052" y="838200"/>
            <a:ext cx="2739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 POINT!</a:t>
            </a:r>
          </a:p>
        </p:txBody>
      </p:sp>
      <p:pic>
        <p:nvPicPr>
          <p:cNvPr id="7" name="Picture 6" descr="Image result for captain america shield lo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gj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Elephant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B40F8757-A32C-4621-9396-E512DF51D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3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captain america shield logo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GurbaniAkhar" panose="00000400000000000000" pitchFamily="2" charset="0"/>
                <a:cs typeface="Arial" panose="020B0604020202020204" pitchFamily="34" charset="0"/>
              </a:rPr>
              <a:t>Kg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Bird</a:t>
            </a:r>
          </a:p>
        </p:txBody>
      </p:sp>
      <p:pic>
        <p:nvPicPr>
          <p:cNvPr id="10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8051BDAC-7239-B74A-9C88-D0BF0D0D0D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34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anos snap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0"/>
            <a:ext cx="12581730" cy="686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" r="50781"/>
          <a:stretch/>
        </p:blipFill>
        <p:spPr bwMode="auto">
          <a:xfrm>
            <a:off x="-3488135" y="-1181100"/>
            <a:ext cx="1574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Image result for than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762000"/>
            <a:ext cx="11772898" cy="784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8625" y="152400"/>
            <a:ext cx="76267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THERE MUST BE BALANCE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94269" y="4572000"/>
            <a:ext cx="59554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CHOOSE A NUMBER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>
            <a:hlinkClick r:id="rId8" action="ppaction://hlinksldjump"/>
          </p:cNvPr>
          <p:cNvSpPr/>
          <p:nvPr/>
        </p:nvSpPr>
        <p:spPr>
          <a:xfrm>
            <a:off x="889428" y="5495330"/>
            <a:ext cx="7569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</a:p>
        </p:txBody>
      </p:sp>
      <p:sp>
        <p:nvSpPr>
          <p:cNvPr id="11" name="Rectangle 10">
            <a:hlinkClick r:id="rId9" action="ppaction://hlinksldjump"/>
          </p:cNvPr>
          <p:cNvSpPr/>
          <p:nvPr/>
        </p:nvSpPr>
        <p:spPr>
          <a:xfrm>
            <a:off x="7171277" y="5495329"/>
            <a:ext cx="7569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</a:p>
        </p:txBody>
      </p:sp>
      <p:pic>
        <p:nvPicPr>
          <p:cNvPr id="8" name="thano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81065" y="838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8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 tmFilter="0, 0; .2, .5; .8, .5; 1, 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000" autoRev="1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9" grpId="0"/>
      <p:bldP spid="6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Image result for than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9800" y="0"/>
            <a:ext cx="130628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23829" y="4267200"/>
            <a:ext cx="505824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ALL TEAMS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LOSE 1/2 POINTS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6" descr="Image result for captain america shield logo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65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nsit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Image result for than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9800" y="0"/>
            <a:ext cx="130628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4532" y="4267200"/>
            <a:ext cx="511685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TOP TWO TEAMS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LOSE ALL POINTS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6" descr="Image result for captain america shield logo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33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nsit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dirty="0" err="1">
                <a:solidFill>
                  <a:schemeClr val="tx1"/>
                </a:solidFill>
                <a:latin typeface="GurbaniAkhar" panose="00000400000000000000" pitchFamily="2" charset="0"/>
              </a:rPr>
              <a:t>kC</a:t>
            </a:r>
            <a:endParaRPr lang="en-US" sz="5400" dirty="0">
              <a:solidFill>
                <a:schemeClr val="tx1"/>
              </a:solidFill>
              <a:latin typeface="GurbaniAkhar" panose="00000400000000000000" pitchFamily="2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Turtle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E25FF3E8-A794-3675-2421-01A2D6D516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anos cool m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3900" y="0"/>
            <a:ext cx="12205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captain america full body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39" r="25440"/>
          <a:stretch/>
        </p:blipFill>
        <p:spPr bwMode="auto">
          <a:xfrm>
            <a:off x="3429000" y="2156438"/>
            <a:ext cx="278201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uardians of the Galaxy Thanoss Theme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676400" y="3657600"/>
            <a:ext cx="609600" cy="609600"/>
          </a:xfrm>
        </p:spPr>
      </p:pic>
      <p:sp>
        <p:nvSpPr>
          <p:cNvPr id="4" name="직사각형 3"/>
          <p:cNvSpPr/>
          <p:nvPr/>
        </p:nvSpPr>
        <p:spPr>
          <a:xfrm>
            <a:off x="0" y="0"/>
            <a:ext cx="74637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have to fight </a:t>
            </a:r>
            <a:r>
              <a:rPr lang="en-US" altLang="ko-KR" sz="5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Thanos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Choose a hero…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80" name="Picture 8" descr="Image result for black panther full body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067" y="2590800"/>
            <a:ext cx="265106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iron man infinity war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58519"/>
            <a:ext cx="2429523" cy="506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76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hawarma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  <p:pic>
        <p:nvPicPr>
          <p:cNvPr id="9218" name="Picture 2" descr="Image result for avengers shawarm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143000" y="762000"/>
            <a:ext cx="69699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WENT TO EAT INSTEAD!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 POINTS!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6" descr="Image result for captain america shield logo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Image result for AVENGERS d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3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672264" y="762000"/>
            <a:ext cx="65614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LOST!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LOSE ½ YOUR POINTS!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 descr="Image result for captain america shield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67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Image result for LO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086" y="0"/>
            <a:ext cx="12382500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981200" y="3962400"/>
            <a:ext cx="572650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LOKI TRICKED YOU!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CHANGE POINTS!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 descr="Image result for captain america shield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54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dirty="0" err="1">
                <a:solidFill>
                  <a:schemeClr val="tx1"/>
                </a:solidFill>
                <a:latin typeface="GurbaniAkhar" panose="00000400000000000000" pitchFamily="2" charset="0"/>
              </a:rPr>
              <a:t>jl</a:t>
            </a:r>
            <a:endParaRPr lang="en-US" sz="5400" dirty="0">
              <a:solidFill>
                <a:schemeClr val="tx1"/>
              </a:solidFill>
              <a:latin typeface="GurbaniAkhar" panose="00000400000000000000" pitchFamily="2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Water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E3CDC840-7995-9DA5-FB11-5605822258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10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97" t="23055" r="13781" b="58565"/>
          <a:stretch/>
        </p:blipFill>
        <p:spPr bwMode="auto">
          <a:xfrm>
            <a:off x="6248400" y="2800032"/>
            <a:ext cx="1899821" cy="118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aptain america shield lo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2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dirty="0">
                <a:solidFill>
                  <a:schemeClr val="tx1"/>
                </a:solidFill>
                <a:latin typeface="GurbaniAkhar" panose="00000400000000000000" pitchFamily="2" charset="0"/>
              </a:rPr>
              <a:t>Kr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mic Sans MS" pitchFamily="66" charset="0"/>
              </a:rPr>
              <a:t>Donkey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FE7F92EF-1CD5-DF38-2063-56A264E083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g points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209800" y="6248400"/>
            <a:ext cx="609600" cy="609600"/>
          </a:xfrm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10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97" t="23055" r="13781" b="58565"/>
          <a:stretch/>
        </p:blipFill>
        <p:spPr bwMode="auto">
          <a:xfrm>
            <a:off x="6248400" y="2800032"/>
            <a:ext cx="1899821" cy="118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aptain america shield logo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74855" y="3276013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636520" y="2708009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02" t="31909" b="47793"/>
          <a:stretch/>
        </p:blipFill>
        <p:spPr bwMode="auto">
          <a:xfrm>
            <a:off x="990600" y="2938139"/>
            <a:ext cx="1003300" cy="9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057400" y="6400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6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40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kp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Monkey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589F1D5E-FAD2-4C3F-68B5-FF4B9BCDA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captain america shield logo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7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mC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656B1D5B-7571-BF4B-B639-74D7125F0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captain america shield logo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0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hX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Horse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D25CB422-5251-931E-A627-C5DEFD545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anos cool m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3900" y="0"/>
            <a:ext cx="12205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aptain america infinity war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333625"/>
            <a:ext cx="2990627" cy="531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uardians of the Galaxy Thanoss Theme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514600" y="6957857"/>
            <a:ext cx="609600" cy="609600"/>
          </a:xfrm>
        </p:spPr>
      </p:pic>
      <p:sp>
        <p:nvSpPr>
          <p:cNvPr id="4" name="직사각형 3"/>
          <p:cNvSpPr/>
          <p:nvPr/>
        </p:nvSpPr>
        <p:spPr>
          <a:xfrm>
            <a:off x="0" y="0"/>
            <a:ext cx="74637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have to fight </a:t>
            </a:r>
            <a:r>
              <a:rPr lang="en-US" altLang="ko-KR" sz="5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Thanos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Choose a hero…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8" name="Picture 4" descr="Image result for vision full body">
            <a:hlinkClick r:id="rId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0"/>
          <a:stretch/>
        </p:blipFill>
        <p:spPr bwMode="auto">
          <a:xfrm>
            <a:off x="-609599" y="1914972"/>
            <a:ext cx="3429000" cy="504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hulk full body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80552"/>
            <a:ext cx="5222664" cy="649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26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vision avengers be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5200" y="0"/>
            <a:ext cx="16495050" cy="690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big points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21139" y="7162800"/>
            <a:ext cx="609600" cy="609600"/>
          </a:xfrm>
        </p:spPr>
      </p:pic>
      <p:sp>
        <p:nvSpPr>
          <p:cNvPr id="4" name="직사각형 3"/>
          <p:cNvSpPr/>
          <p:nvPr/>
        </p:nvSpPr>
        <p:spPr>
          <a:xfrm>
            <a:off x="533400" y="2039257"/>
            <a:ext cx="819467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4800" b="1" cap="none" spc="0" dirty="0">
                <a:ln w="11430"/>
                <a:solidFill>
                  <a:schemeClr val="accent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WORKED WITH YOUR FRIENDS!</a:t>
            </a:r>
          </a:p>
          <a:p>
            <a:pPr algn="ctr"/>
            <a:r>
              <a:rPr lang="en-US" altLang="ko-KR" sz="4800" b="1" dirty="0">
                <a:ln w="11430"/>
                <a:solidFill>
                  <a:schemeClr val="accent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ALL TEAMS +3 POINTS!</a:t>
            </a:r>
            <a:endParaRPr lang="en-US" altLang="ko-KR" sz="4800" b="1" cap="none" spc="0" dirty="0">
              <a:ln w="11430"/>
              <a:solidFill>
                <a:schemeClr val="accent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6" descr="Image result for captain america shield logo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36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captain america shield throw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0076" y="1"/>
            <a:ext cx="14446244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직사각형 4"/>
          <p:cNvSpPr/>
          <p:nvPr/>
        </p:nvSpPr>
        <p:spPr>
          <a:xfrm>
            <a:off x="1295400" y="4343400"/>
            <a:ext cx="65614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THREW YOUR SHIELD!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 POINTS!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 descr="Image result for captain america shield logo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21139" y="7162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3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2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hulk vs thor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228600"/>
            <a:ext cx="12654643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직사각형 4"/>
          <p:cNvSpPr/>
          <p:nvPr/>
        </p:nvSpPr>
        <p:spPr>
          <a:xfrm>
            <a:off x="1295400" y="3962400"/>
            <a:ext cx="67740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PUNCHED THOR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-5 TO ANOTHER TEAM!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 descr="Image result for captain america shield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19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GurbaniAkhar" panose="00000400000000000000" pitchFamily="2" charset="0"/>
                <a:cs typeface="Arial" panose="020B0604020202020204" pitchFamily="34" charset="0"/>
              </a:rPr>
              <a:t>sg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Dog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68DC41F4-2D3F-A025-3BC8-BDEA5E45D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10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97" t="23055" r="13781" b="58565"/>
          <a:stretch/>
        </p:blipFill>
        <p:spPr bwMode="auto">
          <a:xfrm>
            <a:off x="6248400" y="2800032"/>
            <a:ext cx="1899821" cy="118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aptain america shield lo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GurbaniAkhar" panose="00000400000000000000" pitchFamily="2" charset="0"/>
                <a:cs typeface="Arial" panose="020B0604020202020204" pitchFamily="34" charset="0"/>
              </a:rPr>
              <a:t>mg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Path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F6094289-A82C-C812-198F-56EC54507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487052" y="838200"/>
            <a:ext cx="2739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 POINT!</a:t>
            </a:r>
          </a:p>
        </p:txBody>
      </p:sp>
      <p:pic>
        <p:nvPicPr>
          <p:cNvPr id="7" name="Picture 6" descr="Image result for captain america shield lo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7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GurbaniAkhar" panose="00000400000000000000" pitchFamily="2" charset="0"/>
                <a:cs typeface="Arial" panose="020B0604020202020204" pitchFamily="34" charset="0"/>
              </a:rPr>
              <a:t>kr</a:t>
            </a:r>
            <a:endParaRPr lang="en-US" sz="4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Hands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86D56136-451F-C3EA-243F-673F801B51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10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97" t="23055" r="13781" b="58565"/>
          <a:stretch/>
        </p:blipFill>
        <p:spPr bwMode="auto">
          <a:xfrm>
            <a:off x="6248400" y="2800032"/>
            <a:ext cx="1899821" cy="118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aptain america shield lo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7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90501" y="139262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GurbaniAkhar" panose="00000400000000000000" pitchFamily="2" charset="0"/>
                <a:cs typeface="Arial" panose="020B0604020202020204" pitchFamily="34" charset="0"/>
              </a:rPr>
              <a:t>Al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Bumblebee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D865E7BC-A34F-30A1-E9E8-C69CE882C7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captain america shield logo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1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GurbaniAkhar" panose="00000400000000000000" pitchFamily="2" charset="0"/>
                <a:cs typeface="Arial" panose="020B0604020202020204" pitchFamily="34" charset="0"/>
              </a:rPr>
              <a:t>dr</a:t>
            </a:r>
            <a:endParaRPr lang="en-US" sz="4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Door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08A9FB80-6BF6-6D94-68C1-04A1C2ACF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anos cool m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3900" y="0"/>
            <a:ext cx="12205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uardians of the Galaxy Thanoss Theme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514600" y="6957857"/>
            <a:ext cx="609600" cy="609600"/>
          </a:xfrm>
        </p:spPr>
      </p:pic>
      <p:sp>
        <p:nvSpPr>
          <p:cNvPr id="4" name="직사각형 3"/>
          <p:cNvSpPr/>
          <p:nvPr/>
        </p:nvSpPr>
        <p:spPr>
          <a:xfrm>
            <a:off x="0" y="0"/>
            <a:ext cx="74637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have to fight </a:t>
            </a:r>
            <a:r>
              <a:rPr lang="en-US" altLang="ko-KR" sz="5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Thanos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Choose a hero…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Picture 2" descr="Image result for captain america infinity war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333625"/>
            <a:ext cx="2990627" cy="531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vision full body">
            <a:hlinkClick r:id="rId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0"/>
          <a:stretch/>
        </p:blipFill>
        <p:spPr bwMode="auto">
          <a:xfrm>
            <a:off x="-609599" y="1914972"/>
            <a:ext cx="3429000" cy="504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hulk full body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80552"/>
            <a:ext cx="5222664" cy="649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4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4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GurbaniAkhar" panose="00000400000000000000" pitchFamily="2" charset="0"/>
                <a:cs typeface="Arial" panose="020B0604020202020204" pitchFamily="34" charset="0"/>
              </a:rPr>
              <a:t>jV</a:t>
            </a:r>
            <a:endParaRPr lang="en-US" sz="32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Root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0A5B0585-F3F6-2842-CFEE-BBA9E1184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captain america shield logo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ms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Ink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0315DAD0-1E3F-A206-824E-00B2BC8357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581400" y="838200"/>
            <a:ext cx="3414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245749"/>
            <a:ext cx="3204121" cy="629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captain america shield logo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ssemb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229600" y="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1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0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GurbaniAkhar" panose="00000400000000000000" pitchFamily="2" charset="0"/>
                <a:cs typeface="Arial" panose="020B0604020202020204" pitchFamily="34" charset="0"/>
              </a:rPr>
              <a:t>Kr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Donkey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0AE9C1BA-BB53-4A68-79B3-2452FEF42F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10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97" t="23055" r="13781" b="58565"/>
          <a:stretch/>
        </p:blipFill>
        <p:spPr bwMode="auto">
          <a:xfrm>
            <a:off x="6248400" y="2800032"/>
            <a:ext cx="1899821" cy="118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aptain america shield lo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7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kC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Tortoise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15FBAC04-C4D0-BE75-20B3-CD3D8D121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captain america shield logo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jl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153E490F-A5DE-BD43-3AEF-6EB0F7AF07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captain america shield logo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kp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Monkey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result for RIDE A BICYCLE"/>
          <p:cNvSpPr>
            <a:spLocks noChangeAspect="1" noChangeArrowheads="1"/>
          </p:cNvSpPr>
          <p:nvPr/>
        </p:nvSpPr>
        <p:spPr bwMode="auto">
          <a:xfrm>
            <a:off x="155575" y="-731838"/>
            <a:ext cx="2600325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RIDE A BICYCLE"/>
          <p:cNvSpPr>
            <a:spLocks noChangeAspect="1" noChangeArrowheads="1"/>
          </p:cNvSpPr>
          <p:nvPr/>
        </p:nvSpPr>
        <p:spPr bwMode="auto">
          <a:xfrm>
            <a:off x="460375" y="-427038"/>
            <a:ext cx="2600325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Straight face alarm clock">
            <a:extLst>
              <a:ext uri="{FF2B5EF4-FFF2-40B4-BE49-F238E27FC236}">
                <a16:creationId xmlns:a16="http://schemas.microsoft.com/office/drawing/2014/main" id="{65555CB8-10BF-BB4C-25A4-791560F51D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captain america shield logo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4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hX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Horse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56C0082D-FD63-6215-E890-83E97AD430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10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97" t="23055" r="13781" b="58565"/>
          <a:stretch/>
        </p:blipFill>
        <p:spPr bwMode="auto">
          <a:xfrm>
            <a:off x="6248400" y="2800032"/>
            <a:ext cx="1899821" cy="118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aptain america shield lo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7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GurbaniAkhar" panose="00000400000000000000" pitchFamily="2" charset="0"/>
                <a:cs typeface="Arial" panose="020B0604020202020204" pitchFamily="34" charset="0"/>
              </a:rPr>
              <a:t>sg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Dog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56D7E45A-377D-1DF1-F4E2-C99DAE12A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anos cool m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3900" y="0"/>
            <a:ext cx="12205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uardians of the Galaxy Thanoss Theme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76400" y="3657600"/>
            <a:ext cx="609600" cy="609600"/>
          </a:xfrm>
        </p:spPr>
      </p:pic>
      <p:sp>
        <p:nvSpPr>
          <p:cNvPr id="4" name="직사각형 3"/>
          <p:cNvSpPr/>
          <p:nvPr/>
        </p:nvSpPr>
        <p:spPr>
          <a:xfrm>
            <a:off x="0" y="0"/>
            <a:ext cx="74637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have to fight </a:t>
            </a:r>
            <a:r>
              <a:rPr lang="en-US" altLang="ko-KR" sz="5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Thanos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Choose a hero…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Picture 6" descr="Image result for captain america full body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39" r="25440"/>
          <a:stretch/>
        </p:blipFill>
        <p:spPr bwMode="auto">
          <a:xfrm>
            <a:off x="3429000" y="2156438"/>
            <a:ext cx="278201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black panther full body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067" y="2590800"/>
            <a:ext cx="2651065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mage result for iron man infinity war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758519"/>
            <a:ext cx="2429523" cy="506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31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Image result for avengers shawar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299529" y="762000"/>
            <a:ext cx="69699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WENT TO EAT INSTEAD!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 POINTS!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6" descr="Image result for captain america shield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44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Image result for AVENGERS d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3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672264" y="762000"/>
            <a:ext cx="65614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THANOS WINS!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LOSE ½ YOUR POINTS!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 descr="Image result for captain america shield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00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Image result for LO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086" y="0"/>
            <a:ext cx="12382500" cy="756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981200" y="3962400"/>
            <a:ext cx="572650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LOKI TRICKED YOU!</a:t>
            </a:r>
          </a:p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CHANGE POINTS!</a:t>
            </a:r>
            <a:endParaRPr lang="en-US" altLang="ko-K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 descr="Image result for captain america shield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28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Bonus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Win</a:t>
            </a: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captain america shield logo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5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GurbaniAkhar" panose="00000400000000000000" pitchFamily="2" charset="0"/>
                <a:cs typeface="Arial" panose="020B0604020202020204" pitchFamily="34" charset="0"/>
              </a:rPr>
              <a:t>mg</a:t>
            </a: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Path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result for four seasons"/>
          <p:cNvSpPr>
            <a:spLocks noChangeAspect="1" noChangeArrowheads="1"/>
          </p:cNvSpPr>
          <p:nvPr/>
        </p:nvSpPr>
        <p:spPr bwMode="auto">
          <a:xfrm>
            <a:off x="155575" y="-966788"/>
            <a:ext cx="2009775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four seasons"/>
          <p:cNvSpPr>
            <a:spLocks noChangeAspect="1" noChangeArrowheads="1"/>
          </p:cNvSpPr>
          <p:nvPr/>
        </p:nvSpPr>
        <p:spPr bwMode="auto">
          <a:xfrm>
            <a:off x="307975" y="-814388"/>
            <a:ext cx="2009775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Straight face alarm clock">
            <a:extLst>
              <a:ext uri="{FF2B5EF4-FFF2-40B4-BE49-F238E27FC236}">
                <a16:creationId xmlns:a16="http://schemas.microsoft.com/office/drawing/2014/main" id="{D995AD8A-FD08-47A9-A105-6DA89BB67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7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aptain america shield logo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4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iron man interfac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7423" b="6250"/>
          <a:stretch/>
        </p:blipFill>
        <p:spPr bwMode="auto">
          <a:xfrm>
            <a:off x="-76199" y="1"/>
            <a:ext cx="929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모서리가 둥근 직사각형 7"/>
          <p:cNvSpPr/>
          <p:nvPr/>
        </p:nvSpPr>
        <p:spPr>
          <a:xfrm>
            <a:off x="266701" y="56388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Ink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228600" y="152400"/>
            <a:ext cx="86106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01600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GurbaniAkhar" panose="00000400000000000000" pitchFamily="2" charset="0"/>
                <a:cs typeface="Arial" panose="020B0604020202020204" pitchFamily="34" charset="0"/>
              </a:rPr>
              <a:t>ms</a:t>
            </a:r>
            <a:endParaRPr lang="en-US" sz="5400" dirty="0">
              <a:latin typeface="GurbaniAkhar" panose="000004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대각선 방향의 모서리가 잘린 사각형 6"/>
          <p:cNvSpPr/>
          <p:nvPr/>
        </p:nvSpPr>
        <p:spPr>
          <a:xfrm>
            <a:off x="685801" y="1447800"/>
            <a:ext cx="7772400" cy="3962400"/>
          </a:xfrm>
          <a:prstGeom prst="snip2Diag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4" descr="Image result for hydra log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5553075"/>
            <a:ext cx="1314449" cy="131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traight face alarm clock">
            <a:extLst>
              <a:ext uri="{FF2B5EF4-FFF2-40B4-BE49-F238E27FC236}">
                <a16:creationId xmlns:a16="http://schemas.microsoft.com/office/drawing/2014/main" id="{6C2FC9E3-7893-0897-341D-0AB2BAF78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3" y="1507649"/>
            <a:ext cx="3815894" cy="38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tarfie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175260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325246" y="838200"/>
            <a:ext cx="306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en-US" altLang="ko-KR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POINTS!</a:t>
            </a:r>
          </a:p>
        </p:txBody>
      </p:sp>
      <p:pic>
        <p:nvPicPr>
          <p:cNvPr id="10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97" t="23055" r="13781" b="58565"/>
          <a:stretch/>
        </p:blipFill>
        <p:spPr bwMode="auto">
          <a:xfrm>
            <a:off x="6248400" y="2800032"/>
            <a:ext cx="1899821" cy="118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aptain america shield logo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467" y1="37533" x2="20267" y2="48867"/>
                        <a14:foregroundMark x1="81609" y1="49138" x2="81609" y2="491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54864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21" t="44385" r="25759" b="38493"/>
          <a:stretch/>
        </p:blipFill>
        <p:spPr bwMode="auto">
          <a:xfrm>
            <a:off x="4267200" y="2840484"/>
            <a:ext cx="1179558" cy="110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3" t="53238" r="8106" b="26755"/>
          <a:stretch/>
        </p:blipFill>
        <p:spPr bwMode="auto">
          <a:xfrm>
            <a:off x="5181600" y="2938139"/>
            <a:ext cx="1244800" cy="9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foregroundMark x1="83917" y1="8296" x2="83917" y2="10667"/>
                        <a14:foregroundMark x1="84083" y1="7111" x2="84917" y2="5926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  <a14:backgroundMark x1="66417" y1="4000" x2="66500" y2="39259"/>
                        <a14:backgroundMark x1="60333" y1="6815" x2="83417" y2="45481"/>
                        <a14:backgroundMark x1="94250" y1="28889" x2="93417" y2="57037"/>
                        <a14:backgroundMark x1="76917" y1="24444" x2="88917" y2="44741"/>
                        <a14:backgroundMark x1="61667" y1="6963" x2="78917" y2="34815"/>
                        <a14:backgroundMark x1="92333" y1="36000" x2="85083" y2="8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622" r="6444" b="75615"/>
          <a:stretch/>
        </p:blipFill>
        <p:spPr bwMode="auto">
          <a:xfrm>
            <a:off x="2743200" y="2606991"/>
            <a:ext cx="1935480" cy="156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infinity stones closeup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3704" l="54750" r="100000">
                        <a14:foregroundMark x1="65417" y1="16000" x2="66333" y2="9037"/>
                        <a14:foregroundMark x1="70250" y1="49630" x2="71333" y2="48444"/>
                        <a14:foregroundMark x1="74917" y1="31852" x2="79250" y2="32741"/>
                        <a14:foregroundMark x1="66417" y1="19556" x2="68000" y2="11111"/>
                        <a14:foregroundMark x1="69417" y1="10519" x2="68667" y2="14963"/>
                        <a14:foregroundMark x1="84750" y1="9926" x2="84917" y2="14222"/>
                        <a14:foregroundMark x1="84750" y1="7704" x2="84917" y2="15852"/>
                        <a14:foregroundMark x1="84667" y1="6963" x2="84667" y2="6963"/>
                        <a14:foregroundMark x1="91000" y1="45481" x2="92000" y2="43259"/>
                        <a14:foregroundMark x1="84583" y1="59407" x2="85250" y2="69185"/>
                        <a14:foregroundMark x1="85750" y1="8444" x2="86750" y2="11704"/>
                        <a14:foregroundMark x1="64500" y1="9481" x2="64083" y2="16444"/>
                        <a14:foregroundMark x1="76250" y1="28000" x2="79167" y2="29333"/>
                        <a14:foregroundMark x1="80083" y1="29630" x2="82083" y2="30963"/>
                        <a14:backgroundMark x1="58750" y1="8889" x2="62000" y2="3704"/>
                        <a14:backgroundMark x1="62583" y1="1778" x2="71750" y2="2963"/>
                        <a14:backgroundMark x1="64917" y1="32444" x2="60333" y2="46222"/>
                        <a14:backgroundMark x1="62667" y1="5333" x2="62667" y2="5333"/>
                        <a14:backgroundMark x1="82250" y1="2963" x2="82250" y2="2963"/>
                        <a14:backgroundMark x1="79750" y1="4000" x2="91917" y2="2370"/>
                        <a14:backgroundMark x1="95000" y1="58222" x2="92583" y2="67407"/>
                        <a14:backgroundMark x1="86333" y1="33778" x2="81583" y2="51407"/>
                        <a14:backgroundMark x1="71333" y1="40148" x2="80250" y2="51556"/>
                        <a14:backgroundMark x1="61667" y1="64593" x2="78333" y2="64444"/>
                        <a14:backgroundMark x1="75083" y1="69333" x2="88417" y2="80444"/>
                        <a14:backgroundMark x1="98833" y1="48444" x2="97833" y2="5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555" r="28311" b="72472"/>
          <a:stretch/>
        </p:blipFill>
        <p:spPr bwMode="auto">
          <a:xfrm>
            <a:off x="1836806" y="2606991"/>
            <a:ext cx="1501140" cy="176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big poin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2098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3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277</Words>
  <Application>Microsoft Office PowerPoint</Application>
  <PresentationFormat>On-screen Show (4:3)</PresentationFormat>
  <Paragraphs>132</Paragraphs>
  <Slides>63</Slides>
  <Notes>0</Notes>
  <HiddenSlides>0</HiddenSlides>
  <MMClips>31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8" baseType="lpstr">
      <vt:lpstr>Arial</vt:lpstr>
      <vt:lpstr>Calibri</vt:lpstr>
      <vt:lpstr>Comic Sans MS</vt:lpstr>
      <vt:lpstr>GurbaniAkhar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Teamteacherchina</dc:title>
  <dc:creator>Teamteacherchina</dc:creator>
  <cp:lastModifiedBy>Preetam Singh .</cp:lastModifiedBy>
  <cp:revision>49</cp:revision>
  <dcterms:created xsi:type="dcterms:W3CDTF">2018-04-24T05:27:48Z</dcterms:created>
  <dcterms:modified xsi:type="dcterms:W3CDTF">2024-03-17T21:21:21Z</dcterms:modified>
</cp:coreProperties>
</file>