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57" r:id="rId2"/>
    <p:sldId id="258" r:id="rId3"/>
    <p:sldId id="547" r:id="rId4"/>
    <p:sldId id="523" r:id="rId5"/>
    <p:sldId id="532" r:id="rId6"/>
    <p:sldId id="540" r:id="rId7"/>
    <p:sldId id="514" r:id="rId8"/>
    <p:sldId id="548" r:id="rId9"/>
    <p:sldId id="550" r:id="rId10"/>
    <p:sldId id="618" r:id="rId11"/>
    <p:sldId id="619" r:id="rId12"/>
    <p:sldId id="620" r:id="rId13"/>
    <p:sldId id="621" r:id="rId14"/>
    <p:sldId id="622" r:id="rId15"/>
    <p:sldId id="623" r:id="rId16"/>
    <p:sldId id="624" r:id="rId17"/>
    <p:sldId id="625" r:id="rId18"/>
    <p:sldId id="626" r:id="rId19"/>
    <p:sldId id="627" r:id="rId20"/>
    <p:sldId id="628" r:id="rId21"/>
    <p:sldId id="629" r:id="rId22"/>
    <p:sldId id="630" r:id="rId23"/>
    <p:sldId id="631" r:id="rId24"/>
    <p:sldId id="632" r:id="rId25"/>
    <p:sldId id="633" r:id="rId26"/>
    <p:sldId id="634" r:id="rId27"/>
    <p:sldId id="635" r:id="rId28"/>
    <p:sldId id="636" r:id="rId29"/>
    <p:sldId id="637" r:id="rId30"/>
    <p:sldId id="638" r:id="rId31"/>
    <p:sldId id="639" r:id="rId32"/>
    <p:sldId id="640" r:id="rId33"/>
    <p:sldId id="641" r:id="rId34"/>
    <p:sldId id="642" r:id="rId35"/>
    <p:sldId id="643" r:id="rId36"/>
    <p:sldId id="644" r:id="rId37"/>
    <p:sldId id="645" r:id="rId38"/>
    <p:sldId id="646" r:id="rId39"/>
    <p:sldId id="552" r:id="rId40"/>
    <p:sldId id="553" r:id="rId41"/>
    <p:sldId id="554" r:id="rId42"/>
    <p:sldId id="555" r:id="rId43"/>
    <p:sldId id="551" r:id="rId44"/>
    <p:sldId id="556" r:id="rId45"/>
    <p:sldId id="610" r:id="rId46"/>
    <p:sldId id="647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C940"/>
    <a:srgbClr val="FDFBA5"/>
    <a:srgbClr val="E6CFCA"/>
    <a:srgbClr val="E6E6E6"/>
    <a:srgbClr val="BD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77" autoAdjust="0"/>
    <p:restoredTop sz="94660"/>
  </p:normalViewPr>
  <p:slideViewPr>
    <p:cSldViewPr snapToGrid="0">
      <p:cViewPr varScale="1">
        <p:scale>
          <a:sx n="92" d="100"/>
          <a:sy n="92" d="100"/>
        </p:scale>
        <p:origin x="6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t>5/17/2025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7T17:44:00.272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7T17:44:02.066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7T17:44:09.6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910 59 24575,'-1'7'0,"-1"1"0,0-1 0,0 0 0,-1 1 0,0-1 0,-5 10 0,3-8 0,4-7 0,-1 1 0,0-1 0,1 0 0,-1 0 0,0 0 0,0 0 0,-1 0 0,1 0 0,0 0 0,-1-1 0,1 1 0,-1-1 0,-3 2 0,3-2 0,0 1 0,0 0 0,0 0 0,0 0 0,0 0 0,0 0 0,0 1 0,-3 4 0,4-5 0,-1 1 0,1-1 0,0 0 0,-1 1 0,0-1 0,1 0 0,-1 0 0,0-1 0,0 1 0,0-1 0,0 1 0,0-1 0,-1 0 0,1 0 0,-7 1 0,-4 0 0,-1-1 0,-23-1 0,26-1 0,0 1 0,1 1 0,-15 2 0,-46 7 0,46-7 0,-28 7 0,43-7 0,-1-1 0,-1 0 0,1-1 0,0-1 0,0 0 0,0 0 0,0-1 0,-1-1 0,1 0 0,1 0 0,-1-1 0,0-1 0,1 0 0,-1-1 0,1 0 0,-20-13 0,-86-37 0,48 4 0,60 45 0,1-1 0,0 0 0,0 0 0,1 0 0,-9-12 0,2 2 0,12 15-136,1 0-1,0 0 1,0 0-1,0 1 1,0-1-1,0 0 1,0 0-1,0-1 0,0-2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7T17:44:11.2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37 24575,'0'-2'0,"2"-3"0,3 0 0,0-2 0,2 1 0,1 1 0,1 2 0,1 1 0,2 1 0,-1 0 0,1 1 0,0 1 0,-2-1-8191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7T17:44:18.4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0 162 24575,'5'-1'0,"-1"-1"0,0 1 0,1-1 0,-1 0 0,0 0 0,0 0 0,0-1 0,0 1 0,0-1 0,5-5 0,1-2 0,0 1 0,1 0 0,15-11 0,23-19 0,-43 34-124,-1 0 0,1 0 0,1 1 0,-1 0 0,1 0 0,-1 0-1,1 1 1,0 0 0,0 0 0,10-2 0,-9 3-6702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7T17:44:25.3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24575,'6'0'0,"-1"1"0,1 0 0,0 0 0,-1 0 0,1 1 0,-1 0 0,0 0 0,1 0 0,-1 0 0,0 1 0,0 0 0,0 0 0,-1 0 0,9 9 0,3 0 0,60 31 0,-69-39-151,0 0-1,0-1 0,1 0 0,-1-1 1,1 0-1,-1 0 0,1 0 1,10 0-1,-8-1-6674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7T17:44:26.3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24575,'292'0'-1365,"-282"0"-5461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7T17:44:28.0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233 1 24575,'-222'0'-1365,"212"0"-5461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7T17:44:29.4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331 1 24575,'-1'5'0,"-1"-1"0,1 1 0,-1 0 0,0-1 0,0 1 0,-1-1 0,1 1 0,-1-1 0,0 0 0,0 0 0,0-1 0,-8 8 0,4-8 0,-1 1 0,0-1 0,1-1 0,-1 0 0,0 0 0,0 0 0,-1-1 0,-8 0 0,-22 5 0,8-2 0,27-4 0,0 1 0,-1-1 0,1 1 0,0 0 0,0 0 0,-1 0 0,1 0 0,0 1 0,0-1 0,0 1 0,1 0 0,-1 1 0,-7 4 0,-51 52 0,45-49-1365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7T17:44:31.2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138 1 24575,'-2'0'0,"1"0"0,-1 0 0,1 0 0,-1 0 0,1 1 0,-1-1 0,1 0 0,0 1 0,-1-1 0,1 1 0,-1 0 0,1-1 0,0 1 0,0 0 0,-1 0 0,1 0 0,0 0 0,0 0 0,0 0 0,-2 2 0,0 2 0,1-1 0,-1 1 0,1 0 0,-3 9 0,-5 13 0,-2-4 135,-12 22 18,22-42-280,0-1-1,0 1 1,0-1 0,-1 1 0,1-1 0,0 0 0,-1 0 0,0 0-1,1 0 1,-1 0 0,0 0 0,-5 1 0,-1 0-6699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7T17:44:47.3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468 2179 24575,'11'0'0,"0"-1"0,0-1 0,0 0 0,0-1 0,0 0 0,-1 0 0,1-1 0,-1-1 0,0 1 0,10-8 0,8-6 0,52-43 0,-10 17 0,15-25 0,-79 64 0,0 0 0,1 1 0,0 0 0,7-4 0,-7 5 0,-1-1 0,1 0 0,-1 0 0,11-10 0,58-51 0,-45 40 0,30-31 0,-36 34 0,0 1 0,2 1 0,47-28 0,-48 32 0,-11 8 0,0 0 0,-1-1 0,13-13 0,9-7 0,47-32 0,-45 36 0,53-48 0,33-31 0,-52 46 0,-38 28 0,-20 17 0,1 1 0,1 0 0,16-10 0,10-5 0,43-37 0,10-7 0,-38 27 0,-36 27 0,29-18 0,54-41 0,5-3 0,168-100 0,-236 152 0,-29 18 0,1 1 0,0 1 0,20-10 0,48-24 0,-35 17 0,-17 12 0,0 1 0,48-12 0,11-4 0,-64 19 0,7-4 0,2 1 0,62-13 0,-68 18 0,0 0 0,0-2 0,-1-1 0,29-15 0,14-5 0,-7 6 0,83-19 0,127-24 0,-228 58 0,-16 4 0,-1-2 0,44-15 0,-46 14 0,0 1 0,0 1 0,1 1 0,-1 1 0,34 0 0,120 2 0,-89 2 0,-72 0 0,0 1 0,-1 0 0,18 5 0,34 5 0,-43-9 0,41 11 0,-46-9 0,0 0 0,1-2 0,32 2 0,-22-5 0,13-1 0,88 10 0,-95-4 0,-27-5 0,-1 1 0,0 0 0,0 1 0,0 0 0,0 0 0,0 1 0,0 0 0,-1 0 0,1 1 0,12 7 0,-2 1 0,0-1 0,1 0 0,40 14 0,-7-4 0,-14-5 0,73 19 0,-68-19 0,0 1 0,74 40 0,-33-14 0,-38-18 0,-28-15 0,36 16 0,236 94 0,-105-25 0,-175-88 0,-1 0 0,0 0 0,0 1 0,-1 0 0,11 13 0,2 0 0,57 42 0,-71-55 0,0 0 0,13 17 0,12 13 0,-8-13 0,-1 1 0,-1 1 0,-1 1 0,21 37 0,-34-48 0,0 1 0,11 33 0,-12-28 0,12 25 0,-14-35 0,-1 1 0,0 0 0,-1 0 0,-1 0 0,3 26 0,3 15 0,51 220 0,-10-74 0,2-1 0,-45-160 0,-1 0 0,0 42 0,-5-67 0,4 42 0,1 42 0,-7 17 0,1-113 0,-1 1 0,0-1 0,0 0 0,0 0 0,0 0 0,0 0 0,-1 0 0,0 0 0,1 0 0,-1 0 0,0 0 0,-4 3 0,-33 31 0,7-9 0,19-16 0,0 0 0,-1-1 0,-28 17 0,-3 3 0,-9 11 0,-1-3 0,-78 41 0,120-72 0,0 0 0,1 1 0,-17 14 0,15-11 0,-26 17 0,-33 26 0,28-21 0,37-27 0,0 0 0,-1-1 0,0 0 0,0 0 0,-14 6 0,-143 69 0,97-53 0,-2-2 0,-88 19 0,-113 24 0,-72 14 0,205-60 0,35-4 0,0-4 0,-125 1 0,166-16 0,-140-5 0,159 2 0,1-3 0,-71-17 0,-204-77 0,116 29 0,135 41 0,34 14 0,-45-14 0,-124-37 0,172 60 0,0 1 0,-1 2 0,-33-1 0,36 3 0,-85-15 0,-2 0 0,-111-8 0,184 16 0,30 5 0,-1 1 0,0 1 0,-24-2 0,-1 2 0,1-2 0,-63-14 0,60 10 0,-13-3 0,0 0 0,-57-4 0,86 11 0,-1 0 0,-37-12 0,36 8 0,-50-7 0,52 11 0,1-1 0,-27-8 0,30 6 0,0 2 0,0 0 0,-34-2 0,38 5 0,1-1 0,-1 0 0,1-1 0,0-1 0,-24-10 0,0 0 0,0-1 0,19 8 0,-28-8 0,29 10 0,2 0 0,-26-13 0,27 11 0,0 1 0,0 0 0,-22-5 0,37 12 0,-28-6 0,0-1 0,0-1 0,-34-15 0,-26-19 0,-66-34 0,142 70 0,0 0 0,0 0 0,-1 2 0,-22-5 0,20 5 0,0-1 0,-27-10 0,-63-26 0,65 27 0,5-4 0,-4-3 0,-56-20 0,41 15 0,25 7 0,27 17 0,0-1 0,0 1 0,0 0 0,0 0 0,0 0 0,-1 0 0,1 1 0,0 0 0,-1-1 0,1 1 0,-1 0 0,-7 0 0,-80 1 0,-17 0 0,98-1 0,0-1 0,-18-6 0,18 5 0,1 0 0,-1 1 0,-13-2 0,-98 4 0,135-1 0,0 0 0,0-2 0,0 0 0,23-7 0,-18 4 0,33-5 0,6 0 0,-40 7 0,0 0 0,-1 2 0,24-1 0,-22 2 0,0-1 0,0-1 0,35-9 0,21-4 0,8-7-1365,-74 22-5461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t>5/17/2025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en-US" smtClean="0"/>
              <a:pPr/>
              <a:t>5/17/2025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customXml" Target="../ink/ink7.xml"/><Relationship Id="rId18" Type="http://schemas.openxmlformats.org/officeDocument/2006/relationships/image" Target="../media/image27.png"/><Relationship Id="rId3" Type="http://schemas.openxmlformats.org/officeDocument/2006/relationships/image" Target="../media/image20.png"/><Relationship Id="rId21" Type="http://schemas.openxmlformats.org/officeDocument/2006/relationships/customXml" Target="../ink/ink11.xml"/><Relationship Id="rId7" Type="http://schemas.openxmlformats.org/officeDocument/2006/relationships/customXml" Target="../ink/ink4.xml"/><Relationship Id="rId12" Type="http://schemas.openxmlformats.org/officeDocument/2006/relationships/image" Target="../media/image24.png"/><Relationship Id="rId17" Type="http://schemas.openxmlformats.org/officeDocument/2006/relationships/customXml" Target="../ink/ink9.xml"/><Relationship Id="rId2" Type="http://schemas.openxmlformats.org/officeDocument/2006/relationships/customXml" Target="../ink/ink1.xml"/><Relationship Id="rId16" Type="http://schemas.openxmlformats.org/officeDocument/2006/relationships/image" Target="../media/image26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customXml" Target="../ink/ink6.xml"/><Relationship Id="rId5" Type="http://schemas.openxmlformats.org/officeDocument/2006/relationships/customXml" Target="../ink/ink3.xml"/><Relationship Id="rId15" Type="http://schemas.openxmlformats.org/officeDocument/2006/relationships/customXml" Target="../ink/ink8.xml"/><Relationship Id="rId10" Type="http://schemas.openxmlformats.org/officeDocument/2006/relationships/image" Target="../media/image23.png"/><Relationship Id="rId19" Type="http://schemas.openxmlformats.org/officeDocument/2006/relationships/customXml" Target="../ink/ink10.xml"/><Relationship Id="rId4" Type="http://schemas.openxmlformats.org/officeDocument/2006/relationships/customXml" Target="../ink/ink2.xml"/><Relationship Id="rId9" Type="http://schemas.openxmlformats.org/officeDocument/2006/relationships/customXml" Target="../ink/ink5.xml"/><Relationship Id="rId14" Type="http://schemas.openxmlformats.org/officeDocument/2006/relationships/image" Target="../media/image25.png"/><Relationship Id="rId22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930" y="595779"/>
            <a:ext cx="6858002" cy="914400"/>
          </a:xfrm>
        </p:spPr>
        <p:txBody>
          <a:bodyPr/>
          <a:lstStyle/>
          <a:p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Sikh Family Hub</a:t>
            </a:r>
          </a:p>
          <a:p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Prem Ras Kids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FE9104-1236-42DA-9EA3-96A89986FF1A}"/>
              </a:ext>
            </a:extLst>
          </p:cNvPr>
          <p:cNvSpPr/>
          <p:nvPr/>
        </p:nvSpPr>
        <p:spPr>
          <a:xfrm rot="1649159">
            <a:off x="-135879" y="4344232"/>
            <a:ext cx="10166464" cy="112541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662181"/>
              </a:avLst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/>
                <a:solidFill>
                  <a:srgbClr val="6DC025"/>
                </a:solidFill>
                <a:effectLst/>
                <a:uLnTx/>
                <a:uFillTx/>
                <a:latin typeface="Segoe Print"/>
                <a:ea typeface="+mn-ea"/>
                <a:cs typeface="+mn-cs"/>
              </a:rPr>
              <a:t>MUHARNI: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/>
                <a:solidFill>
                  <a:srgbClr val="6DC025"/>
                </a:solidFill>
                <a:effectLst/>
                <a:uLnTx/>
                <a:uFillTx/>
                <a:latin typeface="Segoe Print"/>
                <a:ea typeface="+mn-ea"/>
                <a:cs typeface="+mn-cs"/>
              </a:rPr>
              <a:t>Siharhi</a:t>
            </a:r>
            <a:endParaRPr kumimoji="0" lang="en-US" sz="4800" b="1" i="0" u="none" strike="noStrike" kern="1200" cap="none" spc="0" normalizeH="0" baseline="0" noProof="0" dirty="0">
              <a:ln/>
              <a:solidFill>
                <a:srgbClr val="6DC025"/>
              </a:solidFill>
              <a:effectLst/>
              <a:uLnTx/>
              <a:uFillTx/>
              <a:latin typeface="Segoe Print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D97443-E717-4257-8B87-C4FBC29D5748}"/>
              </a:ext>
            </a:extLst>
          </p:cNvPr>
          <p:cNvSpPr/>
          <p:nvPr/>
        </p:nvSpPr>
        <p:spPr>
          <a:xfrm>
            <a:off x="154745" y="182880"/>
            <a:ext cx="11859064" cy="6355224"/>
          </a:xfrm>
          <a:prstGeom prst="rect">
            <a:avLst/>
          </a:prstGeom>
          <a:noFill/>
          <a:ln w="107950" cap="flat" cmpd="sng" algn="ctr">
            <a:solidFill>
              <a:srgbClr val="00B0F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8BBEF1"/>
              </a:solidFill>
              <a:effectLst/>
              <a:uLnTx/>
              <a:uFillTx/>
              <a:latin typeface="Segoe Prin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539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Title and Content Layout with List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Add </a:t>
            </a:r>
            <a:r>
              <a:t>your first </a:t>
            </a:r>
            <a:r>
              <a:rPr dirty="0"/>
              <a:t>bullet point here</a:t>
            </a:r>
          </a:p>
          <a:p>
            <a:r>
              <a:rPr dirty="0"/>
              <a:t>Add </a:t>
            </a:r>
            <a:r>
              <a:t>your second </a:t>
            </a:r>
            <a:r>
              <a:rPr dirty="0"/>
              <a:t>bullet point here</a:t>
            </a:r>
          </a:p>
          <a:p>
            <a:r>
              <a:rPr dirty="0"/>
              <a:t>Add your third bullet point here</a:t>
            </a:r>
          </a:p>
        </p:txBody>
      </p:sp>
      <p:pic>
        <p:nvPicPr>
          <p:cNvPr id="4" name="Video 6" title="Animated Clouds And Sun">
            <a:hlinkClick r:id="" action="ppaction://media"/>
            <a:extLst>
              <a:ext uri="{FF2B5EF4-FFF2-40B4-BE49-F238E27FC236}">
                <a16:creationId xmlns:a16="http://schemas.microsoft.com/office/drawing/2014/main" id="{112AE965-0C2A-4817-94D3-B9B9BE14AC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9F3416E-8A5A-4BD1-89C2-4D4B748445C5}"/>
              </a:ext>
            </a:extLst>
          </p:cNvPr>
          <p:cNvSpPr/>
          <p:nvPr/>
        </p:nvSpPr>
        <p:spPr>
          <a:xfrm>
            <a:off x="-1015533" y="2360214"/>
            <a:ext cx="1097661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rgbClr val="F3771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Segoe Print"/>
                <a:ea typeface="+mn-ea"/>
                <a:cs typeface="+mn-cs"/>
              </a:rPr>
              <a:t>Muharni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rgbClr val="F3771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Segoe Print"/>
                <a:ea typeface="+mn-ea"/>
                <a:cs typeface="+mn-cs"/>
              </a:rPr>
              <a:t> Time!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001721-7F74-4ED7-8051-173C60A6B5B1}"/>
              </a:ext>
            </a:extLst>
          </p:cNvPr>
          <p:cNvSpPr txBox="1"/>
          <p:nvPr/>
        </p:nvSpPr>
        <p:spPr>
          <a:xfrm>
            <a:off x="3117714" y="3312847"/>
            <a:ext cx="61252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(Repeat 5 times)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463074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0D6F1936-A2FD-4576-86C4-9F6DC4E6CF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150187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291764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83600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</a:t>
            </a:r>
            <a:r>
              <a:rPr lang="en-CA" sz="4400" b="1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e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6209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e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684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a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25459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6209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2548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21149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27426" y="23665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A26424C-216D-451B-9035-CE1B333C6A04}"/>
              </a:ext>
            </a:extLst>
          </p:cNvPr>
          <p:cNvSpPr txBox="1">
            <a:spLocks/>
          </p:cNvSpPr>
          <p:nvPr/>
        </p:nvSpPr>
        <p:spPr>
          <a:xfrm>
            <a:off x="1329342" y="106376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31C0F7A-5627-472D-8883-CA9F8E74D3CE}"/>
              </a:ext>
            </a:extLst>
          </p:cNvPr>
          <p:cNvSpPr txBox="1">
            <a:spLocks/>
          </p:cNvSpPr>
          <p:nvPr/>
        </p:nvSpPr>
        <p:spPr>
          <a:xfrm>
            <a:off x="2196126" y="106376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is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2F9D6164-8D10-4697-B05E-0AAABFAC55F2}"/>
              </a:ext>
            </a:extLst>
          </p:cNvPr>
          <p:cNvSpPr txBox="1">
            <a:spLocks/>
          </p:cNvSpPr>
          <p:nvPr/>
        </p:nvSpPr>
        <p:spPr>
          <a:xfrm>
            <a:off x="3103212" y="106376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E60B803-3F5C-41B8-BDB7-33A63D1DF9C7}"/>
              </a:ext>
            </a:extLst>
          </p:cNvPr>
          <p:cNvSpPr txBox="1">
            <a:spLocks/>
          </p:cNvSpPr>
          <p:nvPr/>
        </p:nvSpPr>
        <p:spPr>
          <a:xfrm>
            <a:off x="4038435" y="105761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724762F4-AFEE-4E46-B7EA-B4FE612A6BB2}"/>
              </a:ext>
            </a:extLst>
          </p:cNvPr>
          <p:cNvSpPr txBox="1">
            <a:spLocks/>
          </p:cNvSpPr>
          <p:nvPr/>
        </p:nvSpPr>
        <p:spPr>
          <a:xfrm>
            <a:off x="491299" y="105625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457B1AD-6FAB-4469-AC74-ABA5FDCC5407}"/>
              </a:ext>
            </a:extLst>
          </p:cNvPr>
          <p:cNvSpPr txBox="1">
            <a:spLocks/>
          </p:cNvSpPr>
          <p:nvPr/>
        </p:nvSpPr>
        <p:spPr>
          <a:xfrm>
            <a:off x="6733468" y="106375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2EF819EC-DC8F-41CF-8969-786737475ECA}"/>
              </a:ext>
            </a:extLst>
          </p:cNvPr>
          <p:cNvSpPr txBox="1">
            <a:spLocks/>
          </p:cNvSpPr>
          <p:nvPr/>
        </p:nvSpPr>
        <p:spPr>
          <a:xfrm>
            <a:off x="7629872" y="105470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0AABDBF1-D289-43A3-9CF7-050C09289299}"/>
              </a:ext>
            </a:extLst>
          </p:cNvPr>
          <p:cNvSpPr txBox="1">
            <a:spLocks/>
          </p:cNvSpPr>
          <p:nvPr/>
        </p:nvSpPr>
        <p:spPr>
          <a:xfrm>
            <a:off x="8509406" y="106908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0EC3F34A-B323-4E5F-A093-C17403F29888}"/>
              </a:ext>
            </a:extLst>
          </p:cNvPr>
          <p:cNvSpPr txBox="1">
            <a:spLocks/>
          </p:cNvSpPr>
          <p:nvPr/>
        </p:nvSpPr>
        <p:spPr>
          <a:xfrm>
            <a:off x="5836422" y="106832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035ED4DA-61B2-4663-A891-06415F1DC7AF}"/>
              </a:ext>
            </a:extLst>
          </p:cNvPr>
          <p:cNvSpPr txBox="1">
            <a:spLocks/>
          </p:cNvSpPr>
          <p:nvPr/>
        </p:nvSpPr>
        <p:spPr>
          <a:xfrm>
            <a:off x="4943684" y="102965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379F24E-8EB7-4207-B59E-2F5328897F7C}"/>
              </a:ext>
            </a:extLst>
          </p:cNvPr>
          <p:cNvSpPr txBox="1">
            <a:spLocks/>
          </p:cNvSpPr>
          <p:nvPr/>
        </p:nvSpPr>
        <p:spPr>
          <a:xfrm>
            <a:off x="9411312" y="101316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70031D97-30AD-4E7D-8B3E-BD1FE3F54209}"/>
              </a:ext>
            </a:extLst>
          </p:cNvPr>
          <p:cNvSpPr txBox="1">
            <a:spLocks/>
          </p:cNvSpPr>
          <p:nvPr/>
        </p:nvSpPr>
        <p:spPr>
          <a:xfrm>
            <a:off x="10239952" y="107589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EBC73D3-E428-4DCE-93E9-AFEB02E599F5}"/>
              </a:ext>
            </a:extLst>
          </p:cNvPr>
          <p:cNvSpPr txBox="1">
            <a:spLocks/>
          </p:cNvSpPr>
          <p:nvPr/>
        </p:nvSpPr>
        <p:spPr>
          <a:xfrm>
            <a:off x="1316816" y="187795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D98E2F20-0008-42C8-896C-2AE593FEA133}"/>
              </a:ext>
            </a:extLst>
          </p:cNvPr>
          <p:cNvSpPr txBox="1">
            <a:spLocks/>
          </p:cNvSpPr>
          <p:nvPr/>
        </p:nvSpPr>
        <p:spPr>
          <a:xfrm>
            <a:off x="2183600" y="187795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ih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581029D4-BFBC-4650-9DD6-AE13D2A5C7D7}"/>
              </a:ext>
            </a:extLst>
          </p:cNvPr>
          <p:cNvSpPr txBox="1">
            <a:spLocks/>
          </p:cNvSpPr>
          <p:nvPr/>
        </p:nvSpPr>
        <p:spPr>
          <a:xfrm>
            <a:off x="3090686" y="187795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A2BD8711-DDC3-4059-8CE5-F1A025AA0648}"/>
              </a:ext>
            </a:extLst>
          </p:cNvPr>
          <p:cNvSpPr txBox="1">
            <a:spLocks/>
          </p:cNvSpPr>
          <p:nvPr/>
        </p:nvSpPr>
        <p:spPr>
          <a:xfrm>
            <a:off x="4025909" y="187180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10892309-E5D5-4258-A3AE-864C62A5B13F}"/>
              </a:ext>
            </a:extLst>
          </p:cNvPr>
          <p:cNvSpPr txBox="1">
            <a:spLocks/>
          </p:cNvSpPr>
          <p:nvPr/>
        </p:nvSpPr>
        <p:spPr>
          <a:xfrm>
            <a:off x="478773" y="187044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713594D-2998-4367-B12F-906C688270C9}"/>
              </a:ext>
            </a:extLst>
          </p:cNvPr>
          <p:cNvSpPr txBox="1">
            <a:spLocks/>
          </p:cNvSpPr>
          <p:nvPr/>
        </p:nvSpPr>
        <p:spPr>
          <a:xfrm>
            <a:off x="6720942" y="187794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796AC94D-4E7E-47C9-9C0E-2B4C5661EBDD}"/>
              </a:ext>
            </a:extLst>
          </p:cNvPr>
          <p:cNvSpPr txBox="1">
            <a:spLocks/>
          </p:cNvSpPr>
          <p:nvPr/>
        </p:nvSpPr>
        <p:spPr>
          <a:xfrm>
            <a:off x="7617346" y="186889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CCF735A0-67E8-404C-811C-091612DE54F3}"/>
              </a:ext>
            </a:extLst>
          </p:cNvPr>
          <p:cNvSpPr txBox="1">
            <a:spLocks/>
          </p:cNvSpPr>
          <p:nvPr/>
        </p:nvSpPr>
        <p:spPr>
          <a:xfrm>
            <a:off x="8496880" y="185822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9B061824-B666-415E-8C87-B9C88CE2FD89}"/>
              </a:ext>
            </a:extLst>
          </p:cNvPr>
          <p:cNvSpPr txBox="1">
            <a:spLocks/>
          </p:cNvSpPr>
          <p:nvPr/>
        </p:nvSpPr>
        <p:spPr>
          <a:xfrm>
            <a:off x="5823896" y="188251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60645BC-32D5-4200-9B17-D191A29C2DEE}"/>
              </a:ext>
            </a:extLst>
          </p:cNvPr>
          <p:cNvSpPr txBox="1">
            <a:spLocks/>
          </p:cNvSpPr>
          <p:nvPr/>
        </p:nvSpPr>
        <p:spPr>
          <a:xfrm>
            <a:off x="4931158" y="18438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52F0C41-A72A-4001-BF02-ED23825562C2}"/>
              </a:ext>
            </a:extLst>
          </p:cNvPr>
          <p:cNvSpPr txBox="1">
            <a:spLocks/>
          </p:cNvSpPr>
          <p:nvPr/>
        </p:nvSpPr>
        <p:spPr>
          <a:xfrm>
            <a:off x="9398786" y="182735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0F7414F-C0FB-4EA2-8C96-14393DCCFCF6}"/>
              </a:ext>
            </a:extLst>
          </p:cNvPr>
          <p:cNvSpPr txBox="1">
            <a:spLocks/>
          </p:cNvSpPr>
          <p:nvPr/>
        </p:nvSpPr>
        <p:spPr>
          <a:xfrm>
            <a:off x="10227426" y="186503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D93DC311-7AFB-4FE5-B389-631EF514B734}"/>
              </a:ext>
            </a:extLst>
          </p:cNvPr>
          <p:cNvSpPr txBox="1">
            <a:spLocks/>
          </p:cNvSpPr>
          <p:nvPr/>
        </p:nvSpPr>
        <p:spPr>
          <a:xfrm>
            <a:off x="1329342" y="269214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E9F21588-DA9D-4FF1-80D3-30A40E846A12}"/>
              </a:ext>
            </a:extLst>
          </p:cNvPr>
          <p:cNvSpPr txBox="1">
            <a:spLocks/>
          </p:cNvSpPr>
          <p:nvPr/>
        </p:nvSpPr>
        <p:spPr>
          <a:xfrm>
            <a:off x="2196126" y="269214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A57E8C05-D8AD-4B33-BFED-704A19A9AFB1}"/>
              </a:ext>
            </a:extLst>
          </p:cNvPr>
          <p:cNvSpPr txBox="1">
            <a:spLocks/>
          </p:cNvSpPr>
          <p:nvPr/>
        </p:nvSpPr>
        <p:spPr>
          <a:xfrm>
            <a:off x="3103212" y="269214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7EDAAE72-960D-4693-BA80-A830444DEE9F}"/>
              </a:ext>
            </a:extLst>
          </p:cNvPr>
          <p:cNvSpPr txBox="1">
            <a:spLocks/>
          </p:cNvSpPr>
          <p:nvPr/>
        </p:nvSpPr>
        <p:spPr>
          <a:xfrm>
            <a:off x="4038435" y="268599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64E61276-ED60-4100-BF25-B57B1A901EC4}"/>
              </a:ext>
            </a:extLst>
          </p:cNvPr>
          <p:cNvSpPr txBox="1">
            <a:spLocks/>
          </p:cNvSpPr>
          <p:nvPr/>
        </p:nvSpPr>
        <p:spPr>
          <a:xfrm>
            <a:off x="491299" y="268463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9300667-8C0D-4E2E-A999-A69B69B77F32}"/>
              </a:ext>
            </a:extLst>
          </p:cNvPr>
          <p:cNvSpPr txBox="1">
            <a:spLocks/>
          </p:cNvSpPr>
          <p:nvPr/>
        </p:nvSpPr>
        <p:spPr>
          <a:xfrm>
            <a:off x="6733468" y="269213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91B6388-481A-426A-873C-8F7072831728}"/>
              </a:ext>
            </a:extLst>
          </p:cNvPr>
          <p:cNvSpPr txBox="1">
            <a:spLocks/>
          </p:cNvSpPr>
          <p:nvPr/>
        </p:nvSpPr>
        <p:spPr>
          <a:xfrm>
            <a:off x="7629872" y="268308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436D381D-BF6A-4355-8ECF-BED7E111F766}"/>
              </a:ext>
            </a:extLst>
          </p:cNvPr>
          <p:cNvSpPr txBox="1">
            <a:spLocks/>
          </p:cNvSpPr>
          <p:nvPr/>
        </p:nvSpPr>
        <p:spPr>
          <a:xfrm>
            <a:off x="8509406" y="26724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DEE50E9B-9B30-4D9E-BA21-154973BBB396}"/>
              </a:ext>
            </a:extLst>
          </p:cNvPr>
          <p:cNvSpPr txBox="1">
            <a:spLocks/>
          </p:cNvSpPr>
          <p:nvPr/>
        </p:nvSpPr>
        <p:spPr>
          <a:xfrm>
            <a:off x="5836422" y="269670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5E4B1527-ECD5-4E97-B02C-2767273B9438}"/>
              </a:ext>
            </a:extLst>
          </p:cNvPr>
          <p:cNvSpPr txBox="1">
            <a:spLocks/>
          </p:cNvSpPr>
          <p:nvPr/>
        </p:nvSpPr>
        <p:spPr>
          <a:xfrm>
            <a:off x="4943684" y="265803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479A6E8-A3D9-4C6F-A3CD-2EF18C8F9912}"/>
              </a:ext>
            </a:extLst>
          </p:cNvPr>
          <p:cNvSpPr txBox="1">
            <a:spLocks/>
          </p:cNvSpPr>
          <p:nvPr/>
        </p:nvSpPr>
        <p:spPr>
          <a:xfrm>
            <a:off x="9411312" y="264154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245724B-CAD8-4484-8EFF-76BEDAD75DDE}"/>
              </a:ext>
            </a:extLst>
          </p:cNvPr>
          <p:cNvSpPr txBox="1">
            <a:spLocks/>
          </p:cNvSpPr>
          <p:nvPr/>
        </p:nvSpPr>
        <p:spPr>
          <a:xfrm>
            <a:off x="10239952" y="26792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29760390-2460-4C8C-BE18-72DC3ABC2D70}"/>
              </a:ext>
            </a:extLst>
          </p:cNvPr>
          <p:cNvSpPr txBox="1">
            <a:spLocks/>
          </p:cNvSpPr>
          <p:nvPr/>
        </p:nvSpPr>
        <p:spPr>
          <a:xfrm>
            <a:off x="1329342" y="35188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7CE715EA-2450-47B5-A76A-FED2287D9FB1}"/>
              </a:ext>
            </a:extLst>
          </p:cNvPr>
          <p:cNvSpPr txBox="1">
            <a:spLocks/>
          </p:cNvSpPr>
          <p:nvPr/>
        </p:nvSpPr>
        <p:spPr>
          <a:xfrm>
            <a:off x="2196126" y="35188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DBA32BAE-AFC7-47A3-9ABA-CE98F714CC62}"/>
              </a:ext>
            </a:extLst>
          </p:cNvPr>
          <p:cNvSpPr txBox="1">
            <a:spLocks/>
          </p:cNvSpPr>
          <p:nvPr/>
        </p:nvSpPr>
        <p:spPr>
          <a:xfrm>
            <a:off x="3103212" y="35188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92C8E846-0812-49F7-96EB-1DBC1A1A5247}"/>
              </a:ext>
            </a:extLst>
          </p:cNvPr>
          <p:cNvSpPr txBox="1">
            <a:spLocks/>
          </p:cNvSpPr>
          <p:nvPr/>
        </p:nvSpPr>
        <p:spPr>
          <a:xfrm>
            <a:off x="4038435" y="35127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1F33596D-A847-4857-9814-A49C5EBABFC7}"/>
              </a:ext>
            </a:extLst>
          </p:cNvPr>
          <p:cNvSpPr txBox="1">
            <a:spLocks/>
          </p:cNvSpPr>
          <p:nvPr/>
        </p:nvSpPr>
        <p:spPr>
          <a:xfrm>
            <a:off x="491299" y="35113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479516C0-D3D7-446B-A0D9-B8D1ED246F66}"/>
              </a:ext>
            </a:extLst>
          </p:cNvPr>
          <p:cNvSpPr txBox="1">
            <a:spLocks/>
          </p:cNvSpPr>
          <p:nvPr/>
        </p:nvSpPr>
        <p:spPr>
          <a:xfrm>
            <a:off x="6733468" y="35188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C6FA34CC-41C1-4E5A-A662-40CAF6B3F96A}"/>
              </a:ext>
            </a:extLst>
          </p:cNvPr>
          <p:cNvSpPr txBox="1">
            <a:spLocks/>
          </p:cNvSpPr>
          <p:nvPr/>
        </p:nvSpPr>
        <p:spPr>
          <a:xfrm>
            <a:off x="7629872" y="35098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AFCAB88C-9D52-439F-85EC-2909F2840E38}"/>
              </a:ext>
            </a:extLst>
          </p:cNvPr>
          <p:cNvSpPr txBox="1">
            <a:spLocks/>
          </p:cNvSpPr>
          <p:nvPr/>
        </p:nvSpPr>
        <p:spPr>
          <a:xfrm>
            <a:off x="8509406" y="349912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D994B55-BCCA-4F60-BBDF-A639E0C47526}"/>
              </a:ext>
            </a:extLst>
          </p:cNvPr>
          <p:cNvSpPr txBox="1">
            <a:spLocks/>
          </p:cNvSpPr>
          <p:nvPr/>
        </p:nvSpPr>
        <p:spPr>
          <a:xfrm>
            <a:off x="5836422" y="35234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65750F1A-B19F-495A-9BF1-5CB19554FB8D}"/>
              </a:ext>
            </a:extLst>
          </p:cNvPr>
          <p:cNvSpPr txBox="1">
            <a:spLocks/>
          </p:cNvSpPr>
          <p:nvPr/>
        </p:nvSpPr>
        <p:spPr>
          <a:xfrm>
            <a:off x="4943684" y="348475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F558CF0C-F14B-45C8-B3C6-1693AEB9F75F}"/>
              </a:ext>
            </a:extLst>
          </p:cNvPr>
          <p:cNvSpPr txBox="1">
            <a:spLocks/>
          </p:cNvSpPr>
          <p:nvPr/>
        </p:nvSpPr>
        <p:spPr>
          <a:xfrm>
            <a:off x="9411312" y="34682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1A8F02E8-F469-42A9-9EE3-E64F08E82A1F}"/>
              </a:ext>
            </a:extLst>
          </p:cNvPr>
          <p:cNvSpPr txBox="1">
            <a:spLocks/>
          </p:cNvSpPr>
          <p:nvPr/>
        </p:nvSpPr>
        <p:spPr>
          <a:xfrm>
            <a:off x="10239952" y="350593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16BE8A3-EB9B-4DA4-AED5-54A23EDF5AEB}"/>
              </a:ext>
            </a:extLst>
          </p:cNvPr>
          <p:cNvSpPr txBox="1">
            <a:spLocks/>
          </p:cNvSpPr>
          <p:nvPr/>
        </p:nvSpPr>
        <p:spPr>
          <a:xfrm>
            <a:off x="1316816" y="433305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E7C34884-BDE8-4A65-BE3E-B0E8BBF217DA}"/>
              </a:ext>
            </a:extLst>
          </p:cNvPr>
          <p:cNvSpPr txBox="1">
            <a:spLocks/>
          </p:cNvSpPr>
          <p:nvPr/>
        </p:nvSpPr>
        <p:spPr>
          <a:xfrm>
            <a:off x="2183600" y="433305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4E1D76BD-A920-4493-B953-B9603CD2B4A2}"/>
              </a:ext>
            </a:extLst>
          </p:cNvPr>
          <p:cNvSpPr txBox="1">
            <a:spLocks/>
          </p:cNvSpPr>
          <p:nvPr/>
        </p:nvSpPr>
        <p:spPr>
          <a:xfrm>
            <a:off x="3090686" y="433304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6DE60E7E-69F2-4A63-8B51-937787B9EE42}"/>
              </a:ext>
            </a:extLst>
          </p:cNvPr>
          <p:cNvSpPr txBox="1">
            <a:spLocks/>
          </p:cNvSpPr>
          <p:nvPr/>
        </p:nvSpPr>
        <p:spPr>
          <a:xfrm>
            <a:off x="4025909" y="432689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464D381-DB6D-4613-94F5-B6F50B2D569C}"/>
              </a:ext>
            </a:extLst>
          </p:cNvPr>
          <p:cNvSpPr txBox="1">
            <a:spLocks/>
          </p:cNvSpPr>
          <p:nvPr/>
        </p:nvSpPr>
        <p:spPr>
          <a:xfrm>
            <a:off x="478773" y="432554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D83BC1-78A0-4476-8548-F086905A459A}"/>
              </a:ext>
            </a:extLst>
          </p:cNvPr>
          <p:cNvSpPr txBox="1">
            <a:spLocks/>
          </p:cNvSpPr>
          <p:nvPr/>
        </p:nvSpPr>
        <p:spPr>
          <a:xfrm>
            <a:off x="6720942" y="433304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9C8572EB-EAB3-4ACF-A0E1-3553DE739DA6}"/>
              </a:ext>
            </a:extLst>
          </p:cNvPr>
          <p:cNvSpPr txBox="1">
            <a:spLocks/>
          </p:cNvSpPr>
          <p:nvPr/>
        </p:nvSpPr>
        <p:spPr>
          <a:xfrm>
            <a:off x="7617346" y="432399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8A690AD-1E22-4277-9371-32415CFE5049}"/>
              </a:ext>
            </a:extLst>
          </p:cNvPr>
          <p:cNvSpPr txBox="1">
            <a:spLocks/>
          </p:cNvSpPr>
          <p:nvPr/>
        </p:nvSpPr>
        <p:spPr>
          <a:xfrm>
            <a:off x="8496880" y="43133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FD837548-8112-410E-B899-6463FCFCEF5D}"/>
              </a:ext>
            </a:extLst>
          </p:cNvPr>
          <p:cNvSpPr txBox="1">
            <a:spLocks/>
          </p:cNvSpPr>
          <p:nvPr/>
        </p:nvSpPr>
        <p:spPr>
          <a:xfrm>
            <a:off x="5823896" y="433760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B33FF849-7A1F-442C-A84D-069BEEA33892}"/>
              </a:ext>
            </a:extLst>
          </p:cNvPr>
          <p:cNvSpPr txBox="1">
            <a:spLocks/>
          </p:cNvSpPr>
          <p:nvPr/>
        </p:nvSpPr>
        <p:spPr>
          <a:xfrm>
            <a:off x="4931158" y="429894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169059FF-2093-407B-B67B-1A3F74C84707}"/>
              </a:ext>
            </a:extLst>
          </p:cNvPr>
          <p:cNvSpPr txBox="1">
            <a:spLocks/>
          </p:cNvSpPr>
          <p:nvPr/>
        </p:nvSpPr>
        <p:spPr>
          <a:xfrm>
            <a:off x="9398786" y="428244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8451C5BF-DBCB-408C-A7CC-A72C75C913D8}"/>
              </a:ext>
            </a:extLst>
          </p:cNvPr>
          <p:cNvSpPr txBox="1">
            <a:spLocks/>
          </p:cNvSpPr>
          <p:nvPr/>
        </p:nvSpPr>
        <p:spPr>
          <a:xfrm>
            <a:off x="10227426" y="43201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FF26327F-5F62-4DF6-BECB-A323E48D6108}"/>
              </a:ext>
            </a:extLst>
          </p:cNvPr>
          <p:cNvSpPr txBox="1">
            <a:spLocks/>
          </p:cNvSpPr>
          <p:nvPr/>
        </p:nvSpPr>
        <p:spPr>
          <a:xfrm>
            <a:off x="1291764" y="51848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AA14075D-BB63-4301-9B24-208AA7F0C494}"/>
              </a:ext>
            </a:extLst>
          </p:cNvPr>
          <p:cNvSpPr txBox="1">
            <a:spLocks/>
          </p:cNvSpPr>
          <p:nvPr/>
        </p:nvSpPr>
        <p:spPr>
          <a:xfrm>
            <a:off x="2158548" y="51848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38ADBB62-EFCB-46D6-A1BE-D68D8F880AB1}"/>
              </a:ext>
            </a:extLst>
          </p:cNvPr>
          <p:cNvSpPr txBox="1">
            <a:spLocks/>
          </p:cNvSpPr>
          <p:nvPr/>
        </p:nvSpPr>
        <p:spPr>
          <a:xfrm>
            <a:off x="3065634" y="51848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5E818101-0A02-4DB4-8471-118E15C16932}"/>
              </a:ext>
            </a:extLst>
          </p:cNvPr>
          <p:cNvSpPr txBox="1">
            <a:spLocks/>
          </p:cNvSpPr>
          <p:nvPr/>
        </p:nvSpPr>
        <p:spPr>
          <a:xfrm>
            <a:off x="4000857" y="51786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7CDA8945-1F18-4E58-A272-6C265F035F89}"/>
              </a:ext>
            </a:extLst>
          </p:cNvPr>
          <p:cNvSpPr txBox="1">
            <a:spLocks/>
          </p:cNvSpPr>
          <p:nvPr/>
        </p:nvSpPr>
        <p:spPr>
          <a:xfrm>
            <a:off x="453721" y="51773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601250F7-C43E-47BD-AF7A-F29814820E8B}"/>
              </a:ext>
            </a:extLst>
          </p:cNvPr>
          <p:cNvSpPr txBox="1">
            <a:spLocks/>
          </p:cNvSpPr>
          <p:nvPr/>
        </p:nvSpPr>
        <p:spPr>
          <a:xfrm>
            <a:off x="6695890" y="51848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DA32E0E9-4EA3-432D-8FFD-352D273AA6DF}"/>
              </a:ext>
            </a:extLst>
          </p:cNvPr>
          <p:cNvSpPr txBox="1">
            <a:spLocks/>
          </p:cNvSpPr>
          <p:nvPr/>
        </p:nvSpPr>
        <p:spPr>
          <a:xfrm>
            <a:off x="7592294" y="51757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DEF89569-A667-4B08-A227-A9C4B4C04A4C}"/>
              </a:ext>
            </a:extLst>
          </p:cNvPr>
          <p:cNvSpPr txBox="1">
            <a:spLocks/>
          </p:cNvSpPr>
          <p:nvPr/>
        </p:nvSpPr>
        <p:spPr>
          <a:xfrm>
            <a:off x="8471828" y="516508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10D05DD6-8948-4C20-9B27-B522C73B4D48}"/>
              </a:ext>
            </a:extLst>
          </p:cNvPr>
          <p:cNvSpPr txBox="1">
            <a:spLocks/>
          </p:cNvSpPr>
          <p:nvPr/>
        </p:nvSpPr>
        <p:spPr>
          <a:xfrm>
            <a:off x="5798844" y="51893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0C7E5AC7-0E0E-46EC-AFE2-F1F73265E2C0}"/>
              </a:ext>
            </a:extLst>
          </p:cNvPr>
          <p:cNvSpPr txBox="1">
            <a:spLocks/>
          </p:cNvSpPr>
          <p:nvPr/>
        </p:nvSpPr>
        <p:spPr>
          <a:xfrm>
            <a:off x="4906106" y="515070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42CBBC9-892B-45B5-B0DD-311FD6AE79A9}"/>
              </a:ext>
            </a:extLst>
          </p:cNvPr>
          <p:cNvSpPr txBox="1">
            <a:spLocks/>
          </p:cNvSpPr>
          <p:nvPr/>
        </p:nvSpPr>
        <p:spPr>
          <a:xfrm>
            <a:off x="9373734" y="51342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90019AC6-9611-4BEA-ABC9-90777074AFF9}"/>
              </a:ext>
            </a:extLst>
          </p:cNvPr>
          <p:cNvSpPr txBox="1">
            <a:spLocks/>
          </p:cNvSpPr>
          <p:nvPr/>
        </p:nvSpPr>
        <p:spPr>
          <a:xfrm>
            <a:off x="10202374" y="517189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B2731F3-38C3-4B5F-960C-B51A39A0B189}"/>
              </a:ext>
            </a:extLst>
          </p:cNvPr>
          <p:cNvSpPr txBox="1">
            <a:spLocks/>
          </p:cNvSpPr>
          <p:nvPr/>
        </p:nvSpPr>
        <p:spPr>
          <a:xfrm>
            <a:off x="1304290" y="591132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C3046F4E-5A40-4C4C-9B38-C7C4D03714CA}"/>
              </a:ext>
            </a:extLst>
          </p:cNvPr>
          <p:cNvSpPr txBox="1">
            <a:spLocks/>
          </p:cNvSpPr>
          <p:nvPr/>
        </p:nvSpPr>
        <p:spPr>
          <a:xfrm>
            <a:off x="2171074" y="591132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24501546-9FD9-4A64-AF24-20F5CB57D86F}"/>
              </a:ext>
            </a:extLst>
          </p:cNvPr>
          <p:cNvSpPr txBox="1">
            <a:spLocks/>
          </p:cNvSpPr>
          <p:nvPr/>
        </p:nvSpPr>
        <p:spPr>
          <a:xfrm>
            <a:off x="3078160" y="591132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E2435145-AF7E-423D-A813-E329A63E8BFB}"/>
              </a:ext>
            </a:extLst>
          </p:cNvPr>
          <p:cNvSpPr txBox="1">
            <a:spLocks/>
          </p:cNvSpPr>
          <p:nvPr/>
        </p:nvSpPr>
        <p:spPr>
          <a:xfrm>
            <a:off x="4013383" y="59051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69BD20B4-AFA9-4406-9C08-7F7C81F414DF}"/>
              </a:ext>
            </a:extLst>
          </p:cNvPr>
          <p:cNvSpPr txBox="1">
            <a:spLocks/>
          </p:cNvSpPr>
          <p:nvPr/>
        </p:nvSpPr>
        <p:spPr>
          <a:xfrm>
            <a:off x="466247" y="590381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06D8729C-4287-422B-98DF-7E6886CBB03D}"/>
              </a:ext>
            </a:extLst>
          </p:cNvPr>
          <p:cNvSpPr txBox="1">
            <a:spLocks/>
          </p:cNvSpPr>
          <p:nvPr/>
        </p:nvSpPr>
        <p:spPr>
          <a:xfrm>
            <a:off x="6708416" y="591132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7EB9D25C-9B10-401E-BD89-8448F5056054}"/>
              </a:ext>
            </a:extLst>
          </p:cNvPr>
          <p:cNvSpPr txBox="1">
            <a:spLocks/>
          </p:cNvSpPr>
          <p:nvPr/>
        </p:nvSpPr>
        <p:spPr>
          <a:xfrm>
            <a:off x="7604820" y="590226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E2477CB0-3C04-41BA-B1A8-B82D38C50C82}"/>
              </a:ext>
            </a:extLst>
          </p:cNvPr>
          <p:cNvSpPr txBox="1">
            <a:spLocks/>
          </p:cNvSpPr>
          <p:nvPr/>
        </p:nvSpPr>
        <p:spPr>
          <a:xfrm>
            <a:off x="8484354" y="58915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039BFC18-3B95-40D5-879B-3DB0D92362EC}"/>
              </a:ext>
            </a:extLst>
          </p:cNvPr>
          <p:cNvSpPr txBox="1">
            <a:spLocks/>
          </p:cNvSpPr>
          <p:nvPr/>
        </p:nvSpPr>
        <p:spPr>
          <a:xfrm>
            <a:off x="5811370" y="591588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ACCC31E9-0FF4-464D-8C05-916919067788}"/>
              </a:ext>
            </a:extLst>
          </p:cNvPr>
          <p:cNvSpPr txBox="1">
            <a:spLocks/>
          </p:cNvSpPr>
          <p:nvPr/>
        </p:nvSpPr>
        <p:spPr>
          <a:xfrm>
            <a:off x="4918632" y="58772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721C4618-DF05-43B9-A2C2-AEABDED80300}"/>
              </a:ext>
            </a:extLst>
          </p:cNvPr>
          <p:cNvSpPr txBox="1">
            <a:spLocks/>
          </p:cNvSpPr>
          <p:nvPr/>
        </p:nvSpPr>
        <p:spPr>
          <a:xfrm>
            <a:off x="9386260" y="586072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BBD1B461-6982-43E4-ACC5-083731E872C3}"/>
              </a:ext>
            </a:extLst>
          </p:cNvPr>
          <p:cNvSpPr txBox="1">
            <a:spLocks/>
          </p:cNvSpPr>
          <p:nvPr/>
        </p:nvSpPr>
        <p:spPr>
          <a:xfrm>
            <a:off x="10214900" y="589840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130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B9C7C7AE-3F23-4634-8293-539A3C096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386111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41868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208652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15738" y="2495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50961" y="2434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503825" y="2420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45994" y="2495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42398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21932" y="21731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48948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56210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23838" y="1989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52478" y="22412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817E048-FD09-40ED-9F76-32549D3E0480}"/>
              </a:ext>
            </a:extLst>
          </p:cNvPr>
          <p:cNvSpPr txBox="1">
            <a:spLocks/>
          </p:cNvSpPr>
          <p:nvPr/>
        </p:nvSpPr>
        <p:spPr>
          <a:xfrm>
            <a:off x="1329342" y="102618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9AF36E7-F213-4F38-84F4-EC41EF9019A6}"/>
              </a:ext>
            </a:extLst>
          </p:cNvPr>
          <p:cNvSpPr txBox="1">
            <a:spLocks/>
          </p:cNvSpPr>
          <p:nvPr/>
        </p:nvSpPr>
        <p:spPr>
          <a:xfrm>
            <a:off x="2196126" y="102618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479D83A9-6729-4AD2-AB07-24ED595CD1CE}"/>
              </a:ext>
            </a:extLst>
          </p:cNvPr>
          <p:cNvSpPr txBox="1">
            <a:spLocks/>
          </p:cNvSpPr>
          <p:nvPr/>
        </p:nvSpPr>
        <p:spPr>
          <a:xfrm>
            <a:off x="3103212" y="102618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EA8BBF57-5D64-4149-ABB2-27678A800DB8}"/>
              </a:ext>
            </a:extLst>
          </p:cNvPr>
          <p:cNvSpPr txBox="1">
            <a:spLocks/>
          </p:cNvSpPr>
          <p:nvPr/>
        </p:nvSpPr>
        <p:spPr>
          <a:xfrm>
            <a:off x="4038435" y="102003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E1B8C26-37A9-4A1D-B080-E92BD625C0C6}"/>
              </a:ext>
            </a:extLst>
          </p:cNvPr>
          <p:cNvSpPr txBox="1">
            <a:spLocks/>
          </p:cNvSpPr>
          <p:nvPr/>
        </p:nvSpPr>
        <p:spPr>
          <a:xfrm>
            <a:off x="491299" y="101867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183EB2C-EE1D-4E87-8B04-14FC44C566FC}"/>
              </a:ext>
            </a:extLst>
          </p:cNvPr>
          <p:cNvSpPr txBox="1">
            <a:spLocks/>
          </p:cNvSpPr>
          <p:nvPr/>
        </p:nvSpPr>
        <p:spPr>
          <a:xfrm>
            <a:off x="6733468" y="102618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98820F2-8D60-4959-8BF7-44BCBC670DF4}"/>
              </a:ext>
            </a:extLst>
          </p:cNvPr>
          <p:cNvSpPr txBox="1">
            <a:spLocks/>
          </p:cNvSpPr>
          <p:nvPr/>
        </p:nvSpPr>
        <p:spPr>
          <a:xfrm>
            <a:off x="7629872" y="101712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DAA4F0B9-0810-4441-B544-4E604D9BD650}"/>
              </a:ext>
            </a:extLst>
          </p:cNvPr>
          <p:cNvSpPr txBox="1">
            <a:spLocks/>
          </p:cNvSpPr>
          <p:nvPr/>
        </p:nvSpPr>
        <p:spPr>
          <a:xfrm>
            <a:off x="8509406" y="99392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C553E48-3C03-4E94-BA16-5940168AFA02}"/>
              </a:ext>
            </a:extLst>
          </p:cNvPr>
          <p:cNvSpPr txBox="1">
            <a:spLocks/>
          </p:cNvSpPr>
          <p:nvPr/>
        </p:nvSpPr>
        <p:spPr>
          <a:xfrm>
            <a:off x="5836422" y="103074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41A9FD54-B503-4CB8-ADC4-A6D012D39528}"/>
              </a:ext>
            </a:extLst>
          </p:cNvPr>
          <p:cNvSpPr txBox="1">
            <a:spLocks/>
          </p:cNvSpPr>
          <p:nvPr/>
        </p:nvSpPr>
        <p:spPr>
          <a:xfrm>
            <a:off x="4943684" y="101712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619D158-83BB-4F3A-84C3-ECA7C01C40DC}"/>
              </a:ext>
            </a:extLst>
          </p:cNvPr>
          <p:cNvSpPr txBox="1">
            <a:spLocks/>
          </p:cNvSpPr>
          <p:nvPr/>
        </p:nvSpPr>
        <p:spPr>
          <a:xfrm>
            <a:off x="9411312" y="97558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2498069-29E3-4C41-BAEB-9C84FA5DDA11}"/>
              </a:ext>
            </a:extLst>
          </p:cNvPr>
          <p:cNvSpPr txBox="1">
            <a:spLocks/>
          </p:cNvSpPr>
          <p:nvPr/>
        </p:nvSpPr>
        <p:spPr>
          <a:xfrm>
            <a:off x="10239952" y="100073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46524E2-ECA6-4F82-8AE2-14508721DBD7}"/>
              </a:ext>
            </a:extLst>
          </p:cNvPr>
          <p:cNvSpPr txBox="1">
            <a:spLocks/>
          </p:cNvSpPr>
          <p:nvPr/>
        </p:nvSpPr>
        <p:spPr>
          <a:xfrm>
            <a:off x="1316816" y="185290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34AE1FF6-3D26-4934-84FF-D3C72EE67864}"/>
              </a:ext>
            </a:extLst>
          </p:cNvPr>
          <p:cNvSpPr txBox="1">
            <a:spLocks/>
          </p:cNvSpPr>
          <p:nvPr/>
        </p:nvSpPr>
        <p:spPr>
          <a:xfrm>
            <a:off x="2183600" y="185290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2C09AE92-9518-4FE0-9FF4-6CCEA37E8D42}"/>
              </a:ext>
            </a:extLst>
          </p:cNvPr>
          <p:cNvSpPr txBox="1">
            <a:spLocks/>
          </p:cNvSpPr>
          <p:nvPr/>
        </p:nvSpPr>
        <p:spPr>
          <a:xfrm>
            <a:off x="3090686" y="185290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F3B71FAD-85E4-4606-9689-A741AF4358F2}"/>
              </a:ext>
            </a:extLst>
          </p:cNvPr>
          <p:cNvSpPr txBox="1">
            <a:spLocks/>
          </p:cNvSpPr>
          <p:nvPr/>
        </p:nvSpPr>
        <p:spPr>
          <a:xfrm>
            <a:off x="4025909" y="184674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9B3C4961-8166-4B62-8190-04F43C192600}"/>
              </a:ext>
            </a:extLst>
          </p:cNvPr>
          <p:cNvSpPr txBox="1">
            <a:spLocks/>
          </p:cNvSpPr>
          <p:nvPr/>
        </p:nvSpPr>
        <p:spPr>
          <a:xfrm>
            <a:off x="478773" y="184539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A5C78B42-24FE-4584-A479-7C1A050E6CA4}"/>
              </a:ext>
            </a:extLst>
          </p:cNvPr>
          <p:cNvSpPr txBox="1">
            <a:spLocks/>
          </p:cNvSpPr>
          <p:nvPr/>
        </p:nvSpPr>
        <p:spPr>
          <a:xfrm>
            <a:off x="6720942" y="185289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0F88C2F6-7042-4226-83BC-EFC619414727}"/>
              </a:ext>
            </a:extLst>
          </p:cNvPr>
          <p:cNvSpPr txBox="1">
            <a:spLocks/>
          </p:cNvSpPr>
          <p:nvPr/>
        </p:nvSpPr>
        <p:spPr>
          <a:xfrm>
            <a:off x="7617346" y="184384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D077B60-87D3-4E65-A141-4267234CD82D}"/>
              </a:ext>
            </a:extLst>
          </p:cNvPr>
          <p:cNvSpPr txBox="1">
            <a:spLocks/>
          </p:cNvSpPr>
          <p:nvPr/>
        </p:nvSpPr>
        <p:spPr>
          <a:xfrm>
            <a:off x="8496880" y="182064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CF87164D-D99A-445B-AE94-4443857EE15D}"/>
              </a:ext>
            </a:extLst>
          </p:cNvPr>
          <p:cNvSpPr txBox="1">
            <a:spLocks/>
          </p:cNvSpPr>
          <p:nvPr/>
        </p:nvSpPr>
        <p:spPr>
          <a:xfrm>
            <a:off x="5823896" y="185746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DF28ED5-CC9C-437A-9E59-DF9EF723E6C6}"/>
              </a:ext>
            </a:extLst>
          </p:cNvPr>
          <p:cNvSpPr txBox="1">
            <a:spLocks/>
          </p:cNvSpPr>
          <p:nvPr/>
        </p:nvSpPr>
        <p:spPr>
          <a:xfrm>
            <a:off x="4931158" y="18438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056F729-69A3-4F56-BD51-FDB07FC8A3DF}"/>
              </a:ext>
            </a:extLst>
          </p:cNvPr>
          <p:cNvSpPr txBox="1">
            <a:spLocks/>
          </p:cNvSpPr>
          <p:nvPr/>
        </p:nvSpPr>
        <p:spPr>
          <a:xfrm>
            <a:off x="9398786" y="180230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50E8EB9-0698-4AD5-9203-84233EBC2225}"/>
              </a:ext>
            </a:extLst>
          </p:cNvPr>
          <p:cNvSpPr txBox="1">
            <a:spLocks/>
          </p:cNvSpPr>
          <p:nvPr/>
        </p:nvSpPr>
        <p:spPr>
          <a:xfrm>
            <a:off x="10227426" y="18274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46820C44-F2E8-4C35-B217-C75857D45AD4}"/>
              </a:ext>
            </a:extLst>
          </p:cNvPr>
          <p:cNvSpPr txBox="1">
            <a:spLocks/>
          </p:cNvSpPr>
          <p:nvPr/>
        </p:nvSpPr>
        <p:spPr>
          <a:xfrm>
            <a:off x="1329342" y="270467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74C97103-C9C3-42D0-97C0-C339BEF31D53}"/>
              </a:ext>
            </a:extLst>
          </p:cNvPr>
          <p:cNvSpPr txBox="1">
            <a:spLocks/>
          </p:cNvSpPr>
          <p:nvPr/>
        </p:nvSpPr>
        <p:spPr>
          <a:xfrm>
            <a:off x="2196126" y="270467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D716010C-2A0D-49FB-963F-CF28A4CCD998}"/>
              </a:ext>
            </a:extLst>
          </p:cNvPr>
          <p:cNvSpPr txBox="1">
            <a:spLocks/>
          </p:cNvSpPr>
          <p:nvPr/>
        </p:nvSpPr>
        <p:spPr>
          <a:xfrm>
            <a:off x="3103212" y="270466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8389088A-B421-45D5-BABA-BDF5CEEA3AF3}"/>
              </a:ext>
            </a:extLst>
          </p:cNvPr>
          <p:cNvSpPr txBox="1">
            <a:spLocks/>
          </p:cNvSpPr>
          <p:nvPr/>
        </p:nvSpPr>
        <p:spPr>
          <a:xfrm>
            <a:off x="4038435" y="269851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B4219663-F53F-4AF3-A570-687F4ED1BF69}"/>
              </a:ext>
            </a:extLst>
          </p:cNvPr>
          <p:cNvSpPr txBox="1">
            <a:spLocks/>
          </p:cNvSpPr>
          <p:nvPr/>
        </p:nvSpPr>
        <p:spPr>
          <a:xfrm>
            <a:off x="491299" y="269716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B2DDC259-E214-4752-B8AE-A6FBDB8DDADF}"/>
              </a:ext>
            </a:extLst>
          </p:cNvPr>
          <p:cNvSpPr txBox="1">
            <a:spLocks/>
          </p:cNvSpPr>
          <p:nvPr/>
        </p:nvSpPr>
        <p:spPr>
          <a:xfrm>
            <a:off x="6733468" y="270466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3E485D5-AF6E-467B-B514-7BDE5A198058}"/>
              </a:ext>
            </a:extLst>
          </p:cNvPr>
          <p:cNvSpPr txBox="1">
            <a:spLocks/>
          </p:cNvSpPr>
          <p:nvPr/>
        </p:nvSpPr>
        <p:spPr>
          <a:xfrm>
            <a:off x="7629872" y="269561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9784CBE1-BACC-4ADF-8F9E-037076E24079}"/>
              </a:ext>
            </a:extLst>
          </p:cNvPr>
          <p:cNvSpPr txBox="1">
            <a:spLocks/>
          </p:cNvSpPr>
          <p:nvPr/>
        </p:nvSpPr>
        <p:spPr>
          <a:xfrm>
            <a:off x="8509406" y="26724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29D90E8-5217-4774-9785-D44B844471D3}"/>
              </a:ext>
            </a:extLst>
          </p:cNvPr>
          <p:cNvSpPr txBox="1">
            <a:spLocks/>
          </p:cNvSpPr>
          <p:nvPr/>
        </p:nvSpPr>
        <p:spPr>
          <a:xfrm>
            <a:off x="5836422" y="270922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7B9D0BC9-3C3C-44BB-BD1C-A9C2A265997F}"/>
              </a:ext>
            </a:extLst>
          </p:cNvPr>
          <p:cNvSpPr txBox="1">
            <a:spLocks/>
          </p:cNvSpPr>
          <p:nvPr/>
        </p:nvSpPr>
        <p:spPr>
          <a:xfrm>
            <a:off x="4943684" y="269561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953AAEA2-5E0E-4DA2-BFED-0EA37B657719}"/>
              </a:ext>
            </a:extLst>
          </p:cNvPr>
          <p:cNvSpPr txBox="1">
            <a:spLocks/>
          </p:cNvSpPr>
          <p:nvPr/>
        </p:nvSpPr>
        <p:spPr>
          <a:xfrm>
            <a:off x="9411312" y="265406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F5783E82-32C0-4C65-97A8-AA8D301703E8}"/>
              </a:ext>
            </a:extLst>
          </p:cNvPr>
          <p:cNvSpPr txBox="1">
            <a:spLocks/>
          </p:cNvSpPr>
          <p:nvPr/>
        </p:nvSpPr>
        <p:spPr>
          <a:xfrm>
            <a:off x="10239952" y="26792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09352CF9-F170-4A68-9C42-53E5B054EC1D}"/>
              </a:ext>
            </a:extLst>
          </p:cNvPr>
          <p:cNvSpPr txBox="1">
            <a:spLocks/>
          </p:cNvSpPr>
          <p:nvPr/>
        </p:nvSpPr>
        <p:spPr>
          <a:xfrm>
            <a:off x="1316816" y="35188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7728BFB2-21B6-4174-842B-3D546FDFC72B}"/>
              </a:ext>
            </a:extLst>
          </p:cNvPr>
          <p:cNvSpPr txBox="1">
            <a:spLocks/>
          </p:cNvSpPr>
          <p:nvPr/>
        </p:nvSpPr>
        <p:spPr>
          <a:xfrm>
            <a:off x="2183600" y="35188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61A3216A-B255-4EF7-BA0F-181ABA6B3827}"/>
              </a:ext>
            </a:extLst>
          </p:cNvPr>
          <p:cNvSpPr txBox="1">
            <a:spLocks/>
          </p:cNvSpPr>
          <p:nvPr/>
        </p:nvSpPr>
        <p:spPr>
          <a:xfrm>
            <a:off x="3090686" y="35188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0EF99370-A6FF-442F-BC72-4B210F32D5DF}"/>
              </a:ext>
            </a:extLst>
          </p:cNvPr>
          <p:cNvSpPr txBox="1">
            <a:spLocks/>
          </p:cNvSpPr>
          <p:nvPr/>
        </p:nvSpPr>
        <p:spPr>
          <a:xfrm>
            <a:off x="4025909" y="35127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530A6A4D-37F9-40B7-95D2-E371C6F83C41}"/>
              </a:ext>
            </a:extLst>
          </p:cNvPr>
          <p:cNvSpPr txBox="1">
            <a:spLocks/>
          </p:cNvSpPr>
          <p:nvPr/>
        </p:nvSpPr>
        <p:spPr>
          <a:xfrm>
            <a:off x="478773" y="35113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33E56640-96E0-4D36-ADE9-658079484F69}"/>
              </a:ext>
            </a:extLst>
          </p:cNvPr>
          <p:cNvSpPr txBox="1">
            <a:spLocks/>
          </p:cNvSpPr>
          <p:nvPr/>
        </p:nvSpPr>
        <p:spPr>
          <a:xfrm>
            <a:off x="6720942" y="35188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DBA42B72-E8EB-45E5-ADA8-960DB0A41D3F}"/>
              </a:ext>
            </a:extLst>
          </p:cNvPr>
          <p:cNvSpPr txBox="1">
            <a:spLocks/>
          </p:cNvSpPr>
          <p:nvPr/>
        </p:nvSpPr>
        <p:spPr>
          <a:xfrm>
            <a:off x="7617346" y="35098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5DC89E03-2B18-4118-90C8-E5555D3F924B}"/>
              </a:ext>
            </a:extLst>
          </p:cNvPr>
          <p:cNvSpPr txBox="1">
            <a:spLocks/>
          </p:cNvSpPr>
          <p:nvPr/>
        </p:nvSpPr>
        <p:spPr>
          <a:xfrm>
            <a:off x="8496880" y="348660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E4A7811F-381F-45EF-B4FB-4CDD012555E9}"/>
              </a:ext>
            </a:extLst>
          </p:cNvPr>
          <p:cNvSpPr txBox="1">
            <a:spLocks/>
          </p:cNvSpPr>
          <p:nvPr/>
        </p:nvSpPr>
        <p:spPr>
          <a:xfrm>
            <a:off x="5823896" y="35234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70FE585D-FF6A-4746-8034-81774BAD2292}"/>
              </a:ext>
            </a:extLst>
          </p:cNvPr>
          <p:cNvSpPr txBox="1">
            <a:spLocks/>
          </p:cNvSpPr>
          <p:nvPr/>
        </p:nvSpPr>
        <p:spPr>
          <a:xfrm>
            <a:off x="4931158" y="35098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C6739453-D171-4291-9100-0E08D7EA4F1D}"/>
              </a:ext>
            </a:extLst>
          </p:cNvPr>
          <p:cNvSpPr txBox="1">
            <a:spLocks/>
          </p:cNvSpPr>
          <p:nvPr/>
        </p:nvSpPr>
        <p:spPr>
          <a:xfrm>
            <a:off x="9398786" y="34682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D823A545-0F60-4E0C-80F0-84C06053EE49}"/>
              </a:ext>
            </a:extLst>
          </p:cNvPr>
          <p:cNvSpPr txBox="1">
            <a:spLocks/>
          </p:cNvSpPr>
          <p:nvPr/>
        </p:nvSpPr>
        <p:spPr>
          <a:xfrm>
            <a:off x="10227426" y="34934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6020EB7-D846-4A1F-B45D-994CA454EFC4}"/>
              </a:ext>
            </a:extLst>
          </p:cNvPr>
          <p:cNvSpPr txBox="1">
            <a:spLocks/>
          </p:cNvSpPr>
          <p:nvPr/>
        </p:nvSpPr>
        <p:spPr>
          <a:xfrm>
            <a:off x="1329342" y="430800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26B8C01C-C812-4F23-A036-EAB8A1132AA7}"/>
              </a:ext>
            </a:extLst>
          </p:cNvPr>
          <p:cNvSpPr txBox="1">
            <a:spLocks/>
          </p:cNvSpPr>
          <p:nvPr/>
        </p:nvSpPr>
        <p:spPr>
          <a:xfrm>
            <a:off x="2196126" y="430799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573FBEB4-7E8D-4B3A-8B2D-3D720D7B7827}"/>
              </a:ext>
            </a:extLst>
          </p:cNvPr>
          <p:cNvSpPr txBox="1">
            <a:spLocks/>
          </p:cNvSpPr>
          <p:nvPr/>
        </p:nvSpPr>
        <p:spPr>
          <a:xfrm>
            <a:off x="3103212" y="430799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6AD7A99-F44F-4F43-98C8-9C335D18C1D1}"/>
              </a:ext>
            </a:extLst>
          </p:cNvPr>
          <p:cNvSpPr txBox="1">
            <a:spLocks/>
          </p:cNvSpPr>
          <p:nvPr/>
        </p:nvSpPr>
        <p:spPr>
          <a:xfrm>
            <a:off x="4038435" y="430184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F82E31F8-0D57-4AD5-8D73-3F32A2A3ACA7}"/>
              </a:ext>
            </a:extLst>
          </p:cNvPr>
          <p:cNvSpPr txBox="1">
            <a:spLocks/>
          </p:cNvSpPr>
          <p:nvPr/>
        </p:nvSpPr>
        <p:spPr>
          <a:xfrm>
            <a:off x="491299" y="430048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B496D15E-06ED-4824-8775-CB7A7623F313}"/>
              </a:ext>
            </a:extLst>
          </p:cNvPr>
          <p:cNvSpPr txBox="1">
            <a:spLocks/>
          </p:cNvSpPr>
          <p:nvPr/>
        </p:nvSpPr>
        <p:spPr>
          <a:xfrm>
            <a:off x="6733468" y="430799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33CDBE4-0742-48BD-AE19-ACC3465F7239}"/>
              </a:ext>
            </a:extLst>
          </p:cNvPr>
          <p:cNvSpPr txBox="1">
            <a:spLocks/>
          </p:cNvSpPr>
          <p:nvPr/>
        </p:nvSpPr>
        <p:spPr>
          <a:xfrm>
            <a:off x="7629872" y="429894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FDE4858F-EC63-4D6E-BB46-A77C12569B8C}"/>
              </a:ext>
            </a:extLst>
          </p:cNvPr>
          <p:cNvSpPr txBox="1">
            <a:spLocks/>
          </p:cNvSpPr>
          <p:nvPr/>
        </p:nvSpPr>
        <p:spPr>
          <a:xfrm>
            <a:off x="8509406" y="427574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C84F1EF1-54BB-48F3-8A0E-332DC110F0D2}"/>
              </a:ext>
            </a:extLst>
          </p:cNvPr>
          <p:cNvSpPr txBox="1">
            <a:spLocks/>
          </p:cNvSpPr>
          <p:nvPr/>
        </p:nvSpPr>
        <p:spPr>
          <a:xfrm>
            <a:off x="5836422" y="431255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FDED093A-4492-49A2-9D42-2B03387263C8}"/>
              </a:ext>
            </a:extLst>
          </p:cNvPr>
          <p:cNvSpPr txBox="1">
            <a:spLocks/>
          </p:cNvSpPr>
          <p:nvPr/>
        </p:nvSpPr>
        <p:spPr>
          <a:xfrm>
            <a:off x="4943684" y="429894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80A03A36-8708-49E8-843B-3D2040B399FF}"/>
              </a:ext>
            </a:extLst>
          </p:cNvPr>
          <p:cNvSpPr txBox="1">
            <a:spLocks/>
          </p:cNvSpPr>
          <p:nvPr/>
        </p:nvSpPr>
        <p:spPr>
          <a:xfrm>
            <a:off x="9411312" y="425739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874B07F2-BF39-4C6F-8826-CD47695499DC}"/>
              </a:ext>
            </a:extLst>
          </p:cNvPr>
          <p:cNvSpPr txBox="1">
            <a:spLocks/>
          </p:cNvSpPr>
          <p:nvPr/>
        </p:nvSpPr>
        <p:spPr>
          <a:xfrm>
            <a:off x="10239952" y="428254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BC28718C-739C-4D30-9D35-8C914E47FB7D}"/>
              </a:ext>
            </a:extLst>
          </p:cNvPr>
          <p:cNvSpPr txBox="1">
            <a:spLocks/>
          </p:cNvSpPr>
          <p:nvPr/>
        </p:nvSpPr>
        <p:spPr>
          <a:xfrm>
            <a:off x="1316816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7CF5C9A9-7BBF-4D9F-9B16-18432DD11DB1}"/>
              </a:ext>
            </a:extLst>
          </p:cNvPr>
          <p:cNvSpPr txBox="1">
            <a:spLocks/>
          </p:cNvSpPr>
          <p:nvPr/>
        </p:nvSpPr>
        <p:spPr>
          <a:xfrm>
            <a:off x="2183600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1B7B294-4309-4D45-BD41-3A1B9157B6E8}"/>
              </a:ext>
            </a:extLst>
          </p:cNvPr>
          <p:cNvSpPr txBox="1">
            <a:spLocks/>
          </p:cNvSpPr>
          <p:nvPr/>
        </p:nvSpPr>
        <p:spPr>
          <a:xfrm>
            <a:off x="3090686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B1334900-914E-4100-852A-0CF9C023292E}"/>
              </a:ext>
            </a:extLst>
          </p:cNvPr>
          <p:cNvSpPr txBox="1">
            <a:spLocks/>
          </p:cNvSpPr>
          <p:nvPr/>
        </p:nvSpPr>
        <p:spPr>
          <a:xfrm>
            <a:off x="4025909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ED0DF613-9F0E-4FCB-B37D-7552EDA3D94B}"/>
              </a:ext>
            </a:extLst>
          </p:cNvPr>
          <p:cNvSpPr txBox="1">
            <a:spLocks/>
          </p:cNvSpPr>
          <p:nvPr/>
        </p:nvSpPr>
        <p:spPr>
          <a:xfrm>
            <a:off x="478773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2400D683-22B1-41B5-A1F9-21D7A5260143}"/>
              </a:ext>
            </a:extLst>
          </p:cNvPr>
          <p:cNvSpPr txBox="1">
            <a:spLocks/>
          </p:cNvSpPr>
          <p:nvPr/>
        </p:nvSpPr>
        <p:spPr>
          <a:xfrm>
            <a:off x="6720942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552C7B43-0B84-4548-91E5-F8588C3A73D9}"/>
              </a:ext>
            </a:extLst>
          </p:cNvPr>
          <p:cNvSpPr txBox="1">
            <a:spLocks/>
          </p:cNvSpPr>
          <p:nvPr/>
        </p:nvSpPr>
        <p:spPr>
          <a:xfrm>
            <a:off x="7617346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D9F72DDC-E1F9-4495-9001-07D0740C1B0A}"/>
              </a:ext>
            </a:extLst>
          </p:cNvPr>
          <p:cNvSpPr txBox="1">
            <a:spLocks/>
          </p:cNvSpPr>
          <p:nvPr/>
        </p:nvSpPr>
        <p:spPr>
          <a:xfrm>
            <a:off x="8496880" y="510245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B585AEAF-7FE0-4900-B155-CBF84B973F69}"/>
              </a:ext>
            </a:extLst>
          </p:cNvPr>
          <p:cNvSpPr txBox="1">
            <a:spLocks/>
          </p:cNvSpPr>
          <p:nvPr/>
        </p:nvSpPr>
        <p:spPr>
          <a:xfrm>
            <a:off x="5823896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2FC72F7C-470D-4450-9C52-E3AB8BBB7EBC}"/>
              </a:ext>
            </a:extLst>
          </p:cNvPr>
          <p:cNvSpPr txBox="1">
            <a:spLocks/>
          </p:cNvSpPr>
          <p:nvPr/>
        </p:nvSpPr>
        <p:spPr>
          <a:xfrm>
            <a:off x="4931158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29BF3CB-D730-40BE-9818-3727F55700CE}"/>
              </a:ext>
            </a:extLst>
          </p:cNvPr>
          <p:cNvSpPr txBox="1">
            <a:spLocks/>
          </p:cNvSpPr>
          <p:nvPr/>
        </p:nvSpPr>
        <p:spPr>
          <a:xfrm>
            <a:off x="9398786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D23E202A-C435-46A9-AEC2-49F1402C0D06}"/>
              </a:ext>
            </a:extLst>
          </p:cNvPr>
          <p:cNvSpPr txBox="1">
            <a:spLocks/>
          </p:cNvSpPr>
          <p:nvPr/>
        </p:nvSpPr>
        <p:spPr>
          <a:xfrm>
            <a:off x="10227426" y="510926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266A7399-B0A5-4899-A625-30C369F93ECC}"/>
              </a:ext>
            </a:extLst>
          </p:cNvPr>
          <p:cNvSpPr txBox="1">
            <a:spLocks/>
          </p:cNvSpPr>
          <p:nvPr/>
        </p:nvSpPr>
        <p:spPr>
          <a:xfrm>
            <a:off x="1304290" y="594890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F683D654-1E86-49D9-A0B1-39044B57FF4D}"/>
              </a:ext>
            </a:extLst>
          </p:cNvPr>
          <p:cNvSpPr txBox="1">
            <a:spLocks/>
          </p:cNvSpPr>
          <p:nvPr/>
        </p:nvSpPr>
        <p:spPr>
          <a:xfrm>
            <a:off x="2171074" y="594890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AE560823-D22B-4B25-9BA1-4F46C1904D7A}"/>
              </a:ext>
            </a:extLst>
          </p:cNvPr>
          <p:cNvSpPr txBox="1">
            <a:spLocks/>
          </p:cNvSpPr>
          <p:nvPr/>
        </p:nvSpPr>
        <p:spPr>
          <a:xfrm>
            <a:off x="3078160" y="594890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C30FDB42-B1ED-4E25-9A3A-B3F353942FB7}"/>
              </a:ext>
            </a:extLst>
          </p:cNvPr>
          <p:cNvSpPr txBox="1">
            <a:spLocks/>
          </p:cNvSpPr>
          <p:nvPr/>
        </p:nvSpPr>
        <p:spPr>
          <a:xfrm>
            <a:off x="4013383" y="594275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8C41DA8A-CA96-4B40-84E1-619DF12B2B26}"/>
              </a:ext>
            </a:extLst>
          </p:cNvPr>
          <p:cNvSpPr txBox="1">
            <a:spLocks/>
          </p:cNvSpPr>
          <p:nvPr/>
        </p:nvSpPr>
        <p:spPr>
          <a:xfrm>
            <a:off x="466247" y="594139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71201B4E-58C8-4650-809E-D14C9B8683FD}"/>
              </a:ext>
            </a:extLst>
          </p:cNvPr>
          <p:cNvSpPr txBox="1">
            <a:spLocks/>
          </p:cNvSpPr>
          <p:nvPr/>
        </p:nvSpPr>
        <p:spPr>
          <a:xfrm>
            <a:off x="6708416" y="594889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C8C07214-74E7-4D84-A000-FB5544DC6040}"/>
              </a:ext>
            </a:extLst>
          </p:cNvPr>
          <p:cNvSpPr txBox="1">
            <a:spLocks/>
          </p:cNvSpPr>
          <p:nvPr/>
        </p:nvSpPr>
        <p:spPr>
          <a:xfrm>
            <a:off x="7604820" y="593984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D6192E41-E734-4765-A649-F259718F3887}"/>
              </a:ext>
            </a:extLst>
          </p:cNvPr>
          <p:cNvSpPr txBox="1">
            <a:spLocks/>
          </p:cNvSpPr>
          <p:nvPr/>
        </p:nvSpPr>
        <p:spPr>
          <a:xfrm>
            <a:off x="8484354" y="591664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6A14483F-0C40-46D0-B01F-173BE0923702}"/>
              </a:ext>
            </a:extLst>
          </p:cNvPr>
          <p:cNvSpPr txBox="1">
            <a:spLocks/>
          </p:cNvSpPr>
          <p:nvPr/>
        </p:nvSpPr>
        <p:spPr>
          <a:xfrm>
            <a:off x="5811370" y="595346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40730230-72DC-4BCC-B472-2AE4CBAB2EAC}"/>
              </a:ext>
            </a:extLst>
          </p:cNvPr>
          <p:cNvSpPr txBox="1">
            <a:spLocks/>
          </p:cNvSpPr>
          <p:nvPr/>
        </p:nvSpPr>
        <p:spPr>
          <a:xfrm>
            <a:off x="4918632" y="593984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6CBA7CD2-4A01-4576-8BBF-5E7DAC899AA1}"/>
              </a:ext>
            </a:extLst>
          </p:cNvPr>
          <p:cNvSpPr txBox="1">
            <a:spLocks/>
          </p:cNvSpPr>
          <p:nvPr/>
        </p:nvSpPr>
        <p:spPr>
          <a:xfrm>
            <a:off x="9386260" y="589830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669DA2F9-D6CA-413F-9AF9-2324ED95B2A6}"/>
              </a:ext>
            </a:extLst>
          </p:cNvPr>
          <p:cNvSpPr txBox="1">
            <a:spLocks/>
          </p:cNvSpPr>
          <p:nvPr/>
        </p:nvSpPr>
        <p:spPr>
          <a:xfrm>
            <a:off x="10214900" y="592345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69100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1847534D-177A-4727-A601-64F9CF2528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387877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495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434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2420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2495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24236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1989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24917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433792B-0987-4DDD-BA76-16ECF2F770D8}"/>
              </a:ext>
            </a:extLst>
          </p:cNvPr>
          <p:cNvSpPr txBox="1">
            <a:spLocks/>
          </p:cNvSpPr>
          <p:nvPr/>
        </p:nvSpPr>
        <p:spPr>
          <a:xfrm>
            <a:off x="1341868" y="103871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1D17C08-2625-47D6-913B-B1C4318BE78B}"/>
              </a:ext>
            </a:extLst>
          </p:cNvPr>
          <p:cNvSpPr txBox="1">
            <a:spLocks/>
          </p:cNvSpPr>
          <p:nvPr/>
        </p:nvSpPr>
        <p:spPr>
          <a:xfrm>
            <a:off x="2208652" y="103871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D6E0B43-FA70-4E96-BE1F-5674F598BD9E}"/>
              </a:ext>
            </a:extLst>
          </p:cNvPr>
          <p:cNvSpPr txBox="1">
            <a:spLocks/>
          </p:cNvSpPr>
          <p:nvPr/>
        </p:nvSpPr>
        <p:spPr>
          <a:xfrm>
            <a:off x="3115738" y="103871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9BF11BF-A083-4489-8159-BFF963D0243D}"/>
              </a:ext>
            </a:extLst>
          </p:cNvPr>
          <p:cNvSpPr txBox="1">
            <a:spLocks/>
          </p:cNvSpPr>
          <p:nvPr/>
        </p:nvSpPr>
        <p:spPr>
          <a:xfrm>
            <a:off x="4050961" y="103255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0F4572E-FDAC-460F-B16B-3D2AE4AD4992}"/>
              </a:ext>
            </a:extLst>
          </p:cNvPr>
          <p:cNvSpPr txBox="1">
            <a:spLocks/>
          </p:cNvSpPr>
          <p:nvPr/>
        </p:nvSpPr>
        <p:spPr>
          <a:xfrm>
            <a:off x="503825" y="103120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A7EF95E-ECBC-4168-AAC1-FA23CCDF959F}"/>
              </a:ext>
            </a:extLst>
          </p:cNvPr>
          <p:cNvSpPr txBox="1">
            <a:spLocks/>
          </p:cNvSpPr>
          <p:nvPr/>
        </p:nvSpPr>
        <p:spPr>
          <a:xfrm>
            <a:off x="6745994" y="103870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AA0A400F-010B-46A0-997E-69B14B1973D1}"/>
              </a:ext>
            </a:extLst>
          </p:cNvPr>
          <p:cNvSpPr txBox="1">
            <a:spLocks/>
          </p:cNvSpPr>
          <p:nvPr/>
        </p:nvSpPr>
        <p:spPr>
          <a:xfrm>
            <a:off x="7642398" y="102965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5036DE0-5B7E-46A5-B91A-01D4D32AAF97}"/>
              </a:ext>
            </a:extLst>
          </p:cNvPr>
          <p:cNvSpPr txBox="1">
            <a:spLocks/>
          </p:cNvSpPr>
          <p:nvPr/>
        </p:nvSpPr>
        <p:spPr>
          <a:xfrm>
            <a:off x="8521932" y="100645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63E0BEBC-10AE-4481-ACA0-A61056B90634}"/>
              </a:ext>
            </a:extLst>
          </p:cNvPr>
          <p:cNvSpPr txBox="1">
            <a:spLocks/>
          </p:cNvSpPr>
          <p:nvPr/>
        </p:nvSpPr>
        <p:spPr>
          <a:xfrm>
            <a:off x="5848948" y="104327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25FA395A-68EC-4993-A150-B4510CB3B7AE}"/>
              </a:ext>
            </a:extLst>
          </p:cNvPr>
          <p:cNvSpPr txBox="1">
            <a:spLocks/>
          </p:cNvSpPr>
          <p:nvPr/>
        </p:nvSpPr>
        <p:spPr>
          <a:xfrm>
            <a:off x="4956210" y="102965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AA48F12A-449A-435F-B1DB-812480065F39}"/>
              </a:ext>
            </a:extLst>
          </p:cNvPr>
          <p:cNvSpPr txBox="1">
            <a:spLocks/>
          </p:cNvSpPr>
          <p:nvPr/>
        </p:nvSpPr>
        <p:spPr>
          <a:xfrm>
            <a:off x="9423838" y="98811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C2EAF7A-65EA-41FE-80B1-54E0CCB42FB4}"/>
              </a:ext>
            </a:extLst>
          </p:cNvPr>
          <p:cNvSpPr txBox="1">
            <a:spLocks/>
          </p:cNvSpPr>
          <p:nvPr/>
        </p:nvSpPr>
        <p:spPr>
          <a:xfrm>
            <a:off x="10252478" y="101326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64E5817-CA4F-46AE-8F3A-BA1168E87A4F}"/>
              </a:ext>
            </a:extLst>
          </p:cNvPr>
          <p:cNvSpPr txBox="1">
            <a:spLocks/>
          </p:cNvSpPr>
          <p:nvPr/>
        </p:nvSpPr>
        <p:spPr>
          <a:xfrm>
            <a:off x="1341868" y="18403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88989273-636A-4885-B6B9-2FAEDB554B29}"/>
              </a:ext>
            </a:extLst>
          </p:cNvPr>
          <p:cNvSpPr txBox="1">
            <a:spLocks/>
          </p:cNvSpPr>
          <p:nvPr/>
        </p:nvSpPr>
        <p:spPr>
          <a:xfrm>
            <a:off x="2208652" y="18403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C12E817B-D21D-4C63-A02A-066B26979990}"/>
              </a:ext>
            </a:extLst>
          </p:cNvPr>
          <p:cNvSpPr txBox="1">
            <a:spLocks/>
          </p:cNvSpPr>
          <p:nvPr/>
        </p:nvSpPr>
        <p:spPr>
          <a:xfrm>
            <a:off x="3115738" y="18403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821D0BFD-DD7C-4461-9C3E-11AD3C2316C3}"/>
              </a:ext>
            </a:extLst>
          </p:cNvPr>
          <p:cNvSpPr txBox="1">
            <a:spLocks/>
          </p:cNvSpPr>
          <p:nvPr/>
        </p:nvSpPr>
        <p:spPr>
          <a:xfrm>
            <a:off x="4050961" y="18342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725E736-B6AD-4ED1-A2F4-C1D84F2A228E}"/>
              </a:ext>
            </a:extLst>
          </p:cNvPr>
          <p:cNvSpPr txBox="1">
            <a:spLocks/>
          </p:cNvSpPr>
          <p:nvPr/>
        </p:nvSpPr>
        <p:spPr>
          <a:xfrm>
            <a:off x="503825" y="18328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50C19D0-C488-46A4-A33B-6C340FB1313E}"/>
              </a:ext>
            </a:extLst>
          </p:cNvPr>
          <p:cNvSpPr txBox="1">
            <a:spLocks/>
          </p:cNvSpPr>
          <p:nvPr/>
        </p:nvSpPr>
        <p:spPr>
          <a:xfrm>
            <a:off x="6745994" y="18403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DC6F76B9-9936-419A-9715-13218DF7733E}"/>
              </a:ext>
            </a:extLst>
          </p:cNvPr>
          <p:cNvSpPr txBox="1">
            <a:spLocks/>
          </p:cNvSpPr>
          <p:nvPr/>
        </p:nvSpPr>
        <p:spPr>
          <a:xfrm>
            <a:off x="7642398" y="18313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C209050-1BE6-44C5-8C43-2FE407ADB09D}"/>
              </a:ext>
            </a:extLst>
          </p:cNvPr>
          <p:cNvSpPr txBox="1">
            <a:spLocks/>
          </p:cNvSpPr>
          <p:nvPr/>
        </p:nvSpPr>
        <p:spPr>
          <a:xfrm>
            <a:off x="8521932" y="18081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4B7012D4-DB7D-435C-B1F7-64C11790B40F}"/>
              </a:ext>
            </a:extLst>
          </p:cNvPr>
          <p:cNvSpPr txBox="1">
            <a:spLocks/>
          </p:cNvSpPr>
          <p:nvPr/>
        </p:nvSpPr>
        <p:spPr>
          <a:xfrm>
            <a:off x="5848948" y="18449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5A31D59B-8D16-446A-9CFF-CB1A7519460F}"/>
              </a:ext>
            </a:extLst>
          </p:cNvPr>
          <p:cNvSpPr txBox="1">
            <a:spLocks/>
          </p:cNvSpPr>
          <p:nvPr/>
        </p:nvSpPr>
        <p:spPr>
          <a:xfrm>
            <a:off x="4956210" y="18313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2A2A493A-E619-4969-8B59-85BD8C668E19}"/>
              </a:ext>
            </a:extLst>
          </p:cNvPr>
          <p:cNvSpPr txBox="1">
            <a:spLocks/>
          </p:cNvSpPr>
          <p:nvPr/>
        </p:nvSpPr>
        <p:spPr>
          <a:xfrm>
            <a:off x="9423838" y="17897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4B81F59D-BB3C-4947-9A00-27149A08C5AA}"/>
              </a:ext>
            </a:extLst>
          </p:cNvPr>
          <p:cNvSpPr txBox="1">
            <a:spLocks/>
          </p:cNvSpPr>
          <p:nvPr/>
        </p:nvSpPr>
        <p:spPr>
          <a:xfrm>
            <a:off x="10252478" y="18149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4322C546-AE81-447A-8ABF-661F43E7DB64}"/>
              </a:ext>
            </a:extLst>
          </p:cNvPr>
          <p:cNvSpPr txBox="1">
            <a:spLocks/>
          </p:cNvSpPr>
          <p:nvPr/>
        </p:nvSpPr>
        <p:spPr>
          <a:xfrm>
            <a:off x="1329342" y="266709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B968ED0F-9CB4-4E7F-9D45-96DE2FA0CFFC}"/>
              </a:ext>
            </a:extLst>
          </p:cNvPr>
          <p:cNvSpPr txBox="1">
            <a:spLocks/>
          </p:cNvSpPr>
          <p:nvPr/>
        </p:nvSpPr>
        <p:spPr>
          <a:xfrm>
            <a:off x="2196126" y="266709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99822E68-3772-46B2-B09B-161A22762356}"/>
              </a:ext>
            </a:extLst>
          </p:cNvPr>
          <p:cNvSpPr txBox="1">
            <a:spLocks/>
          </p:cNvSpPr>
          <p:nvPr/>
        </p:nvSpPr>
        <p:spPr>
          <a:xfrm>
            <a:off x="3103212" y="266709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F5782B8D-2713-48F7-B4DC-5CC6C6EB970D}"/>
              </a:ext>
            </a:extLst>
          </p:cNvPr>
          <p:cNvSpPr txBox="1">
            <a:spLocks/>
          </p:cNvSpPr>
          <p:nvPr/>
        </p:nvSpPr>
        <p:spPr>
          <a:xfrm>
            <a:off x="4038435" y="266093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2E91E9B6-FEF2-4046-9664-2412A12BC951}"/>
              </a:ext>
            </a:extLst>
          </p:cNvPr>
          <p:cNvSpPr txBox="1">
            <a:spLocks/>
          </p:cNvSpPr>
          <p:nvPr/>
        </p:nvSpPr>
        <p:spPr>
          <a:xfrm>
            <a:off x="491299" y="265958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55929908-4A67-453B-9CBF-216989280CED}"/>
              </a:ext>
            </a:extLst>
          </p:cNvPr>
          <p:cNvSpPr txBox="1">
            <a:spLocks/>
          </p:cNvSpPr>
          <p:nvPr/>
        </p:nvSpPr>
        <p:spPr>
          <a:xfrm>
            <a:off x="6733468" y="266708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28D80CA4-3669-46A4-A399-AEE0A64F8597}"/>
              </a:ext>
            </a:extLst>
          </p:cNvPr>
          <p:cNvSpPr txBox="1">
            <a:spLocks/>
          </p:cNvSpPr>
          <p:nvPr/>
        </p:nvSpPr>
        <p:spPr>
          <a:xfrm>
            <a:off x="7629872" y="265803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C7EBA7F-F80E-490A-8D2F-39935E5B1A27}"/>
              </a:ext>
            </a:extLst>
          </p:cNvPr>
          <p:cNvSpPr txBox="1">
            <a:spLocks/>
          </p:cNvSpPr>
          <p:nvPr/>
        </p:nvSpPr>
        <p:spPr>
          <a:xfrm>
            <a:off x="8509406" y="263483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CFA68B83-2E2D-492E-AC3E-80C41A08A86A}"/>
              </a:ext>
            </a:extLst>
          </p:cNvPr>
          <p:cNvSpPr txBox="1">
            <a:spLocks/>
          </p:cNvSpPr>
          <p:nvPr/>
        </p:nvSpPr>
        <p:spPr>
          <a:xfrm>
            <a:off x="5836422" y="267165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EFB1EDF-A47B-4ACC-A817-D456DE944B8F}"/>
              </a:ext>
            </a:extLst>
          </p:cNvPr>
          <p:cNvSpPr txBox="1">
            <a:spLocks/>
          </p:cNvSpPr>
          <p:nvPr/>
        </p:nvSpPr>
        <p:spPr>
          <a:xfrm>
            <a:off x="4943684" y="265803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1833932-E748-42AE-91EE-F69E6F5ECE26}"/>
              </a:ext>
            </a:extLst>
          </p:cNvPr>
          <p:cNvSpPr txBox="1">
            <a:spLocks/>
          </p:cNvSpPr>
          <p:nvPr/>
        </p:nvSpPr>
        <p:spPr>
          <a:xfrm>
            <a:off x="9411312" y="261649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3CEB03A0-72BD-451B-9576-38187444876F}"/>
              </a:ext>
            </a:extLst>
          </p:cNvPr>
          <p:cNvSpPr txBox="1">
            <a:spLocks/>
          </p:cNvSpPr>
          <p:nvPr/>
        </p:nvSpPr>
        <p:spPr>
          <a:xfrm>
            <a:off x="10239952" y="264164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AE6F40F-C84E-4AFD-9948-D2D94205237E}"/>
              </a:ext>
            </a:extLst>
          </p:cNvPr>
          <p:cNvSpPr txBox="1">
            <a:spLocks/>
          </p:cNvSpPr>
          <p:nvPr/>
        </p:nvSpPr>
        <p:spPr>
          <a:xfrm>
            <a:off x="1341868" y="349381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8C5CC0D1-1B6E-4330-8F2A-C0B699263A19}"/>
              </a:ext>
            </a:extLst>
          </p:cNvPr>
          <p:cNvSpPr txBox="1">
            <a:spLocks/>
          </p:cNvSpPr>
          <p:nvPr/>
        </p:nvSpPr>
        <p:spPr>
          <a:xfrm>
            <a:off x="2208652" y="349380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in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7DDC1C11-4A2C-43D0-ACA0-B41C95366250}"/>
              </a:ext>
            </a:extLst>
          </p:cNvPr>
          <p:cNvSpPr txBox="1">
            <a:spLocks/>
          </p:cNvSpPr>
          <p:nvPr/>
        </p:nvSpPr>
        <p:spPr>
          <a:xfrm>
            <a:off x="3115738" y="349380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03522F30-F1CC-4205-871A-9D4681CBA6FA}"/>
              </a:ext>
            </a:extLst>
          </p:cNvPr>
          <p:cNvSpPr txBox="1">
            <a:spLocks/>
          </p:cNvSpPr>
          <p:nvPr/>
        </p:nvSpPr>
        <p:spPr>
          <a:xfrm>
            <a:off x="4050961" y="348765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5F3F7593-257B-496C-8911-466BE934F298}"/>
              </a:ext>
            </a:extLst>
          </p:cNvPr>
          <p:cNvSpPr txBox="1">
            <a:spLocks/>
          </p:cNvSpPr>
          <p:nvPr/>
        </p:nvSpPr>
        <p:spPr>
          <a:xfrm>
            <a:off x="503825" y="348629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F36A077B-6A33-4BAB-8DFB-F2A4072462BD}"/>
              </a:ext>
            </a:extLst>
          </p:cNvPr>
          <p:cNvSpPr txBox="1">
            <a:spLocks/>
          </p:cNvSpPr>
          <p:nvPr/>
        </p:nvSpPr>
        <p:spPr>
          <a:xfrm>
            <a:off x="6745994" y="349380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E7E6F371-5E7B-45C7-9F24-6D800B08B439}"/>
              </a:ext>
            </a:extLst>
          </p:cNvPr>
          <p:cNvSpPr txBox="1">
            <a:spLocks/>
          </p:cNvSpPr>
          <p:nvPr/>
        </p:nvSpPr>
        <p:spPr>
          <a:xfrm>
            <a:off x="7642398" y="348475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2EE1BE8-BB3A-4582-86FC-5503C44C0BC1}"/>
              </a:ext>
            </a:extLst>
          </p:cNvPr>
          <p:cNvSpPr txBox="1">
            <a:spLocks/>
          </p:cNvSpPr>
          <p:nvPr/>
        </p:nvSpPr>
        <p:spPr>
          <a:xfrm>
            <a:off x="8521932" y="346155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B47A5B66-1230-48D3-93D7-5A92DEDA6560}"/>
              </a:ext>
            </a:extLst>
          </p:cNvPr>
          <p:cNvSpPr txBox="1">
            <a:spLocks/>
          </p:cNvSpPr>
          <p:nvPr/>
        </p:nvSpPr>
        <p:spPr>
          <a:xfrm>
            <a:off x="5848948" y="349836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09199534-03EC-49F1-A2A9-ABA6268260F3}"/>
              </a:ext>
            </a:extLst>
          </p:cNvPr>
          <p:cNvSpPr txBox="1">
            <a:spLocks/>
          </p:cNvSpPr>
          <p:nvPr/>
        </p:nvSpPr>
        <p:spPr>
          <a:xfrm>
            <a:off x="4956210" y="348475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29A553E6-1AA1-4779-A739-D5577C028A0A}"/>
              </a:ext>
            </a:extLst>
          </p:cNvPr>
          <p:cNvSpPr txBox="1">
            <a:spLocks/>
          </p:cNvSpPr>
          <p:nvPr/>
        </p:nvSpPr>
        <p:spPr>
          <a:xfrm>
            <a:off x="9423838" y="344320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D3DED7E4-B203-439B-9077-6337D97B0C8F}"/>
              </a:ext>
            </a:extLst>
          </p:cNvPr>
          <p:cNvSpPr txBox="1">
            <a:spLocks/>
          </p:cNvSpPr>
          <p:nvPr/>
        </p:nvSpPr>
        <p:spPr>
          <a:xfrm>
            <a:off x="10252478" y="346835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35EF5B19-699B-4148-A628-800BA78FE987}"/>
              </a:ext>
            </a:extLst>
          </p:cNvPr>
          <p:cNvSpPr txBox="1">
            <a:spLocks/>
          </p:cNvSpPr>
          <p:nvPr/>
        </p:nvSpPr>
        <p:spPr>
          <a:xfrm>
            <a:off x="1341868" y="43455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C3B84250-1784-41AA-9FE2-909C5C4B973B}"/>
              </a:ext>
            </a:extLst>
          </p:cNvPr>
          <p:cNvSpPr txBox="1">
            <a:spLocks/>
          </p:cNvSpPr>
          <p:nvPr/>
        </p:nvSpPr>
        <p:spPr>
          <a:xfrm>
            <a:off x="2208652" y="43455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5FF82368-E49E-47C4-845C-72443199516F}"/>
              </a:ext>
            </a:extLst>
          </p:cNvPr>
          <p:cNvSpPr txBox="1">
            <a:spLocks/>
          </p:cNvSpPr>
          <p:nvPr/>
        </p:nvSpPr>
        <p:spPr>
          <a:xfrm>
            <a:off x="3115738" y="43455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14A8EE6C-0849-4F72-B36C-7020D33C9367}"/>
              </a:ext>
            </a:extLst>
          </p:cNvPr>
          <p:cNvSpPr txBox="1">
            <a:spLocks/>
          </p:cNvSpPr>
          <p:nvPr/>
        </p:nvSpPr>
        <p:spPr>
          <a:xfrm>
            <a:off x="4050961" y="43394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7867E891-E518-4818-AAA8-ACA8CEB12ABF}"/>
              </a:ext>
            </a:extLst>
          </p:cNvPr>
          <p:cNvSpPr txBox="1">
            <a:spLocks/>
          </p:cNvSpPr>
          <p:nvPr/>
        </p:nvSpPr>
        <p:spPr>
          <a:xfrm>
            <a:off x="503825" y="43380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E31F4797-DE24-4C3B-96AD-C64A3B9C0D27}"/>
              </a:ext>
            </a:extLst>
          </p:cNvPr>
          <p:cNvSpPr txBox="1">
            <a:spLocks/>
          </p:cNvSpPr>
          <p:nvPr/>
        </p:nvSpPr>
        <p:spPr>
          <a:xfrm>
            <a:off x="6745994" y="43455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8FE254B-53D1-4498-9411-29D29DF361E9}"/>
              </a:ext>
            </a:extLst>
          </p:cNvPr>
          <p:cNvSpPr txBox="1">
            <a:spLocks/>
          </p:cNvSpPr>
          <p:nvPr/>
        </p:nvSpPr>
        <p:spPr>
          <a:xfrm>
            <a:off x="7642398" y="43365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9B7DD6EF-3156-4167-BC82-E138D1574107}"/>
              </a:ext>
            </a:extLst>
          </p:cNvPr>
          <p:cNvSpPr txBox="1">
            <a:spLocks/>
          </p:cNvSpPr>
          <p:nvPr/>
        </p:nvSpPr>
        <p:spPr>
          <a:xfrm>
            <a:off x="8521932" y="43133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A6AFFD62-4240-4DE9-A5B4-7B7C2FF035A5}"/>
              </a:ext>
            </a:extLst>
          </p:cNvPr>
          <p:cNvSpPr txBox="1">
            <a:spLocks/>
          </p:cNvSpPr>
          <p:nvPr/>
        </p:nvSpPr>
        <p:spPr>
          <a:xfrm>
            <a:off x="5848948" y="43501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A3B1C554-A4C5-4E52-B4C0-72B8FCECBAB8}"/>
              </a:ext>
            </a:extLst>
          </p:cNvPr>
          <p:cNvSpPr txBox="1">
            <a:spLocks/>
          </p:cNvSpPr>
          <p:nvPr/>
        </p:nvSpPr>
        <p:spPr>
          <a:xfrm>
            <a:off x="4956210" y="43365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521EE7DB-E5AF-4B8A-A36F-B31BA2BC14C7}"/>
              </a:ext>
            </a:extLst>
          </p:cNvPr>
          <p:cNvSpPr txBox="1">
            <a:spLocks/>
          </p:cNvSpPr>
          <p:nvPr/>
        </p:nvSpPr>
        <p:spPr>
          <a:xfrm>
            <a:off x="9423838" y="42949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FFCD99C6-CF6A-4654-96A2-FBBC89960715}"/>
              </a:ext>
            </a:extLst>
          </p:cNvPr>
          <p:cNvSpPr txBox="1">
            <a:spLocks/>
          </p:cNvSpPr>
          <p:nvPr/>
        </p:nvSpPr>
        <p:spPr>
          <a:xfrm>
            <a:off x="10252478" y="43201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1BA44630-086F-492A-853F-0AB7F2CBE73C}"/>
              </a:ext>
            </a:extLst>
          </p:cNvPr>
          <p:cNvSpPr txBox="1">
            <a:spLocks/>
          </p:cNvSpPr>
          <p:nvPr/>
        </p:nvSpPr>
        <p:spPr>
          <a:xfrm>
            <a:off x="1354394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04CDA2BA-6834-4234-9A58-B5CA80A8C1A6}"/>
              </a:ext>
            </a:extLst>
          </p:cNvPr>
          <p:cNvSpPr txBox="1">
            <a:spLocks/>
          </p:cNvSpPr>
          <p:nvPr/>
        </p:nvSpPr>
        <p:spPr>
          <a:xfrm>
            <a:off x="2221178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0E305ADD-53C0-4ACE-BB22-5EC2D61F1E09}"/>
              </a:ext>
            </a:extLst>
          </p:cNvPr>
          <p:cNvSpPr txBox="1">
            <a:spLocks/>
          </p:cNvSpPr>
          <p:nvPr/>
        </p:nvSpPr>
        <p:spPr>
          <a:xfrm>
            <a:off x="3128264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2600AA54-0328-4150-8930-5D1863C90690}"/>
              </a:ext>
            </a:extLst>
          </p:cNvPr>
          <p:cNvSpPr txBox="1">
            <a:spLocks/>
          </p:cNvSpPr>
          <p:nvPr/>
        </p:nvSpPr>
        <p:spPr>
          <a:xfrm>
            <a:off x="4063487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DCFEA0A0-7314-475F-81B2-025CE3A4765C}"/>
              </a:ext>
            </a:extLst>
          </p:cNvPr>
          <p:cNvSpPr txBox="1">
            <a:spLocks/>
          </p:cNvSpPr>
          <p:nvPr/>
        </p:nvSpPr>
        <p:spPr>
          <a:xfrm>
            <a:off x="516351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C48FF6AB-39A1-48FA-9163-B2DE5F5A7DEA}"/>
              </a:ext>
            </a:extLst>
          </p:cNvPr>
          <p:cNvSpPr txBox="1">
            <a:spLocks/>
          </p:cNvSpPr>
          <p:nvPr/>
        </p:nvSpPr>
        <p:spPr>
          <a:xfrm>
            <a:off x="6758520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4540849E-5CD3-4CC5-92FC-84DB6C71A37E}"/>
              </a:ext>
            </a:extLst>
          </p:cNvPr>
          <p:cNvSpPr txBox="1">
            <a:spLocks/>
          </p:cNvSpPr>
          <p:nvPr/>
        </p:nvSpPr>
        <p:spPr>
          <a:xfrm>
            <a:off x="7654924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3F3E4228-EFFF-4D33-ADBD-6CA1D8C126C0}"/>
              </a:ext>
            </a:extLst>
          </p:cNvPr>
          <p:cNvSpPr txBox="1">
            <a:spLocks/>
          </p:cNvSpPr>
          <p:nvPr/>
        </p:nvSpPr>
        <p:spPr>
          <a:xfrm>
            <a:off x="8534458" y="510245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9677220B-7F73-494D-9C8D-C6A5B7D130B6}"/>
              </a:ext>
            </a:extLst>
          </p:cNvPr>
          <p:cNvSpPr txBox="1">
            <a:spLocks/>
          </p:cNvSpPr>
          <p:nvPr/>
        </p:nvSpPr>
        <p:spPr>
          <a:xfrm>
            <a:off x="5861474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7B0ECD07-DC2B-4D54-839F-46307029C5AE}"/>
              </a:ext>
            </a:extLst>
          </p:cNvPr>
          <p:cNvSpPr txBox="1">
            <a:spLocks/>
          </p:cNvSpPr>
          <p:nvPr/>
        </p:nvSpPr>
        <p:spPr>
          <a:xfrm>
            <a:off x="4968736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0BDE4F0-9ED7-4F91-93B3-7B472F10572E}"/>
              </a:ext>
            </a:extLst>
          </p:cNvPr>
          <p:cNvSpPr txBox="1">
            <a:spLocks/>
          </p:cNvSpPr>
          <p:nvPr/>
        </p:nvSpPr>
        <p:spPr>
          <a:xfrm>
            <a:off x="9436364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3F9FB29F-0B10-4CCC-8BB0-9EDCC5C7FDDB}"/>
              </a:ext>
            </a:extLst>
          </p:cNvPr>
          <p:cNvSpPr txBox="1">
            <a:spLocks/>
          </p:cNvSpPr>
          <p:nvPr/>
        </p:nvSpPr>
        <p:spPr>
          <a:xfrm>
            <a:off x="10265004" y="510926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4D44515-6E1B-48A7-B2DB-6FBAD4A8F73A}"/>
              </a:ext>
            </a:extLst>
          </p:cNvPr>
          <p:cNvSpPr txBox="1">
            <a:spLocks/>
          </p:cNvSpPr>
          <p:nvPr/>
        </p:nvSpPr>
        <p:spPr>
          <a:xfrm>
            <a:off x="1341868" y="592385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26044DBB-A9D8-495A-811A-759BD9BB0E90}"/>
              </a:ext>
            </a:extLst>
          </p:cNvPr>
          <p:cNvSpPr txBox="1">
            <a:spLocks/>
          </p:cNvSpPr>
          <p:nvPr/>
        </p:nvSpPr>
        <p:spPr>
          <a:xfrm>
            <a:off x="2208652" y="592385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4CE6239B-69DD-4B2E-B511-6C3735C85A71}"/>
              </a:ext>
            </a:extLst>
          </p:cNvPr>
          <p:cNvSpPr txBox="1">
            <a:spLocks/>
          </p:cNvSpPr>
          <p:nvPr/>
        </p:nvSpPr>
        <p:spPr>
          <a:xfrm>
            <a:off x="3115738" y="592385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D1228E51-B860-46CA-A6D7-81F7BA57A7C2}"/>
              </a:ext>
            </a:extLst>
          </p:cNvPr>
          <p:cNvSpPr txBox="1">
            <a:spLocks/>
          </p:cNvSpPr>
          <p:nvPr/>
        </p:nvSpPr>
        <p:spPr>
          <a:xfrm>
            <a:off x="4050961" y="591769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40E4D5A5-8491-4CAA-B0B0-861CED3AD5C2}"/>
              </a:ext>
            </a:extLst>
          </p:cNvPr>
          <p:cNvSpPr txBox="1">
            <a:spLocks/>
          </p:cNvSpPr>
          <p:nvPr/>
        </p:nvSpPr>
        <p:spPr>
          <a:xfrm>
            <a:off x="503825" y="591634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DA3EE099-0D06-478C-8821-A4D0FE984548}"/>
              </a:ext>
            </a:extLst>
          </p:cNvPr>
          <p:cNvSpPr txBox="1">
            <a:spLocks/>
          </p:cNvSpPr>
          <p:nvPr/>
        </p:nvSpPr>
        <p:spPr>
          <a:xfrm>
            <a:off x="6745994" y="592384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929C3431-8167-44A5-96CE-1D1A07B47FAA}"/>
              </a:ext>
            </a:extLst>
          </p:cNvPr>
          <p:cNvSpPr txBox="1">
            <a:spLocks/>
          </p:cNvSpPr>
          <p:nvPr/>
        </p:nvSpPr>
        <p:spPr>
          <a:xfrm>
            <a:off x="7642398" y="591479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13FE210B-9B65-4171-9F38-B67A1EACBE74}"/>
              </a:ext>
            </a:extLst>
          </p:cNvPr>
          <p:cNvSpPr txBox="1">
            <a:spLocks/>
          </p:cNvSpPr>
          <p:nvPr/>
        </p:nvSpPr>
        <p:spPr>
          <a:xfrm>
            <a:off x="8521932" y="58915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4FB4F398-DA7B-40DC-8DB4-7322DA74D208}"/>
              </a:ext>
            </a:extLst>
          </p:cNvPr>
          <p:cNvSpPr txBox="1">
            <a:spLocks/>
          </p:cNvSpPr>
          <p:nvPr/>
        </p:nvSpPr>
        <p:spPr>
          <a:xfrm>
            <a:off x="5848948" y="592841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1B1E0ACF-F502-4D3C-8E19-42987A07E44D}"/>
              </a:ext>
            </a:extLst>
          </p:cNvPr>
          <p:cNvSpPr txBox="1">
            <a:spLocks/>
          </p:cNvSpPr>
          <p:nvPr/>
        </p:nvSpPr>
        <p:spPr>
          <a:xfrm>
            <a:off x="4956210" y="591479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6C9C7C3A-42A4-4D0F-B6BB-F1AAB8CC4177}"/>
              </a:ext>
            </a:extLst>
          </p:cNvPr>
          <p:cNvSpPr txBox="1">
            <a:spLocks/>
          </p:cNvSpPr>
          <p:nvPr/>
        </p:nvSpPr>
        <p:spPr>
          <a:xfrm>
            <a:off x="9423838" y="587325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E8D6191A-65FB-4A13-A359-1E133FE27B1B}"/>
              </a:ext>
            </a:extLst>
          </p:cNvPr>
          <p:cNvSpPr txBox="1">
            <a:spLocks/>
          </p:cNvSpPr>
          <p:nvPr/>
        </p:nvSpPr>
        <p:spPr>
          <a:xfrm>
            <a:off x="10252478" y="589840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2465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" name="Table 6">
            <a:extLst>
              <a:ext uri="{FF2B5EF4-FFF2-40B4-BE49-F238E27FC236}">
                <a16:creationId xmlns:a16="http://schemas.microsoft.com/office/drawing/2014/main" id="{29BBBC2C-B32F-4F4E-BD93-46D9D5112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467130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04290" y="22452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71074" y="22452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078160" y="22452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13383" y="21836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21701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2451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04820" y="21546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19226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11370" y="22908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18632" y="21546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17392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14900" y="19907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E48B854-CFD8-49C7-A125-FA6BD673B034}"/>
              </a:ext>
            </a:extLst>
          </p:cNvPr>
          <p:cNvSpPr txBox="1">
            <a:spLocks/>
          </p:cNvSpPr>
          <p:nvPr/>
        </p:nvSpPr>
        <p:spPr>
          <a:xfrm>
            <a:off x="1304290" y="10136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DD00FDB-6640-47E2-93F5-FF4C1DB84142}"/>
              </a:ext>
            </a:extLst>
          </p:cNvPr>
          <p:cNvSpPr txBox="1">
            <a:spLocks/>
          </p:cNvSpPr>
          <p:nvPr/>
        </p:nvSpPr>
        <p:spPr>
          <a:xfrm>
            <a:off x="2171074" y="10136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im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0865698C-DA16-4450-977A-E17AE5849AE1}"/>
              </a:ext>
            </a:extLst>
          </p:cNvPr>
          <p:cNvSpPr txBox="1">
            <a:spLocks/>
          </p:cNvSpPr>
          <p:nvPr/>
        </p:nvSpPr>
        <p:spPr>
          <a:xfrm>
            <a:off x="3078160" y="10136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AB5C855-7743-44BA-9337-D95D00BA3D6B}"/>
              </a:ext>
            </a:extLst>
          </p:cNvPr>
          <p:cNvSpPr txBox="1">
            <a:spLocks/>
          </p:cNvSpPr>
          <p:nvPr/>
        </p:nvSpPr>
        <p:spPr>
          <a:xfrm>
            <a:off x="4013383" y="10075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820984BD-F818-4200-8359-792621EE2284}"/>
              </a:ext>
            </a:extLst>
          </p:cNvPr>
          <p:cNvSpPr txBox="1">
            <a:spLocks/>
          </p:cNvSpPr>
          <p:nvPr/>
        </p:nvSpPr>
        <p:spPr>
          <a:xfrm>
            <a:off x="466247" y="10061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3A5489C-F874-4971-8CD6-B78BBA1CC5C7}"/>
              </a:ext>
            </a:extLst>
          </p:cNvPr>
          <p:cNvSpPr txBox="1">
            <a:spLocks/>
          </p:cNvSpPr>
          <p:nvPr/>
        </p:nvSpPr>
        <p:spPr>
          <a:xfrm>
            <a:off x="6708416" y="10136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7187E7CE-2DB9-4665-BD0F-01A3732E350F}"/>
              </a:ext>
            </a:extLst>
          </p:cNvPr>
          <p:cNvSpPr txBox="1">
            <a:spLocks/>
          </p:cNvSpPr>
          <p:nvPr/>
        </p:nvSpPr>
        <p:spPr>
          <a:xfrm>
            <a:off x="7604820" y="10046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68802772-F7B2-4ED7-AA05-33050E2A6877}"/>
              </a:ext>
            </a:extLst>
          </p:cNvPr>
          <p:cNvSpPr txBox="1">
            <a:spLocks/>
          </p:cNvSpPr>
          <p:nvPr/>
        </p:nvSpPr>
        <p:spPr>
          <a:xfrm>
            <a:off x="8484354" y="98140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79D22E20-D9AE-4465-986B-CC212E873EB5}"/>
              </a:ext>
            </a:extLst>
          </p:cNvPr>
          <p:cNvSpPr txBox="1">
            <a:spLocks/>
          </p:cNvSpPr>
          <p:nvPr/>
        </p:nvSpPr>
        <p:spPr>
          <a:xfrm>
            <a:off x="5811370" y="10182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my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D99902FB-CDA6-4608-B9F5-0E2FFB1A81F2}"/>
              </a:ext>
            </a:extLst>
          </p:cNvPr>
          <p:cNvSpPr txBox="1">
            <a:spLocks/>
          </p:cNvSpPr>
          <p:nvPr/>
        </p:nvSpPr>
        <p:spPr>
          <a:xfrm>
            <a:off x="4918632" y="10046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552C785-A078-46FE-8ACC-C298D9C51991}"/>
              </a:ext>
            </a:extLst>
          </p:cNvPr>
          <p:cNvSpPr txBox="1">
            <a:spLocks/>
          </p:cNvSpPr>
          <p:nvPr/>
        </p:nvSpPr>
        <p:spPr>
          <a:xfrm>
            <a:off x="9386260" y="9630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DFEFE935-334F-445F-9364-76E55DEF62BF}"/>
              </a:ext>
            </a:extLst>
          </p:cNvPr>
          <p:cNvSpPr txBox="1">
            <a:spLocks/>
          </p:cNvSpPr>
          <p:nvPr/>
        </p:nvSpPr>
        <p:spPr>
          <a:xfrm>
            <a:off x="10214900" y="9882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D350E94F-2F8C-48C6-95C3-41AC1438DEEF}"/>
              </a:ext>
            </a:extLst>
          </p:cNvPr>
          <p:cNvSpPr txBox="1">
            <a:spLocks/>
          </p:cNvSpPr>
          <p:nvPr/>
        </p:nvSpPr>
        <p:spPr>
          <a:xfrm>
            <a:off x="1316816" y="18403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0F349B74-6DCC-40A0-B8FD-96BA81C8F427}"/>
              </a:ext>
            </a:extLst>
          </p:cNvPr>
          <p:cNvSpPr txBox="1">
            <a:spLocks/>
          </p:cNvSpPr>
          <p:nvPr/>
        </p:nvSpPr>
        <p:spPr>
          <a:xfrm>
            <a:off x="2183600" y="18403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30DEADA9-76A9-4595-B117-FFCC0CFBF700}"/>
              </a:ext>
            </a:extLst>
          </p:cNvPr>
          <p:cNvSpPr txBox="1">
            <a:spLocks/>
          </p:cNvSpPr>
          <p:nvPr/>
        </p:nvSpPr>
        <p:spPr>
          <a:xfrm>
            <a:off x="3090686" y="18403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48206396-644E-4BFB-87F0-E9B7DD2A4B9C}"/>
              </a:ext>
            </a:extLst>
          </p:cNvPr>
          <p:cNvSpPr txBox="1">
            <a:spLocks/>
          </p:cNvSpPr>
          <p:nvPr/>
        </p:nvSpPr>
        <p:spPr>
          <a:xfrm>
            <a:off x="4025909" y="18342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C4AD4DA3-B257-42F9-BE4D-16FF90F257EC}"/>
              </a:ext>
            </a:extLst>
          </p:cNvPr>
          <p:cNvSpPr txBox="1">
            <a:spLocks/>
          </p:cNvSpPr>
          <p:nvPr/>
        </p:nvSpPr>
        <p:spPr>
          <a:xfrm>
            <a:off x="478773" y="18328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09F8D82-841F-43E3-81EC-EB05CD79DEAD}"/>
              </a:ext>
            </a:extLst>
          </p:cNvPr>
          <p:cNvSpPr txBox="1">
            <a:spLocks/>
          </p:cNvSpPr>
          <p:nvPr/>
        </p:nvSpPr>
        <p:spPr>
          <a:xfrm>
            <a:off x="6720942" y="18403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360B3FC-8708-4800-9088-C015A2735316}"/>
              </a:ext>
            </a:extLst>
          </p:cNvPr>
          <p:cNvSpPr txBox="1">
            <a:spLocks/>
          </p:cNvSpPr>
          <p:nvPr/>
        </p:nvSpPr>
        <p:spPr>
          <a:xfrm>
            <a:off x="7617346" y="18313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3C9D5C3D-7549-4E5D-9CC9-1309148DDFEB}"/>
              </a:ext>
            </a:extLst>
          </p:cNvPr>
          <p:cNvSpPr txBox="1">
            <a:spLocks/>
          </p:cNvSpPr>
          <p:nvPr/>
        </p:nvSpPr>
        <p:spPr>
          <a:xfrm>
            <a:off x="8496880" y="18081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A8E08D83-659A-4246-A582-9E61059BD20B}"/>
              </a:ext>
            </a:extLst>
          </p:cNvPr>
          <p:cNvSpPr txBox="1">
            <a:spLocks/>
          </p:cNvSpPr>
          <p:nvPr/>
        </p:nvSpPr>
        <p:spPr>
          <a:xfrm>
            <a:off x="5823896" y="18449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F73E0988-A827-4892-A151-6FC55C4D128C}"/>
              </a:ext>
            </a:extLst>
          </p:cNvPr>
          <p:cNvSpPr txBox="1">
            <a:spLocks/>
          </p:cNvSpPr>
          <p:nvPr/>
        </p:nvSpPr>
        <p:spPr>
          <a:xfrm>
            <a:off x="4931158" y="18313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5BC0352A-9811-4B2A-B8CC-7F5C57848E9F}"/>
              </a:ext>
            </a:extLst>
          </p:cNvPr>
          <p:cNvSpPr txBox="1">
            <a:spLocks/>
          </p:cNvSpPr>
          <p:nvPr/>
        </p:nvSpPr>
        <p:spPr>
          <a:xfrm>
            <a:off x="9398786" y="17897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17F7D677-4B23-46C4-88EA-ED983688A6CF}"/>
              </a:ext>
            </a:extLst>
          </p:cNvPr>
          <p:cNvSpPr txBox="1">
            <a:spLocks/>
          </p:cNvSpPr>
          <p:nvPr/>
        </p:nvSpPr>
        <p:spPr>
          <a:xfrm>
            <a:off x="10252478" y="18274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C529081-332D-4861-849C-39621D08F1F0}"/>
              </a:ext>
            </a:extLst>
          </p:cNvPr>
          <p:cNvSpPr txBox="1">
            <a:spLocks/>
          </p:cNvSpPr>
          <p:nvPr/>
        </p:nvSpPr>
        <p:spPr>
          <a:xfrm>
            <a:off x="1329342" y="26796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918A014F-4A92-4914-A288-3E828A75B76A}"/>
              </a:ext>
            </a:extLst>
          </p:cNvPr>
          <p:cNvSpPr txBox="1">
            <a:spLocks/>
          </p:cNvSpPr>
          <p:nvPr/>
        </p:nvSpPr>
        <p:spPr>
          <a:xfrm>
            <a:off x="2196126" y="26796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ir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4801D8EF-F6D5-42BD-8507-E2DDAF2F6D75}"/>
              </a:ext>
            </a:extLst>
          </p:cNvPr>
          <p:cNvSpPr txBox="1">
            <a:spLocks/>
          </p:cNvSpPr>
          <p:nvPr/>
        </p:nvSpPr>
        <p:spPr>
          <a:xfrm>
            <a:off x="3103212" y="26796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99D8E2-9318-413E-9601-F4CEF58C2D14}"/>
              </a:ext>
            </a:extLst>
          </p:cNvPr>
          <p:cNvSpPr txBox="1">
            <a:spLocks/>
          </p:cNvSpPr>
          <p:nvPr/>
        </p:nvSpPr>
        <p:spPr>
          <a:xfrm>
            <a:off x="4038435" y="26734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64F4711-C361-477C-A542-1CDDC881DDC0}"/>
              </a:ext>
            </a:extLst>
          </p:cNvPr>
          <p:cNvSpPr txBox="1">
            <a:spLocks/>
          </p:cNvSpPr>
          <p:nvPr/>
        </p:nvSpPr>
        <p:spPr>
          <a:xfrm>
            <a:off x="491299" y="26721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9AF7E4B1-B17E-439C-A13E-A97215FA7BDB}"/>
              </a:ext>
            </a:extLst>
          </p:cNvPr>
          <p:cNvSpPr txBox="1">
            <a:spLocks/>
          </p:cNvSpPr>
          <p:nvPr/>
        </p:nvSpPr>
        <p:spPr>
          <a:xfrm>
            <a:off x="6733468" y="26796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DD50D31-AF7A-4960-ACD1-3879B4245CBF}"/>
              </a:ext>
            </a:extLst>
          </p:cNvPr>
          <p:cNvSpPr txBox="1">
            <a:spLocks/>
          </p:cNvSpPr>
          <p:nvPr/>
        </p:nvSpPr>
        <p:spPr>
          <a:xfrm>
            <a:off x="7629872" y="26705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8FFD11B-F159-47DD-80FC-506A890A3D5A}"/>
              </a:ext>
            </a:extLst>
          </p:cNvPr>
          <p:cNvSpPr txBox="1">
            <a:spLocks/>
          </p:cNvSpPr>
          <p:nvPr/>
        </p:nvSpPr>
        <p:spPr>
          <a:xfrm>
            <a:off x="8509406" y="264736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8DFA6131-B54C-4729-90C9-5CE5DC95030A}"/>
              </a:ext>
            </a:extLst>
          </p:cNvPr>
          <p:cNvSpPr txBox="1">
            <a:spLocks/>
          </p:cNvSpPr>
          <p:nvPr/>
        </p:nvSpPr>
        <p:spPr>
          <a:xfrm>
            <a:off x="5836422" y="26841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42E0E3E-BEE2-49B3-A3E7-B6E2142EA3F4}"/>
              </a:ext>
            </a:extLst>
          </p:cNvPr>
          <p:cNvSpPr txBox="1">
            <a:spLocks/>
          </p:cNvSpPr>
          <p:nvPr/>
        </p:nvSpPr>
        <p:spPr>
          <a:xfrm>
            <a:off x="4943684" y="267056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29FAE09A-4ACC-4789-AA1B-BBF24940C741}"/>
              </a:ext>
            </a:extLst>
          </p:cNvPr>
          <p:cNvSpPr txBox="1">
            <a:spLocks/>
          </p:cNvSpPr>
          <p:nvPr/>
        </p:nvSpPr>
        <p:spPr>
          <a:xfrm>
            <a:off x="9411312" y="26290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CDD53C2-3A1B-42E1-A737-3E0383E2EC86}"/>
              </a:ext>
            </a:extLst>
          </p:cNvPr>
          <p:cNvSpPr txBox="1">
            <a:spLocks/>
          </p:cNvSpPr>
          <p:nvPr/>
        </p:nvSpPr>
        <p:spPr>
          <a:xfrm>
            <a:off x="10265004" y="266669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F41C06FD-3E7B-4255-834C-E542EFF3B020}"/>
              </a:ext>
            </a:extLst>
          </p:cNvPr>
          <p:cNvSpPr txBox="1">
            <a:spLocks/>
          </p:cNvSpPr>
          <p:nvPr/>
        </p:nvSpPr>
        <p:spPr>
          <a:xfrm>
            <a:off x="1304290" y="345623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582D4364-D972-4D19-BB24-2E2E64A82DB9}"/>
              </a:ext>
            </a:extLst>
          </p:cNvPr>
          <p:cNvSpPr txBox="1">
            <a:spLocks/>
          </p:cNvSpPr>
          <p:nvPr/>
        </p:nvSpPr>
        <p:spPr>
          <a:xfrm>
            <a:off x="2171074" y="345623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il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A7D0072C-1D26-4DB8-BB99-8FBF1D8DBA9F}"/>
              </a:ext>
            </a:extLst>
          </p:cNvPr>
          <p:cNvSpPr txBox="1">
            <a:spLocks/>
          </p:cNvSpPr>
          <p:nvPr/>
        </p:nvSpPr>
        <p:spPr>
          <a:xfrm>
            <a:off x="3078160" y="345622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D8A94E79-B604-45BC-98C7-73364E5120C5}"/>
              </a:ext>
            </a:extLst>
          </p:cNvPr>
          <p:cNvSpPr txBox="1">
            <a:spLocks/>
          </p:cNvSpPr>
          <p:nvPr/>
        </p:nvSpPr>
        <p:spPr>
          <a:xfrm>
            <a:off x="4013383" y="345007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C0A9C684-EE3C-4E07-9EEF-4E17424EF606}"/>
              </a:ext>
            </a:extLst>
          </p:cNvPr>
          <p:cNvSpPr txBox="1">
            <a:spLocks/>
          </p:cNvSpPr>
          <p:nvPr/>
        </p:nvSpPr>
        <p:spPr>
          <a:xfrm>
            <a:off x="466247" y="344872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9737562A-B552-4665-8F15-5B1DC7B5B3FE}"/>
              </a:ext>
            </a:extLst>
          </p:cNvPr>
          <p:cNvSpPr txBox="1">
            <a:spLocks/>
          </p:cNvSpPr>
          <p:nvPr/>
        </p:nvSpPr>
        <p:spPr>
          <a:xfrm>
            <a:off x="6708416" y="345622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6D19907E-F08F-4E12-9379-2D5900B6B0FE}"/>
              </a:ext>
            </a:extLst>
          </p:cNvPr>
          <p:cNvSpPr txBox="1">
            <a:spLocks/>
          </p:cNvSpPr>
          <p:nvPr/>
        </p:nvSpPr>
        <p:spPr>
          <a:xfrm>
            <a:off x="7604820" y="344717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5DBEF4BC-03E7-4B4A-9E8A-0E021BC03885}"/>
              </a:ext>
            </a:extLst>
          </p:cNvPr>
          <p:cNvSpPr txBox="1">
            <a:spLocks/>
          </p:cNvSpPr>
          <p:nvPr/>
        </p:nvSpPr>
        <p:spPr>
          <a:xfrm>
            <a:off x="8484354" y="342397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A4685880-DDFB-4671-B479-4298CDD7E255}"/>
              </a:ext>
            </a:extLst>
          </p:cNvPr>
          <p:cNvSpPr txBox="1">
            <a:spLocks/>
          </p:cNvSpPr>
          <p:nvPr/>
        </p:nvSpPr>
        <p:spPr>
          <a:xfrm>
            <a:off x="5811370" y="346078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5514C9FF-6CF6-4D86-A2C3-3BA360E40678}"/>
              </a:ext>
            </a:extLst>
          </p:cNvPr>
          <p:cNvSpPr txBox="1">
            <a:spLocks/>
          </p:cNvSpPr>
          <p:nvPr/>
        </p:nvSpPr>
        <p:spPr>
          <a:xfrm>
            <a:off x="4918632" y="344717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4FF3F53A-0338-471A-A9CF-BBCC32372EAF}"/>
              </a:ext>
            </a:extLst>
          </p:cNvPr>
          <p:cNvSpPr txBox="1">
            <a:spLocks/>
          </p:cNvSpPr>
          <p:nvPr/>
        </p:nvSpPr>
        <p:spPr>
          <a:xfrm>
            <a:off x="9386260" y="340562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F0144751-4693-4798-8991-84FD17D69464}"/>
              </a:ext>
            </a:extLst>
          </p:cNvPr>
          <p:cNvSpPr txBox="1">
            <a:spLocks/>
          </p:cNvSpPr>
          <p:nvPr/>
        </p:nvSpPr>
        <p:spPr>
          <a:xfrm>
            <a:off x="10239952" y="344330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52752F98-1C22-48E7-A2D4-7446A19606A3}"/>
              </a:ext>
            </a:extLst>
          </p:cNvPr>
          <p:cNvSpPr txBox="1">
            <a:spLocks/>
          </p:cNvSpPr>
          <p:nvPr/>
        </p:nvSpPr>
        <p:spPr>
          <a:xfrm>
            <a:off x="1304290" y="429547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49A9DFC1-76D2-41DC-8286-2ABD2436E3DB}"/>
              </a:ext>
            </a:extLst>
          </p:cNvPr>
          <p:cNvSpPr txBox="1">
            <a:spLocks/>
          </p:cNvSpPr>
          <p:nvPr/>
        </p:nvSpPr>
        <p:spPr>
          <a:xfrm>
            <a:off x="2171074" y="429547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F95B5801-4A75-442E-9870-D20C4030078A}"/>
              </a:ext>
            </a:extLst>
          </p:cNvPr>
          <p:cNvSpPr txBox="1">
            <a:spLocks/>
          </p:cNvSpPr>
          <p:nvPr/>
        </p:nvSpPr>
        <p:spPr>
          <a:xfrm>
            <a:off x="3078160" y="429547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78C417BE-DF82-49AE-8295-B7D3489E693D}"/>
              </a:ext>
            </a:extLst>
          </p:cNvPr>
          <p:cNvSpPr txBox="1">
            <a:spLocks/>
          </p:cNvSpPr>
          <p:nvPr/>
        </p:nvSpPr>
        <p:spPr>
          <a:xfrm>
            <a:off x="4013383" y="428931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B525AA6-ACBC-421D-8D51-94EEED45280A}"/>
              </a:ext>
            </a:extLst>
          </p:cNvPr>
          <p:cNvSpPr txBox="1">
            <a:spLocks/>
          </p:cNvSpPr>
          <p:nvPr/>
        </p:nvSpPr>
        <p:spPr>
          <a:xfrm>
            <a:off x="466247" y="428796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A77586E2-1B86-429A-B911-BDCFF234EC29}"/>
              </a:ext>
            </a:extLst>
          </p:cNvPr>
          <p:cNvSpPr txBox="1">
            <a:spLocks/>
          </p:cNvSpPr>
          <p:nvPr/>
        </p:nvSpPr>
        <p:spPr>
          <a:xfrm>
            <a:off x="6708416" y="429546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3906AADC-A8BC-4170-BCCF-50839EFD6C40}"/>
              </a:ext>
            </a:extLst>
          </p:cNvPr>
          <p:cNvSpPr txBox="1">
            <a:spLocks/>
          </p:cNvSpPr>
          <p:nvPr/>
        </p:nvSpPr>
        <p:spPr>
          <a:xfrm>
            <a:off x="7604820" y="428641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40B5F65-B005-45A0-94B9-AB2F7B1E0C32}"/>
              </a:ext>
            </a:extLst>
          </p:cNvPr>
          <p:cNvSpPr txBox="1">
            <a:spLocks/>
          </p:cNvSpPr>
          <p:nvPr/>
        </p:nvSpPr>
        <p:spPr>
          <a:xfrm>
            <a:off x="8484354" y="426321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93C5B511-D051-4F23-BA3D-A58D4E0762EC}"/>
              </a:ext>
            </a:extLst>
          </p:cNvPr>
          <p:cNvSpPr txBox="1">
            <a:spLocks/>
          </p:cNvSpPr>
          <p:nvPr/>
        </p:nvSpPr>
        <p:spPr>
          <a:xfrm>
            <a:off x="5811370" y="430003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3360059F-CACB-4D21-B97A-CEA3B06B7AC5}"/>
              </a:ext>
            </a:extLst>
          </p:cNvPr>
          <p:cNvSpPr txBox="1">
            <a:spLocks/>
          </p:cNvSpPr>
          <p:nvPr/>
        </p:nvSpPr>
        <p:spPr>
          <a:xfrm>
            <a:off x="4918632" y="428641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9295C831-5AD1-4B8A-85E7-80CFF01B1D8D}"/>
              </a:ext>
            </a:extLst>
          </p:cNvPr>
          <p:cNvSpPr txBox="1">
            <a:spLocks/>
          </p:cNvSpPr>
          <p:nvPr/>
        </p:nvSpPr>
        <p:spPr>
          <a:xfrm>
            <a:off x="9386260" y="424487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A198F2DD-85FD-44B6-8AA6-30C11DA65E47}"/>
              </a:ext>
            </a:extLst>
          </p:cNvPr>
          <p:cNvSpPr txBox="1">
            <a:spLocks/>
          </p:cNvSpPr>
          <p:nvPr/>
        </p:nvSpPr>
        <p:spPr>
          <a:xfrm>
            <a:off x="10239952" y="428254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2443AA5B-6C5E-4134-B736-BE2332BBC7B8}"/>
              </a:ext>
            </a:extLst>
          </p:cNvPr>
          <p:cNvSpPr txBox="1">
            <a:spLocks/>
          </p:cNvSpPr>
          <p:nvPr/>
        </p:nvSpPr>
        <p:spPr>
          <a:xfrm>
            <a:off x="1291764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B945B7F7-20F2-4510-A93C-CF8D11613B39}"/>
              </a:ext>
            </a:extLst>
          </p:cNvPr>
          <p:cNvSpPr txBox="1">
            <a:spLocks/>
          </p:cNvSpPr>
          <p:nvPr/>
        </p:nvSpPr>
        <p:spPr>
          <a:xfrm>
            <a:off x="2158548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B28E5F0-E19F-424C-966F-6BC76D266A94}"/>
              </a:ext>
            </a:extLst>
          </p:cNvPr>
          <p:cNvSpPr txBox="1">
            <a:spLocks/>
          </p:cNvSpPr>
          <p:nvPr/>
        </p:nvSpPr>
        <p:spPr>
          <a:xfrm>
            <a:off x="3065634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621F8246-3A94-4237-84F2-6B9EECDA8C15}"/>
              </a:ext>
            </a:extLst>
          </p:cNvPr>
          <p:cNvSpPr txBox="1">
            <a:spLocks/>
          </p:cNvSpPr>
          <p:nvPr/>
        </p:nvSpPr>
        <p:spPr>
          <a:xfrm>
            <a:off x="4000857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D825A298-F3BE-41AB-8095-62C38B3B536C}"/>
              </a:ext>
            </a:extLst>
          </p:cNvPr>
          <p:cNvSpPr txBox="1">
            <a:spLocks/>
          </p:cNvSpPr>
          <p:nvPr/>
        </p:nvSpPr>
        <p:spPr>
          <a:xfrm>
            <a:off x="453721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216F82DD-FBDE-4A6F-9004-6FF1E87CA583}"/>
              </a:ext>
            </a:extLst>
          </p:cNvPr>
          <p:cNvSpPr txBox="1">
            <a:spLocks/>
          </p:cNvSpPr>
          <p:nvPr/>
        </p:nvSpPr>
        <p:spPr>
          <a:xfrm>
            <a:off x="6720942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9E7B4870-3C79-4455-B6E3-F72B9CA444EB}"/>
              </a:ext>
            </a:extLst>
          </p:cNvPr>
          <p:cNvSpPr txBox="1">
            <a:spLocks/>
          </p:cNvSpPr>
          <p:nvPr/>
        </p:nvSpPr>
        <p:spPr>
          <a:xfrm>
            <a:off x="7617346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B4F30F6A-99E4-4DF8-83EB-14BA8B856974}"/>
              </a:ext>
            </a:extLst>
          </p:cNvPr>
          <p:cNvSpPr txBox="1">
            <a:spLocks/>
          </p:cNvSpPr>
          <p:nvPr/>
        </p:nvSpPr>
        <p:spPr>
          <a:xfrm>
            <a:off x="8496880" y="512750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FEAA5D1B-7206-4ECA-83B1-CFE00CE65E89}"/>
              </a:ext>
            </a:extLst>
          </p:cNvPr>
          <p:cNvSpPr txBox="1">
            <a:spLocks/>
          </p:cNvSpPr>
          <p:nvPr/>
        </p:nvSpPr>
        <p:spPr>
          <a:xfrm>
            <a:off x="5798844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C3FD98BC-D5F8-4212-B0FA-6067327E81E4}"/>
              </a:ext>
            </a:extLst>
          </p:cNvPr>
          <p:cNvSpPr txBox="1">
            <a:spLocks/>
          </p:cNvSpPr>
          <p:nvPr/>
        </p:nvSpPr>
        <p:spPr>
          <a:xfrm>
            <a:off x="4906106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227446F-DAFA-4B63-B46D-9D5D7E15441D}"/>
              </a:ext>
            </a:extLst>
          </p:cNvPr>
          <p:cNvSpPr txBox="1">
            <a:spLocks/>
          </p:cNvSpPr>
          <p:nvPr/>
        </p:nvSpPr>
        <p:spPr>
          <a:xfrm>
            <a:off x="9398786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FB86A747-088D-41D7-A76D-4E77B9AA03A3}"/>
              </a:ext>
            </a:extLst>
          </p:cNvPr>
          <p:cNvSpPr txBox="1">
            <a:spLocks/>
          </p:cNvSpPr>
          <p:nvPr/>
        </p:nvSpPr>
        <p:spPr>
          <a:xfrm>
            <a:off x="10227426" y="512179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37029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16" descr="Badge 5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34A58D47-1543-414C-8BCF-CCE9C25A50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11144" y="2141627"/>
            <a:ext cx="914400" cy="914400"/>
          </a:xfrm>
          <a:prstGeom prst="rect">
            <a:avLst/>
          </a:prstGeom>
        </p:spPr>
      </p:pic>
      <p:pic>
        <p:nvPicPr>
          <p:cNvPr id="19" name="Graphic 18" descr="Badge 4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1EC95C38-E9BB-4C32-A282-20D3A79EDA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54456" y="2141627"/>
            <a:ext cx="914400" cy="914400"/>
          </a:xfrm>
          <a:prstGeom prst="rect">
            <a:avLst/>
          </a:prstGeom>
        </p:spPr>
      </p:pic>
      <p:pic>
        <p:nvPicPr>
          <p:cNvPr id="21" name="Graphic 20" descr="Badge 3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40D0969E-DDB1-48A1-A138-5062D52707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97768" y="2141627"/>
            <a:ext cx="914400" cy="914400"/>
          </a:xfrm>
          <a:prstGeom prst="rect">
            <a:avLst/>
          </a:prstGeom>
        </p:spPr>
      </p:pic>
      <p:pic>
        <p:nvPicPr>
          <p:cNvPr id="23" name="Graphic 22" descr="Badge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DCE82DDD-5BF4-48D6-95B4-1C0A465137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41080" y="2141627"/>
            <a:ext cx="914400" cy="9144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4DB6BCE-2DF7-481B-9147-C946D6F313F9}"/>
              </a:ext>
            </a:extLst>
          </p:cNvPr>
          <p:cNvSpPr/>
          <p:nvPr/>
        </p:nvSpPr>
        <p:spPr>
          <a:xfrm>
            <a:off x="2258291" y="722076"/>
            <a:ext cx="80918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Click to go back and repeat: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1860438-BBA4-41EF-B444-8FC2C9ACBCCF}"/>
              </a:ext>
            </a:extLst>
          </p:cNvPr>
          <p:cNvSpPr/>
          <p:nvPr/>
        </p:nvSpPr>
        <p:spPr>
          <a:xfrm>
            <a:off x="1922150" y="5212594"/>
            <a:ext cx="92190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Done 5 repetitions? Move on 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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097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11AA8-BCB8-4F88-94E3-753016D18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Today’s Lesson: </a:t>
            </a:r>
            <a:r>
              <a:rPr lang="en-CA" dirty="0" err="1"/>
              <a:t>SIHARI</a:t>
            </a:r>
            <a:endParaRPr lang="en-C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BC8F40-FCFE-C16B-8A75-97720ACACB0B}"/>
              </a:ext>
            </a:extLst>
          </p:cNvPr>
          <p:cNvSpPr txBox="1"/>
          <p:nvPr/>
        </p:nvSpPr>
        <p:spPr>
          <a:xfrm>
            <a:off x="5099165" y="2533278"/>
            <a:ext cx="1721084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b="1" dirty="0" err="1">
                <a:latin typeface="GurbaniAkhar" panose="00000400000000000000" pitchFamily="2" charset="0"/>
                <a:cs typeface="Gur Old Letterpress 6 Demi Bold" panose="02000500000000020004" pitchFamily="2"/>
              </a:rPr>
              <a:t>i</a:t>
            </a:r>
            <a:endParaRPr lang="en-US" sz="23900" b="1" dirty="0"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DE77897-E6B9-198E-6398-9B1BC83F3CEC}"/>
                  </a:ext>
                </a:extLst>
              </p14:cNvPr>
              <p14:cNvContentPartPr/>
              <p14:nvPr/>
            </p14:nvContentPartPr>
            <p14:xfrm>
              <a:off x="5981205" y="2797659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DE77897-E6B9-198E-6398-9B1BC83F3CE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45205" y="2761659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B55E5A1-7AAE-1AC3-FC46-AA1F7BB40E81}"/>
                  </a:ext>
                </a:extLst>
              </p14:cNvPr>
              <p14:cNvContentPartPr/>
              <p14:nvPr/>
            </p14:nvContentPartPr>
            <p14:xfrm>
              <a:off x="6228525" y="2789019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B55E5A1-7AAE-1AC3-FC46-AA1F7BB40E8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92885" y="2753379"/>
                <a:ext cx="7200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F7CD95A4-D0B9-BCA1-D665-05362BCEC1B0}"/>
              </a:ext>
            </a:extLst>
          </p:cNvPr>
          <p:cNvGrpSpPr/>
          <p:nvPr/>
        </p:nvGrpSpPr>
        <p:grpSpPr>
          <a:xfrm>
            <a:off x="5896965" y="2943819"/>
            <a:ext cx="344520" cy="105840"/>
            <a:chOff x="5896965" y="2943819"/>
            <a:chExt cx="344520" cy="105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2DE9557-1AA5-BF42-6BC0-3DA340A93347}"/>
                    </a:ext>
                  </a:extLst>
                </p14:cNvPr>
                <p14:cNvContentPartPr/>
                <p14:nvPr/>
              </p14:nvContentPartPr>
              <p14:xfrm>
                <a:off x="5913885" y="2961099"/>
                <a:ext cx="327600" cy="885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2DE9557-1AA5-BF42-6BC0-3DA340A9334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905245" y="2952459"/>
                  <a:ext cx="3452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C1F0A0E-8F91-871F-A632-145117983987}"/>
                    </a:ext>
                  </a:extLst>
                </p14:cNvPr>
                <p14:cNvContentPartPr/>
                <p14:nvPr/>
              </p14:nvContentPartPr>
              <p14:xfrm>
                <a:off x="5896965" y="2943819"/>
                <a:ext cx="37440" cy="133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C1F0A0E-8F91-871F-A632-14511798398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888325" y="2934819"/>
                  <a:ext cx="55080" cy="30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665790F-AD6D-5DEF-AE90-E61813AF03BA}"/>
                  </a:ext>
                </a:extLst>
              </p14:cNvPr>
              <p14:cNvContentPartPr/>
              <p14:nvPr/>
            </p14:nvContentPartPr>
            <p14:xfrm>
              <a:off x="6220245" y="3330819"/>
              <a:ext cx="88560" cy="586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665790F-AD6D-5DEF-AE90-E61813AF03B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211245" y="3321819"/>
                <a:ext cx="106200" cy="76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005B8F16-D312-AA72-45D6-79289D039B4A}"/>
              </a:ext>
            </a:extLst>
          </p:cNvPr>
          <p:cNvGrpSpPr/>
          <p:nvPr/>
        </p:nvGrpSpPr>
        <p:grpSpPr>
          <a:xfrm>
            <a:off x="6215925" y="3393099"/>
            <a:ext cx="117360" cy="55440"/>
            <a:chOff x="6215925" y="3393099"/>
            <a:chExt cx="117360" cy="5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1507855A-2B20-43B2-A6CA-2A6ECD1D2053}"/>
                    </a:ext>
                  </a:extLst>
                </p14:cNvPr>
                <p14:cNvContentPartPr/>
                <p14:nvPr/>
              </p14:nvContentPartPr>
              <p14:xfrm>
                <a:off x="6215925" y="3405699"/>
                <a:ext cx="96120" cy="42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1507855A-2B20-43B2-A6CA-2A6ECD1D205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207285" y="3396699"/>
                  <a:ext cx="11376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0977808D-83E6-42A3-516A-D58ECDE88175}"/>
                    </a:ext>
                  </a:extLst>
                </p14:cNvPr>
                <p14:cNvContentPartPr/>
                <p14:nvPr/>
              </p14:nvContentPartPr>
              <p14:xfrm>
                <a:off x="6224205" y="3393099"/>
                <a:ext cx="109080" cy="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977808D-83E6-42A3-516A-D58ECDE8817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215565" y="3384459"/>
                  <a:ext cx="12672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1D4D6B3-4E04-6A02-7DC7-DAC3F11BE2F6}"/>
              </a:ext>
            </a:extLst>
          </p:cNvPr>
          <p:cNvGrpSpPr/>
          <p:nvPr/>
        </p:nvGrpSpPr>
        <p:grpSpPr>
          <a:xfrm>
            <a:off x="5061045" y="3313179"/>
            <a:ext cx="119160" cy="118080"/>
            <a:chOff x="5061045" y="3313179"/>
            <a:chExt cx="119160" cy="11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B4A043B-E6E5-95C9-D720-18A49E1AD573}"/>
                    </a:ext>
                  </a:extLst>
                </p14:cNvPr>
                <p14:cNvContentPartPr/>
                <p14:nvPr/>
              </p14:nvContentPartPr>
              <p14:xfrm>
                <a:off x="5088045" y="3313179"/>
                <a:ext cx="83880" cy="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B4A043B-E6E5-95C9-D720-18A49E1AD57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079405" y="3304539"/>
                  <a:ext cx="1015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F4F9777E-C093-2D4E-FE5A-1F56389DE183}"/>
                    </a:ext>
                  </a:extLst>
                </p14:cNvPr>
                <p14:cNvContentPartPr/>
                <p14:nvPr/>
              </p14:nvContentPartPr>
              <p14:xfrm>
                <a:off x="5061045" y="3325779"/>
                <a:ext cx="119160" cy="669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F4F9777E-C093-2D4E-FE5A-1F56389DE18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052045" y="3317139"/>
                  <a:ext cx="13680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A7C0084B-D189-A48D-54FA-07265BEF4991}"/>
                    </a:ext>
                  </a:extLst>
                </p14:cNvPr>
                <p14:cNvContentPartPr/>
                <p14:nvPr/>
              </p14:nvContentPartPr>
              <p14:xfrm>
                <a:off x="5126205" y="3367899"/>
                <a:ext cx="49680" cy="633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A7C0084B-D189-A48D-54FA-07265BEF499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117565" y="3359259"/>
                  <a:ext cx="67320" cy="81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D3BD91BE-AB4A-DE0A-441D-31A51F581EEB}"/>
                  </a:ext>
                </a:extLst>
              </p14:cNvPr>
              <p14:cNvContentPartPr/>
              <p14:nvPr/>
            </p14:nvContentPartPr>
            <p14:xfrm>
              <a:off x="6756645" y="2054979"/>
              <a:ext cx="2613960" cy="12506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D3BD91BE-AB4A-DE0A-441D-31A51F581EEB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748005" y="2045979"/>
                <a:ext cx="2631600" cy="1268280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6D66DF9F-B218-0A52-C5E0-BF259E9159F5}"/>
              </a:ext>
            </a:extLst>
          </p:cNvPr>
          <p:cNvSpPr txBox="1"/>
          <p:nvPr/>
        </p:nvSpPr>
        <p:spPr>
          <a:xfrm>
            <a:off x="7358245" y="2519592"/>
            <a:ext cx="19383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I’m </a:t>
            </a:r>
            <a:r>
              <a:rPr lang="en-US" sz="1100" dirty="0" err="1"/>
              <a:t>Sihari</a:t>
            </a:r>
            <a:r>
              <a:rPr lang="en-US" sz="1100" dirty="0"/>
              <a:t>, and I always </a:t>
            </a:r>
            <a:br>
              <a:rPr lang="en-US" sz="1100" dirty="0"/>
            </a:br>
            <a:r>
              <a:rPr lang="en-US" sz="1100" dirty="0"/>
              <a:t>face the letter I’m with!</a:t>
            </a:r>
          </a:p>
        </p:txBody>
      </p:sp>
    </p:spTree>
    <p:extLst>
      <p:ext uri="{BB962C8B-B14F-4D97-AF65-F5344CB8AC3E}">
        <p14:creationId xmlns:p14="http://schemas.microsoft.com/office/powerpoint/2010/main" val="109858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9B132-238E-45AE-BBFE-DBF3C23CD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Let’s practice all of our </a:t>
            </a:r>
            <a:r>
              <a:rPr lang="en-CA" dirty="0" err="1"/>
              <a:t>SIHARI</a:t>
            </a:r>
            <a:r>
              <a:rPr lang="en-CA" dirty="0"/>
              <a:t> sounds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B44A2-D186-42DD-BBB9-D4B3DE70B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Remember – it’s very important to focus on your correct </a:t>
            </a:r>
            <a:r>
              <a:rPr lang="en-CA" dirty="0" err="1"/>
              <a:t>PRONOUNCIATION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2515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2545863"/>
            <a:ext cx="1501977" cy="35855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130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20791"/>
            <a:ext cx="1501977" cy="35855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9274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2516882"/>
            <a:ext cx="1501977" cy="35855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55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5041957"/>
            <a:ext cx="1501977" cy="35855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293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7571227"/>
            <a:ext cx="1501977" cy="35855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485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10108892"/>
            <a:ext cx="1501977" cy="35855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6715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12629781"/>
            <a:ext cx="1501977" cy="35855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7426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15154854"/>
            <a:ext cx="1501977" cy="35855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592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17688328"/>
            <a:ext cx="1501977" cy="35855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4962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20213406"/>
            <a:ext cx="1501977" cy="35855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330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22751071"/>
            <a:ext cx="1501977" cy="35855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42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25284547"/>
            <a:ext cx="1501977" cy="79283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804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27801234"/>
            <a:ext cx="1501977" cy="79283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517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30347292"/>
            <a:ext cx="1501977" cy="79283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433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32859785"/>
            <a:ext cx="1501977" cy="79283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4033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35401644"/>
            <a:ext cx="1501977" cy="79283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301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37926722"/>
            <a:ext cx="1501977" cy="79283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285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40455994"/>
            <a:ext cx="1501977" cy="79283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974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42989459"/>
            <a:ext cx="1501977" cy="79283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686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45522935"/>
            <a:ext cx="1501977" cy="79283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5443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48048013"/>
            <a:ext cx="1501977" cy="79283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083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50581484"/>
            <a:ext cx="1501977" cy="79283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995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53110766"/>
            <a:ext cx="1501977" cy="79283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449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55644240"/>
            <a:ext cx="1501977" cy="79283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9419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58160938"/>
            <a:ext cx="1501977" cy="79283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345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60702802"/>
            <a:ext cx="1501977" cy="79283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48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63223686"/>
            <a:ext cx="1501977" cy="79283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503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65748764"/>
            <a:ext cx="1501977" cy="79283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endParaRPr lang="en-US" sz="16600" b="1" dirty="0">
              <a:solidFill>
                <a:srgbClr val="79C940"/>
              </a:solidFill>
              <a:latin typeface="GurbaniAkhar" panose="00000400000000000000" pitchFamily="2" charset="0"/>
              <a:cs typeface="Gur Old Letterpress 6 Demi Bold" panose="02000500000000020004" pitchFamily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5696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B1A8F2-D1EA-0E8C-2F62-D563553DD8FE}"/>
              </a:ext>
            </a:extLst>
          </p:cNvPr>
          <p:cNvSpPr/>
          <p:nvPr/>
        </p:nvSpPr>
        <p:spPr>
          <a:xfrm>
            <a:off x="3351401" y="473978"/>
            <a:ext cx="5306037" cy="5155035"/>
          </a:xfrm>
          <a:custGeom>
            <a:avLst/>
            <a:gdLst>
              <a:gd name="connsiteX0" fmla="*/ 0 w 5306037"/>
              <a:gd name="connsiteY0" fmla="*/ 0 h 5155035"/>
              <a:gd name="connsiteX1" fmla="*/ 5306037 w 5306037"/>
              <a:gd name="connsiteY1" fmla="*/ 0 h 5155035"/>
              <a:gd name="connsiteX2" fmla="*/ 5306037 w 5306037"/>
              <a:gd name="connsiteY2" fmla="*/ 5155035 h 5155035"/>
              <a:gd name="connsiteX3" fmla="*/ 0 w 5306037"/>
              <a:gd name="connsiteY3" fmla="*/ 5155035 h 5155035"/>
              <a:gd name="connsiteX4" fmla="*/ 0 w 5306037"/>
              <a:gd name="connsiteY4" fmla="*/ 0 h 515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6037" h="5155035" fill="none" extrusionOk="0">
                <a:moveTo>
                  <a:pt x="0" y="0"/>
                </a:moveTo>
                <a:cubicBezTo>
                  <a:pt x="2298060" y="-113128"/>
                  <a:pt x="3950574" y="9520"/>
                  <a:pt x="5306037" y="0"/>
                </a:cubicBezTo>
                <a:cubicBezTo>
                  <a:pt x="5138605" y="1952769"/>
                  <a:pt x="5163451" y="3807861"/>
                  <a:pt x="5306037" y="5155035"/>
                </a:cubicBezTo>
                <a:cubicBezTo>
                  <a:pt x="4665537" y="5263042"/>
                  <a:pt x="911920" y="5163458"/>
                  <a:pt x="0" y="5155035"/>
                </a:cubicBezTo>
                <a:cubicBezTo>
                  <a:pt x="-95193" y="3019356"/>
                  <a:pt x="-13981" y="1290781"/>
                  <a:pt x="0" y="0"/>
                </a:cubicBezTo>
                <a:close/>
              </a:path>
              <a:path w="5306037" h="5155035" stroke="0" extrusionOk="0">
                <a:moveTo>
                  <a:pt x="0" y="0"/>
                </a:moveTo>
                <a:cubicBezTo>
                  <a:pt x="721978" y="-36383"/>
                  <a:pt x="3554805" y="-117481"/>
                  <a:pt x="5306037" y="0"/>
                </a:cubicBezTo>
                <a:cubicBezTo>
                  <a:pt x="5273212" y="2552526"/>
                  <a:pt x="5416439" y="3086814"/>
                  <a:pt x="5306037" y="5155035"/>
                </a:cubicBezTo>
                <a:cubicBezTo>
                  <a:pt x="3286393" y="5120387"/>
                  <a:pt x="1117225" y="5300737"/>
                  <a:pt x="0" y="5155035"/>
                </a:cubicBezTo>
                <a:cubicBezTo>
                  <a:pt x="-166422" y="2797511"/>
                  <a:pt x="18737" y="1239817"/>
                  <a:pt x="0" y="0"/>
                </a:cubicBezTo>
                <a:close/>
              </a:path>
            </a:pathLst>
          </a:custGeom>
          <a:ln w="762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23761463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460BC1-605E-E6F0-1498-90BC9FAE7D59}"/>
              </a:ext>
            </a:extLst>
          </p:cNvPr>
          <p:cNvSpPr/>
          <p:nvPr/>
        </p:nvSpPr>
        <p:spPr>
          <a:xfrm>
            <a:off x="4251122" y="2365694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0F1DCB-D9E1-5A02-60D6-542015047446}"/>
              </a:ext>
            </a:extLst>
          </p:cNvPr>
          <p:cNvGrpSpPr/>
          <p:nvPr/>
        </p:nvGrpSpPr>
        <p:grpSpPr>
          <a:xfrm>
            <a:off x="4727956" y="1981004"/>
            <a:ext cx="2693883" cy="3211737"/>
            <a:chOff x="9057638" y="1129521"/>
            <a:chExt cx="2693883" cy="32117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3EFBD8-0163-3FEA-917C-14FC0130A9A6}"/>
                </a:ext>
              </a:extLst>
            </p:cNvPr>
            <p:cNvSpPr txBox="1"/>
            <p:nvPr/>
          </p:nvSpPr>
          <p:spPr>
            <a:xfrm>
              <a:off x="9057638" y="1694380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 err="1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i</a:t>
              </a:r>
              <a:endPara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B908CE-6081-D429-10DE-17BB30AD9A1B}"/>
                </a:ext>
              </a:extLst>
            </p:cNvPr>
            <p:cNvSpPr txBox="1"/>
            <p:nvPr/>
          </p:nvSpPr>
          <p:spPr>
            <a:xfrm>
              <a:off x="9581626" y="1129521"/>
              <a:ext cx="2169895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solidFill>
                    <a:srgbClr val="79C940"/>
                  </a:solidFill>
                  <a:latin typeface="GurbaniAkhar" panose="00000400000000000000" pitchFamily="2" charset="0"/>
                  <a:cs typeface="Gur Old Letterpress 6 Demi Bold" panose="02000500000000020004" pitchFamily="2"/>
                </a:rPr>
                <a:t>-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BCCDF1B-4475-F937-6E16-79AB3EC0BF4D}"/>
              </a:ext>
            </a:extLst>
          </p:cNvPr>
          <p:cNvSpPr/>
          <p:nvPr/>
        </p:nvSpPr>
        <p:spPr>
          <a:xfrm>
            <a:off x="5836481" y="2365693"/>
            <a:ext cx="1585520" cy="2017553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31480-3A68-C5BA-DCE1-148F8023A744}"/>
              </a:ext>
            </a:extLst>
          </p:cNvPr>
          <p:cNvSpPr txBox="1"/>
          <p:nvPr/>
        </p:nvSpPr>
        <p:spPr>
          <a:xfrm>
            <a:off x="5729413" y="-68286424"/>
            <a:ext cx="1501977" cy="74174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e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s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h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K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G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C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J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T</a:t>
            </a:r>
          </a:p>
          <a:p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F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Q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D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n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P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B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m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X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r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l</a:t>
            </a:r>
            <a:b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</a:br>
            <a:r>
              <a:rPr lang="en-US" sz="16600" b="1" dirty="0">
                <a:solidFill>
                  <a:srgbClr val="79C940"/>
                </a:solidFill>
                <a:latin typeface="GurbaniAkhar" panose="00000400000000000000" pitchFamily="2" charset="0"/>
                <a:cs typeface="Gur Old Letterpress 6 Demi Bold" panose="02000500000000020004" pitchFamily="2"/>
              </a:rPr>
              <a:t>v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3A0753-74EB-90D5-FD3B-3A5A74C4BBFE}"/>
              </a:ext>
            </a:extLst>
          </p:cNvPr>
          <p:cNvSpPr/>
          <p:nvPr/>
        </p:nvSpPr>
        <p:spPr>
          <a:xfrm>
            <a:off x="5836319" y="2365692"/>
            <a:ext cx="1585520" cy="2017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638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3" name="cashreg.wav"/>
          </p:stSnd>
        </p:sndAc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0D6F1936-A2FD-4576-86C4-9F6DC4E6CF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62160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04290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6209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684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78773" y="25459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6209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2548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21149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27426" y="23665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A26424C-216D-451B-9035-CE1B333C6A04}"/>
              </a:ext>
            </a:extLst>
          </p:cNvPr>
          <p:cNvSpPr txBox="1">
            <a:spLocks/>
          </p:cNvSpPr>
          <p:nvPr/>
        </p:nvSpPr>
        <p:spPr>
          <a:xfrm>
            <a:off x="1329342" y="106376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31C0F7A-5627-472D-8883-CA9F8E74D3CE}"/>
              </a:ext>
            </a:extLst>
          </p:cNvPr>
          <p:cNvSpPr txBox="1">
            <a:spLocks/>
          </p:cNvSpPr>
          <p:nvPr/>
        </p:nvSpPr>
        <p:spPr>
          <a:xfrm>
            <a:off x="2208652" y="106376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is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2F9D6164-8D10-4697-B05E-0AAABFAC55F2}"/>
              </a:ext>
            </a:extLst>
          </p:cNvPr>
          <p:cNvSpPr txBox="1">
            <a:spLocks/>
          </p:cNvSpPr>
          <p:nvPr/>
        </p:nvSpPr>
        <p:spPr>
          <a:xfrm>
            <a:off x="3103212" y="106376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E60B803-3F5C-41B8-BDB7-33A63D1DF9C7}"/>
              </a:ext>
            </a:extLst>
          </p:cNvPr>
          <p:cNvSpPr txBox="1">
            <a:spLocks/>
          </p:cNvSpPr>
          <p:nvPr/>
        </p:nvSpPr>
        <p:spPr>
          <a:xfrm>
            <a:off x="4038435" y="105761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724762F4-AFEE-4E46-B7EA-B4FE612A6BB2}"/>
              </a:ext>
            </a:extLst>
          </p:cNvPr>
          <p:cNvSpPr txBox="1">
            <a:spLocks/>
          </p:cNvSpPr>
          <p:nvPr/>
        </p:nvSpPr>
        <p:spPr>
          <a:xfrm>
            <a:off x="491299" y="105625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457B1AD-6FAB-4469-AC74-ABA5FDCC5407}"/>
              </a:ext>
            </a:extLst>
          </p:cNvPr>
          <p:cNvSpPr txBox="1">
            <a:spLocks/>
          </p:cNvSpPr>
          <p:nvPr/>
        </p:nvSpPr>
        <p:spPr>
          <a:xfrm>
            <a:off x="6733468" y="106375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2EF819EC-DC8F-41CF-8969-786737475ECA}"/>
              </a:ext>
            </a:extLst>
          </p:cNvPr>
          <p:cNvSpPr txBox="1">
            <a:spLocks/>
          </p:cNvSpPr>
          <p:nvPr/>
        </p:nvSpPr>
        <p:spPr>
          <a:xfrm>
            <a:off x="7629872" y="105470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0AABDBF1-D289-43A3-9CF7-050C09289299}"/>
              </a:ext>
            </a:extLst>
          </p:cNvPr>
          <p:cNvSpPr txBox="1">
            <a:spLocks/>
          </p:cNvSpPr>
          <p:nvPr/>
        </p:nvSpPr>
        <p:spPr>
          <a:xfrm>
            <a:off x="8509406" y="106908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0EC3F34A-B323-4E5F-A093-C17403F29888}"/>
              </a:ext>
            </a:extLst>
          </p:cNvPr>
          <p:cNvSpPr txBox="1">
            <a:spLocks/>
          </p:cNvSpPr>
          <p:nvPr/>
        </p:nvSpPr>
        <p:spPr>
          <a:xfrm>
            <a:off x="5836422" y="106832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035ED4DA-61B2-4663-A891-06415F1DC7AF}"/>
              </a:ext>
            </a:extLst>
          </p:cNvPr>
          <p:cNvSpPr txBox="1">
            <a:spLocks/>
          </p:cNvSpPr>
          <p:nvPr/>
        </p:nvSpPr>
        <p:spPr>
          <a:xfrm>
            <a:off x="4943684" y="102965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379F24E-8EB7-4207-B59E-2F5328897F7C}"/>
              </a:ext>
            </a:extLst>
          </p:cNvPr>
          <p:cNvSpPr txBox="1">
            <a:spLocks/>
          </p:cNvSpPr>
          <p:nvPr/>
        </p:nvSpPr>
        <p:spPr>
          <a:xfrm>
            <a:off x="9411312" y="101316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70031D97-30AD-4E7D-8B3E-BD1FE3F54209}"/>
              </a:ext>
            </a:extLst>
          </p:cNvPr>
          <p:cNvSpPr txBox="1">
            <a:spLocks/>
          </p:cNvSpPr>
          <p:nvPr/>
        </p:nvSpPr>
        <p:spPr>
          <a:xfrm>
            <a:off x="10239952" y="107589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EBC73D3-E428-4DCE-93E9-AFEB02E599F5}"/>
              </a:ext>
            </a:extLst>
          </p:cNvPr>
          <p:cNvSpPr txBox="1">
            <a:spLocks/>
          </p:cNvSpPr>
          <p:nvPr/>
        </p:nvSpPr>
        <p:spPr>
          <a:xfrm>
            <a:off x="1316816" y="187795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D98E2F20-0008-42C8-896C-2AE593FEA133}"/>
              </a:ext>
            </a:extLst>
          </p:cNvPr>
          <p:cNvSpPr txBox="1">
            <a:spLocks/>
          </p:cNvSpPr>
          <p:nvPr/>
        </p:nvSpPr>
        <p:spPr>
          <a:xfrm>
            <a:off x="2183600" y="187795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ih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581029D4-BFBC-4650-9DD6-AE13D2A5C7D7}"/>
              </a:ext>
            </a:extLst>
          </p:cNvPr>
          <p:cNvSpPr txBox="1">
            <a:spLocks/>
          </p:cNvSpPr>
          <p:nvPr/>
        </p:nvSpPr>
        <p:spPr>
          <a:xfrm>
            <a:off x="3090686" y="187795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A2BD8711-DDC3-4059-8CE5-F1A025AA0648}"/>
              </a:ext>
            </a:extLst>
          </p:cNvPr>
          <p:cNvSpPr txBox="1">
            <a:spLocks/>
          </p:cNvSpPr>
          <p:nvPr/>
        </p:nvSpPr>
        <p:spPr>
          <a:xfrm>
            <a:off x="4025909" y="187180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10892309-E5D5-4258-A3AE-864C62A5B13F}"/>
              </a:ext>
            </a:extLst>
          </p:cNvPr>
          <p:cNvSpPr txBox="1">
            <a:spLocks/>
          </p:cNvSpPr>
          <p:nvPr/>
        </p:nvSpPr>
        <p:spPr>
          <a:xfrm>
            <a:off x="478773" y="187044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713594D-2998-4367-B12F-906C688270C9}"/>
              </a:ext>
            </a:extLst>
          </p:cNvPr>
          <p:cNvSpPr txBox="1">
            <a:spLocks/>
          </p:cNvSpPr>
          <p:nvPr/>
        </p:nvSpPr>
        <p:spPr>
          <a:xfrm>
            <a:off x="6720942" y="187794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796AC94D-4E7E-47C9-9C0E-2B4C5661EBDD}"/>
              </a:ext>
            </a:extLst>
          </p:cNvPr>
          <p:cNvSpPr txBox="1">
            <a:spLocks/>
          </p:cNvSpPr>
          <p:nvPr/>
        </p:nvSpPr>
        <p:spPr>
          <a:xfrm>
            <a:off x="7617346" y="186889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CCF735A0-67E8-404C-811C-091612DE54F3}"/>
              </a:ext>
            </a:extLst>
          </p:cNvPr>
          <p:cNvSpPr txBox="1">
            <a:spLocks/>
          </p:cNvSpPr>
          <p:nvPr/>
        </p:nvSpPr>
        <p:spPr>
          <a:xfrm>
            <a:off x="8496880" y="185822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9B061824-B666-415E-8C87-B9C88CE2FD89}"/>
              </a:ext>
            </a:extLst>
          </p:cNvPr>
          <p:cNvSpPr txBox="1">
            <a:spLocks/>
          </p:cNvSpPr>
          <p:nvPr/>
        </p:nvSpPr>
        <p:spPr>
          <a:xfrm>
            <a:off x="5823896" y="188251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60645BC-32D5-4200-9B17-D191A29C2DEE}"/>
              </a:ext>
            </a:extLst>
          </p:cNvPr>
          <p:cNvSpPr txBox="1">
            <a:spLocks/>
          </p:cNvSpPr>
          <p:nvPr/>
        </p:nvSpPr>
        <p:spPr>
          <a:xfrm>
            <a:off x="4931158" y="18438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52F0C41-A72A-4001-BF02-ED23825562C2}"/>
              </a:ext>
            </a:extLst>
          </p:cNvPr>
          <p:cNvSpPr txBox="1">
            <a:spLocks/>
          </p:cNvSpPr>
          <p:nvPr/>
        </p:nvSpPr>
        <p:spPr>
          <a:xfrm>
            <a:off x="9398786" y="182735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0F7414F-C0FB-4EA2-8C96-14393DCCFCF6}"/>
              </a:ext>
            </a:extLst>
          </p:cNvPr>
          <p:cNvSpPr txBox="1">
            <a:spLocks/>
          </p:cNvSpPr>
          <p:nvPr/>
        </p:nvSpPr>
        <p:spPr>
          <a:xfrm>
            <a:off x="10227426" y="186503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D93DC311-7AFB-4FE5-B389-631EF514B734}"/>
              </a:ext>
            </a:extLst>
          </p:cNvPr>
          <p:cNvSpPr txBox="1">
            <a:spLocks/>
          </p:cNvSpPr>
          <p:nvPr/>
        </p:nvSpPr>
        <p:spPr>
          <a:xfrm>
            <a:off x="1329342" y="269214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E9F21588-DA9D-4FF1-80D3-30A40E846A12}"/>
              </a:ext>
            </a:extLst>
          </p:cNvPr>
          <p:cNvSpPr txBox="1">
            <a:spLocks/>
          </p:cNvSpPr>
          <p:nvPr/>
        </p:nvSpPr>
        <p:spPr>
          <a:xfrm>
            <a:off x="2196126" y="269214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A57E8C05-D8AD-4B33-BFED-704A19A9AFB1}"/>
              </a:ext>
            </a:extLst>
          </p:cNvPr>
          <p:cNvSpPr txBox="1">
            <a:spLocks/>
          </p:cNvSpPr>
          <p:nvPr/>
        </p:nvSpPr>
        <p:spPr>
          <a:xfrm>
            <a:off x="3103212" y="269214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7EDAAE72-960D-4693-BA80-A830444DEE9F}"/>
              </a:ext>
            </a:extLst>
          </p:cNvPr>
          <p:cNvSpPr txBox="1">
            <a:spLocks/>
          </p:cNvSpPr>
          <p:nvPr/>
        </p:nvSpPr>
        <p:spPr>
          <a:xfrm>
            <a:off x="4038435" y="268599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64E61276-ED60-4100-BF25-B57B1A901EC4}"/>
              </a:ext>
            </a:extLst>
          </p:cNvPr>
          <p:cNvSpPr txBox="1">
            <a:spLocks/>
          </p:cNvSpPr>
          <p:nvPr/>
        </p:nvSpPr>
        <p:spPr>
          <a:xfrm>
            <a:off x="491299" y="268463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9300667-8C0D-4E2E-A999-A69B69B77F32}"/>
              </a:ext>
            </a:extLst>
          </p:cNvPr>
          <p:cNvSpPr txBox="1">
            <a:spLocks/>
          </p:cNvSpPr>
          <p:nvPr/>
        </p:nvSpPr>
        <p:spPr>
          <a:xfrm>
            <a:off x="6733468" y="269213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91B6388-481A-426A-873C-8F7072831728}"/>
              </a:ext>
            </a:extLst>
          </p:cNvPr>
          <p:cNvSpPr txBox="1">
            <a:spLocks/>
          </p:cNvSpPr>
          <p:nvPr/>
        </p:nvSpPr>
        <p:spPr>
          <a:xfrm>
            <a:off x="7629872" y="268308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436D381D-BF6A-4355-8ECF-BED7E111F766}"/>
              </a:ext>
            </a:extLst>
          </p:cNvPr>
          <p:cNvSpPr txBox="1">
            <a:spLocks/>
          </p:cNvSpPr>
          <p:nvPr/>
        </p:nvSpPr>
        <p:spPr>
          <a:xfrm>
            <a:off x="8509406" y="26724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DEE50E9B-9B30-4D9E-BA21-154973BBB396}"/>
              </a:ext>
            </a:extLst>
          </p:cNvPr>
          <p:cNvSpPr txBox="1">
            <a:spLocks/>
          </p:cNvSpPr>
          <p:nvPr/>
        </p:nvSpPr>
        <p:spPr>
          <a:xfrm>
            <a:off x="5836422" y="269670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5E4B1527-ECD5-4E97-B02C-2767273B9438}"/>
              </a:ext>
            </a:extLst>
          </p:cNvPr>
          <p:cNvSpPr txBox="1">
            <a:spLocks/>
          </p:cNvSpPr>
          <p:nvPr/>
        </p:nvSpPr>
        <p:spPr>
          <a:xfrm>
            <a:off x="4943684" y="265803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479A6E8-A3D9-4C6F-A3CD-2EF18C8F9912}"/>
              </a:ext>
            </a:extLst>
          </p:cNvPr>
          <p:cNvSpPr txBox="1">
            <a:spLocks/>
          </p:cNvSpPr>
          <p:nvPr/>
        </p:nvSpPr>
        <p:spPr>
          <a:xfrm>
            <a:off x="9411312" y="264154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245724B-CAD8-4484-8EFF-76BEDAD75DDE}"/>
              </a:ext>
            </a:extLst>
          </p:cNvPr>
          <p:cNvSpPr txBox="1">
            <a:spLocks/>
          </p:cNvSpPr>
          <p:nvPr/>
        </p:nvSpPr>
        <p:spPr>
          <a:xfrm>
            <a:off x="10239952" y="26792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29760390-2460-4C8C-BE18-72DC3ABC2D70}"/>
              </a:ext>
            </a:extLst>
          </p:cNvPr>
          <p:cNvSpPr txBox="1">
            <a:spLocks/>
          </p:cNvSpPr>
          <p:nvPr/>
        </p:nvSpPr>
        <p:spPr>
          <a:xfrm>
            <a:off x="1329342" y="35188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7CE715EA-2450-47B5-A76A-FED2287D9FB1}"/>
              </a:ext>
            </a:extLst>
          </p:cNvPr>
          <p:cNvSpPr txBox="1">
            <a:spLocks/>
          </p:cNvSpPr>
          <p:nvPr/>
        </p:nvSpPr>
        <p:spPr>
          <a:xfrm>
            <a:off x="2196126" y="35188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DBA32BAE-AFC7-47A3-9ABA-CE98F714CC62}"/>
              </a:ext>
            </a:extLst>
          </p:cNvPr>
          <p:cNvSpPr txBox="1">
            <a:spLocks/>
          </p:cNvSpPr>
          <p:nvPr/>
        </p:nvSpPr>
        <p:spPr>
          <a:xfrm>
            <a:off x="3103212" y="35188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92C8E846-0812-49F7-96EB-1DBC1A1A5247}"/>
              </a:ext>
            </a:extLst>
          </p:cNvPr>
          <p:cNvSpPr txBox="1">
            <a:spLocks/>
          </p:cNvSpPr>
          <p:nvPr/>
        </p:nvSpPr>
        <p:spPr>
          <a:xfrm>
            <a:off x="4038435" y="35127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1F33596D-A847-4857-9814-A49C5EBABFC7}"/>
              </a:ext>
            </a:extLst>
          </p:cNvPr>
          <p:cNvSpPr txBox="1">
            <a:spLocks/>
          </p:cNvSpPr>
          <p:nvPr/>
        </p:nvSpPr>
        <p:spPr>
          <a:xfrm>
            <a:off x="491299" y="35113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479516C0-D3D7-446B-A0D9-B8D1ED246F66}"/>
              </a:ext>
            </a:extLst>
          </p:cNvPr>
          <p:cNvSpPr txBox="1">
            <a:spLocks/>
          </p:cNvSpPr>
          <p:nvPr/>
        </p:nvSpPr>
        <p:spPr>
          <a:xfrm>
            <a:off x="6733468" y="35188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C6FA34CC-41C1-4E5A-A662-40CAF6B3F96A}"/>
              </a:ext>
            </a:extLst>
          </p:cNvPr>
          <p:cNvSpPr txBox="1">
            <a:spLocks/>
          </p:cNvSpPr>
          <p:nvPr/>
        </p:nvSpPr>
        <p:spPr>
          <a:xfrm>
            <a:off x="7629872" y="35098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AFCAB88C-9D52-439F-85EC-2909F2840E38}"/>
              </a:ext>
            </a:extLst>
          </p:cNvPr>
          <p:cNvSpPr txBox="1">
            <a:spLocks/>
          </p:cNvSpPr>
          <p:nvPr/>
        </p:nvSpPr>
        <p:spPr>
          <a:xfrm>
            <a:off x="8509406" y="349912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D994B55-BCCA-4F60-BBDF-A639E0C47526}"/>
              </a:ext>
            </a:extLst>
          </p:cNvPr>
          <p:cNvSpPr txBox="1">
            <a:spLocks/>
          </p:cNvSpPr>
          <p:nvPr/>
        </p:nvSpPr>
        <p:spPr>
          <a:xfrm>
            <a:off x="5836422" y="35234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65750F1A-B19F-495A-9BF1-5CB19554FB8D}"/>
              </a:ext>
            </a:extLst>
          </p:cNvPr>
          <p:cNvSpPr txBox="1">
            <a:spLocks/>
          </p:cNvSpPr>
          <p:nvPr/>
        </p:nvSpPr>
        <p:spPr>
          <a:xfrm>
            <a:off x="4943684" y="348475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F558CF0C-F14B-45C8-B3C6-1693AEB9F75F}"/>
              </a:ext>
            </a:extLst>
          </p:cNvPr>
          <p:cNvSpPr txBox="1">
            <a:spLocks/>
          </p:cNvSpPr>
          <p:nvPr/>
        </p:nvSpPr>
        <p:spPr>
          <a:xfrm>
            <a:off x="9411312" y="34682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1A8F02E8-F469-42A9-9EE3-E64F08E82A1F}"/>
              </a:ext>
            </a:extLst>
          </p:cNvPr>
          <p:cNvSpPr txBox="1">
            <a:spLocks/>
          </p:cNvSpPr>
          <p:nvPr/>
        </p:nvSpPr>
        <p:spPr>
          <a:xfrm>
            <a:off x="10239952" y="350593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16BE8A3-EB9B-4DA4-AED5-54A23EDF5AEB}"/>
              </a:ext>
            </a:extLst>
          </p:cNvPr>
          <p:cNvSpPr txBox="1">
            <a:spLocks/>
          </p:cNvSpPr>
          <p:nvPr/>
        </p:nvSpPr>
        <p:spPr>
          <a:xfrm>
            <a:off x="1316816" y="433305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E7C34884-BDE8-4A65-BE3E-B0E8BBF217DA}"/>
              </a:ext>
            </a:extLst>
          </p:cNvPr>
          <p:cNvSpPr txBox="1">
            <a:spLocks/>
          </p:cNvSpPr>
          <p:nvPr/>
        </p:nvSpPr>
        <p:spPr>
          <a:xfrm>
            <a:off x="2183600" y="433305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4E1D76BD-A920-4493-B953-B9603CD2B4A2}"/>
              </a:ext>
            </a:extLst>
          </p:cNvPr>
          <p:cNvSpPr txBox="1">
            <a:spLocks/>
          </p:cNvSpPr>
          <p:nvPr/>
        </p:nvSpPr>
        <p:spPr>
          <a:xfrm>
            <a:off x="3090686" y="433304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6DE60E7E-69F2-4A63-8B51-937787B9EE42}"/>
              </a:ext>
            </a:extLst>
          </p:cNvPr>
          <p:cNvSpPr txBox="1">
            <a:spLocks/>
          </p:cNvSpPr>
          <p:nvPr/>
        </p:nvSpPr>
        <p:spPr>
          <a:xfrm>
            <a:off x="4025909" y="432689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464D381-DB6D-4613-94F5-B6F50B2D569C}"/>
              </a:ext>
            </a:extLst>
          </p:cNvPr>
          <p:cNvSpPr txBox="1">
            <a:spLocks/>
          </p:cNvSpPr>
          <p:nvPr/>
        </p:nvSpPr>
        <p:spPr>
          <a:xfrm>
            <a:off x="478773" y="432554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D83BC1-78A0-4476-8548-F086905A459A}"/>
              </a:ext>
            </a:extLst>
          </p:cNvPr>
          <p:cNvSpPr txBox="1">
            <a:spLocks/>
          </p:cNvSpPr>
          <p:nvPr/>
        </p:nvSpPr>
        <p:spPr>
          <a:xfrm>
            <a:off x="6720942" y="433304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9C8572EB-EAB3-4ACF-A0E1-3553DE739DA6}"/>
              </a:ext>
            </a:extLst>
          </p:cNvPr>
          <p:cNvSpPr txBox="1">
            <a:spLocks/>
          </p:cNvSpPr>
          <p:nvPr/>
        </p:nvSpPr>
        <p:spPr>
          <a:xfrm>
            <a:off x="7617346" y="432399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8A690AD-1E22-4277-9371-32415CFE5049}"/>
              </a:ext>
            </a:extLst>
          </p:cNvPr>
          <p:cNvSpPr txBox="1">
            <a:spLocks/>
          </p:cNvSpPr>
          <p:nvPr/>
        </p:nvSpPr>
        <p:spPr>
          <a:xfrm>
            <a:off x="8496880" y="43133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FD837548-8112-410E-B899-6463FCFCEF5D}"/>
              </a:ext>
            </a:extLst>
          </p:cNvPr>
          <p:cNvSpPr txBox="1">
            <a:spLocks/>
          </p:cNvSpPr>
          <p:nvPr/>
        </p:nvSpPr>
        <p:spPr>
          <a:xfrm>
            <a:off x="5823896" y="433760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B33FF849-7A1F-442C-A84D-069BEEA33892}"/>
              </a:ext>
            </a:extLst>
          </p:cNvPr>
          <p:cNvSpPr txBox="1">
            <a:spLocks/>
          </p:cNvSpPr>
          <p:nvPr/>
        </p:nvSpPr>
        <p:spPr>
          <a:xfrm>
            <a:off x="4931158" y="429894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169059FF-2093-407B-B67B-1A3F74C84707}"/>
              </a:ext>
            </a:extLst>
          </p:cNvPr>
          <p:cNvSpPr txBox="1">
            <a:spLocks/>
          </p:cNvSpPr>
          <p:nvPr/>
        </p:nvSpPr>
        <p:spPr>
          <a:xfrm>
            <a:off x="9398786" y="428244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8451C5BF-DBCB-408C-A7CC-A72C75C913D8}"/>
              </a:ext>
            </a:extLst>
          </p:cNvPr>
          <p:cNvSpPr txBox="1">
            <a:spLocks/>
          </p:cNvSpPr>
          <p:nvPr/>
        </p:nvSpPr>
        <p:spPr>
          <a:xfrm>
            <a:off x="10227426" y="43201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FF26327F-5F62-4DF6-BECB-A323E48D6108}"/>
              </a:ext>
            </a:extLst>
          </p:cNvPr>
          <p:cNvSpPr txBox="1">
            <a:spLocks/>
          </p:cNvSpPr>
          <p:nvPr/>
        </p:nvSpPr>
        <p:spPr>
          <a:xfrm>
            <a:off x="1291764" y="51848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AA14075D-BB63-4301-9B24-208AA7F0C494}"/>
              </a:ext>
            </a:extLst>
          </p:cNvPr>
          <p:cNvSpPr txBox="1">
            <a:spLocks/>
          </p:cNvSpPr>
          <p:nvPr/>
        </p:nvSpPr>
        <p:spPr>
          <a:xfrm>
            <a:off x="2158548" y="51848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38ADBB62-EFCB-46D6-A1BE-D68D8F880AB1}"/>
              </a:ext>
            </a:extLst>
          </p:cNvPr>
          <p:cNvSpPr txBox="1">
            <a:spLocks/>
          </p:cNvSpPr>
          <p:nvPr/>
        </p:nvSpPr>
        <p:spPr>
          <a:xfrm>
            <a:off x="3065634" y="51848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5E818101-0A02-4DB4-8471-118E15C16932}"/>
              </a:ext>
            </a:extLst>
          </p:cNvPr>
          <p:cNvSpPr txBox="1">
            <a:spLocks/>
          </p:cNvSpPr>
          <p:nvPr/>
        </p:nvSpPr>
        <p:spPr>
          <a:xfrm>
            <a:off x="4000857" y="51786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7CDA8945-1F18-4E58-A272-6C265F035F89}"/>
              </a:ext>
            </a:extLst>
          </p:cNvPr>
          <p:cNvSpPr txBox="1">
            <a:spLocks/>
          </p:cNvSpPr>
          <p:nvPr/>
        </p:nvSpPr>
        <p:spPr>
          <a:xfrm>
            <a:off x="453721" y="51773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601250F7-C43E-47BD-AF7A-F29814820E8B}"/>
              </a:ext>
            </a:extLst>
          </p:cNvPr>
          <p:cNvSpPr txBox="1">
            <a:spLocks/>
          </p:cNvSpPr>
          <p:nvPr/>
        </p:nvSpPr>
        <p:spPr>
          <a:xfrm>
            <a:off x="6695890" y="51848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DA32E0E9-4EA3-432D-8FFD-352D273AA6DF}"/>
              </a:ext>
            </a:extLst>
          </p:cNvPr>
          <p:cNvSpPr txBox="1">
            <a:spLocks/>
          </p:cNvSpPr>
          <p:nvPr/>
        </p:nvSpPr>
        <p:spPr>
          <a:xfrm>
            <a:off x="7592294" y="51757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DEF89569-A667-4B08-A227-A9C4B4C04A4C}"/>
              </a:ext>
            </a:extLst>
          </p:cNvPr>
          <p:cNvSpPr txBox="1">
            <a:spLocks/>
          </p:cNvSpPr>
          <p:nvPr/>
        </p:nvSpPr>
        <p:spPr>
          <a:xfrm>
            <a:off x="8471828" y="516508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10D05DD6-8948-4C20-9B27-B522C73B4D48}"/>
              </a:ext>
            </a:extLst>
          </p:cNvPr>
          <p:cNvSpPr txBox="1">
            <a:spLocks/>
          </p:cNvSpPr>
          <p:nvPr/>
        </p:nvSpPr>
        <p:spPr>
          <a:xfrm>
            <a:off x="5798844" y="51893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0C7E5AC7-0E0E-46EC-AFE2-F1F73265E2C0}"/>
              </a:ext>
            </a:extLst>
          </p:cNvPr>
          <p:cNvSpPr txBox="1">
            <a:spLocks/>
          </p:cNvSpPr>
          <p:nvPr/>
        </p:nvSpPr>
        <p:spPr>
          <a:xfrm>
            <a:off x="4906106" y="515070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42CBBC9-892B-45B5-B0DD-311FD6AE79A9}"/>
              </a:ext>
            </a:extLst>
          </p:cNvPr>
          <p:cNvSpPr txBox="1">
            <a:spLocks/>
          </p:cNvSpPr>
          <p:nvPr/>
        </p:nvSpPr>
        <p:spPr>
          <a:xfrm>
            <a:off x="9373734" y="51342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90019AC6-9611-4BEA-ABC9-90777074AFF9}"/>
              </a:ext>
            </a:extLst>
          </p:cNvPr>
          <p:cNvSpPr txBox="1">
            <a:spLocks/>
          </p:cNvSpPr>
          <p:nvPr/>
        </p:nvSpPr>
        <p:spPr>
          <a:xfrm>
            <a:off x="10202374" y="517189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B2731F3-38C3-4B5F-960C-B51A39A0B189}"/>
              </a:ext>
            </a:extLst>
          </p:cNvPr>
          <p:cNvSpPr txBox="1">
            <a:spLocks/>
          </p:cNvSpPr>
          <p:nvPr/>
        </p:nvSpPr>
        <p:spPr>
          <a:xfrm>
            <a:off x="1304290" y="591132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C3046F4E-5A40-4C4C-9B38-C7C4D03714CA}"/>
              </a:ext>
            </a:extLst>
          </p:cNvPr>
          <p:cNvSpPr txBox="1">
            <a:spLocks/>
          </p:cNvSpPr>
          <p:nvPr/>
        </p:nvSpPr>
        <p:spPr>
          <a:xfrm>
            <a:off x="2171074" y="591132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24501546-9FD9-4A64-AF24-20F5CB57D86F}"/>
              </a:ext>
            </a:extLst>
          </p:cNvPr>
          <p:cNvSpPr txBox="1">
            <a:spLocks/>
          </p:cNvSpPr>
          <p:nvPr/>
        </p:nvSpPr>
        <p:spPr>
          <a:xfrm>
            <a:off x="3078160" y="591132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E2435145-AF7E-423D-A813-E329A63E8BFB}"/>
              </a:ext>
            </a:extLst>
          </p:cNvPr>
          <p:cNvSpPr txBox="1">
            <a:spLocks/>
          </p:cNvSpPr>
          <p:nvPr/>
        </p:nvSpPr>
        <p:spPr>
          <a:xfrm>
            <a:off x="4013383" y="59051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69BD20B4-AFA9-4406-9C08-7F7C81F414DF}"/>
              </a:ext>
            </a:extLst>
          </p:cNvPr>
          <p:cNvSpPr txBox="1">
            <a:spLocks/>
          </p:cNvSpPr>
          <p:nvPr/>
        </p:nvSpPr>
        <p:spPr>
          <a:xfrm>
            <a:off x="466247" y="590381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06D8729C-4287-422B-98DF-7E6886CBB03D}"/>
              </a:ext>
            </a:extLst>
          </p:cNvPr>
          <p:cNvSpPr txBox="1">
            <a:spLocks/>
          </p:cNvSpPr>
          <p:nvPr/>
        </p:nvSpPr>
        <p:spPr>
          <a:xfrm>
            <a:off x="6708416" y="591132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7EB9D25C-9B10-401E-BD89-8448F5056054}"/>
              </a:ext>
            </a:extLst>
          </p:cNvPr>
          <p:cNvSpPr txBox="1">
            <a:spLocks/>
          </p:cNvSpPr>
          <p:nvPr/>
        </p:nvSpPr>
        <p:spPr>
          <a:xfrm>
            <a:off x="7604820" y="590226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E2477CB0-3C04-41BA-B1A8-B82D38C50C82}"/>
              </a:ext>
            </a:extLst>
          </p:cNvPr>
          <p:cNvSpPr txBox="1">
            <a:spLocks/>
          </p:cNvSpPr>
          <p:nvPr/>
        </p:nvSpPr>
        <p:spPr>
          <a:xfrm>
            <a:off x="8484354" y="58915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039BFC18-3B95-40D5-879B-3DB0D92362EC}"/>
              </a:ext>
            </a:extLst>
          </p:cNvPr>
          <p:cNvSpPr txBox="1">
            <a:spLocks/>
          </p:cNvSpPr>
          <p:nvPr/>
        </p:nvSpPr>
        <p:spPr>
          <a:xfrm>
            <a:off x="5811370" y="591588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ACCC31E9-0FF4-464D-8C05-916919067788}"/>
              </a:ext>
            </a:extLst>
          </p:cNvPr>
          <p:cNvSpPr txBox="1">
            <a:spLocks/>
          </p:cNvSpPr>
          <p:nvPr/>
        </p:nvSpPr>
        <p:spPr>
          <a:xfrm>
            <a:off x="4918632" y="58772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721C4618-DF05-43B9-A2C2-AEABDED80300}"/>
              </a:ext>
            </a:extLst>
          </p:cNvPr>
          <p:cNvSpPr txBox="1">
            <a:spLocks/>
          </p:cNvSpPr>
          <p:nvPr/>
        </p:nvSpPr>
        <p:spPr>
          <a:xfrm>
            <a:off x="9386260" y="586072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BBD1B461-6982-43E4-ACC5-083731E872C3}"/>
              </a:ext>
            </a:extLst>
          </p:cNvPr>
          <p:cNvSpPr txBox="1">
            <a:spLocks/>
          </p:cNvSpPr>
          <p:nvPr/>
        </p:nvSpPr>
        <p:spPr>
          <a:xfrm>
            <a:off x="10214900" y="589840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03798E2-EF87-D99D-83EF-4EDA91FD6C49}"/>
              </a:ext>
            </a:extLst>
          </p:cNvPr>
          <p:cNvSpPr txBox="1">
            <a:spLocks/>
          </p:cNvSpPr>
          <p:nvPr/>
        </p:nvSpPr>
        <p:spPr>
          <a:xfrm>
            <a:off x="2202057" y="23665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430B8-48B9-3C01-CD04-785BA96177F0}"/>
              </a:ext>
            </a:extLst>
          </p:cNvPr>
          <p:cNvSpPr txBox="1">
            <a:spLocks/>
          </p:cNvSpPr>
          <p:nvPr/>
        </p:nvSpPr>
        <p:spPr>
          <a:xfrm>
            <a:off x="2214583" y="105084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063635C-2117-D3BC-2D6E-1194EEB947A7}"/>
              </a:ext>
            </a:extLst>
          </p:cNvPr>
          <p:cNvSpPr txBox="1">
            <a:spLocks/>
          </p:cNvSpPr>
          <p:nvPr/>
        </p:nvSpPr>
        <p:spPr>
          <a:xfrm>
            <a:off x="2189531" y="186503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ih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552FFA4-14EF-2B27-7659-0CBE7B31CA24}"/>
              </a:ext>
            </a:extLst>
          </p:cNvPr>
          <p:cNvSpPr txBox="1">
            <a:spLocks/>
          </p:cNvSpPr>
          <p:nvPr/>
        </p:nvSpPr>
        <p:spPr>
          <a:xfrm>
            <a:off x="2202057" y="267922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7449F65-8037-328D-2BE1-0A3C01D52325}"/>
              </a:ext>
            </a:extLst>
          </p:cNvPr>
          <p:cNvSpPr txBox="1">
            <a:spLocks/>
          </p:cNvSpPr>
          <p:nvPr/>
        </p:nvSpPr>
        <p:spPr>
          <a:xfrm>
            <a:off x="2202057" y="350593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A702B0-BF88-552E-76B7-FDB9C0AAC644}"/>
              </a:ext>
            </a:extLst>
          </p:cNvPr>
          <p:cNvSpPr txBox="1">
            <a:spLocks/>
          </p:cNvSpPr>
          <p:nvPr/>
        </p:nvSpPr>
        <p:spPr>
          <a:xfrm>
            <a:off x="2189531" y="432012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5DD895C-7FB2-E944-707E-92923ED65E10}"/>
              </a:ext>
            </a:extLst>
          </p:cNvPr>
          <p:cNvSpPr txBox="1">
            <a:spLocks/>
          </p:cNvSpPr>
          <p:nvPr/>
        </p:nvSpPr>
        <p:spPr>
          <a:xfrm>
            <a:off x="2164479" y="517189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04236B8-29F2-B1AF-1F45-4C22F607F3C4}"/>
              </a:ext>
            </a:extLst>
          </p:cNvPr>
          <p:cNvSpPr txBox="1">
            <a:spLocks/>
          </p:cNvSpPr>
          <p:nvPr/>
        </p:nvSpPr>
        <p:spPr>
          <a:xfrm>
            <a:off x="2177005" y="589840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450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B9C7C7AE-3F23-4634-8293-539A3C096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221935"/>
              </p:ext>
            </p:extLst>
          </p:nvPr>
        </p:nvGraphicFramePr>
        <p:xfrm>
          <a:off x="275573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16816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83600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15738" y="2495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434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78773" y="2420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2495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42398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21932" y="21731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23838" y="1989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52478" y="22412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817E048-FD09-40ED-9F76-32549D3E0480}"/>
              </a:ext>
            </a:extLst>
          </p:cNvPr>
          <p:cNvSpPr txBox="1">
            <a:spLocks/>
          </p:cNvSpPr>
          <p:nvPr/>
        </p:nvSpPr>
        <p:spPr>
          <a:xfrm>
            <a:off x="1304290" y="102618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9AF36E7-F213-4F38-84F4-EC41EF9019A6}"/>
              </a:ext>
            </a:extLst>
          </p:cNvPr>
          <p:cNvSpPr txBox="1">
            <a:spLocks/>
          </p:cNvSpPr>
          <p:nvPr/>
        </p:nvSpPr>
        <p:spPr>
          <a:xfrm>
            <a:off x="2171074" y="102618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479D83A9-6729-4AD2-AB07-24ED595CD1CE}"/>
              </a:ext>
            </a:extLst>
          </p:cNvPr>
          <p:cNvSpPr txBox="1">
            <a:spLocks/>
          </p:cNvSpPr>
          <p:nvPr/>
        </p:nvSpPr>
        <p:spPr>
          <a:xfrm>
            <a:off x="3103212" y="102618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EA8BBF57-5D64-4149-ABB2-27678A800DB8}"/>
              </a:ext>
            </a:extLst>
          </p:cNvPr>
          <p:cNvSpPr txBox="1">
            <a:spLocks/>
          </p:cNvSpPr>
          <p:nvPr/>
        </p:nvSpPr>
        <p:spPr>
          <a:xfrm>
            <a:off x="4038435" y="102003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E1B8C26-37A9-4A1D-B080-E92BD625C0C6}"/>
              </a:ext>
            </a:extLst>
          </p:cNvPr>
          <p:cNvSpPr txBox="1">
            <a:spLocks/>
          </p:cNvSpPr>
          <p:nvPr/>
        </p:nvSpPr>
        <p:spPr>
          <a:xfrm>
            <a:off x="466247" y="101867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183EB2C-EE1D-4E87-8B04-14FC44C566FC}"/>
              </a:ext>
            </a:extLst>
          </p:cNvPr>
          <p:cNvSpPr txBox="1">
            <a:spLocks/>
          </p:cNvSpPr>
          <p:nvPr/>
        </p:nvSpPr>
        <p:spPr>
          <a:xfrm>
            <a:off x="6733468" y="102618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98820F2-8D60-4959-8BF7-44BCBC670DF4}"/>
              </a:ext>
            </a:extLst>
          </p:cNvPr>
          <p:cNvSpPr txBox="1">
            <a:spLocks/>
          </p:cNvSpPr>
          <p:nvPr/>
        </p:nvSpPr>
        <p:spPr>
          <a:xfrm>
            <a:off x="7629872" y="101712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DAA4F0B9-0810-4441-B544-4E604D9BD650}"/>
              </a:ext>
            </a:extLst>
          </p:cNvPr>
          <p:cNvSpPr txBox="1">
            <a:spLocks/>
          </p:cNvSpPr>
          <p:nvPr/>
        </p:nvSpPr>
        <p:spPr>
          <a:xfrm>
            <a:off x="8509406" y="99392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C553E48-3C03-4E94-BA16-5940168AFA02}"/>
              </a:ext>
            </a:extLst>
          </p:cNvPr>
          <p:cNvSpPr txBox="1">
            <a:spLocks/>
          </p:cNvSpPr>
          <p:nvPr/>
        </p:nvSpPr>
        <p:spPr>
          <a:xfrm>
            <a:off x="5836422" y="103074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41A9FD54-B503-4CB8-ADC4-A6D012D39528}"/>
              </a:ext>
            </a:extLst>
          </p:cNvPr>
          <p:cNvSpPr txBox="1">
            <a:spLocks/>
          </p:cNvSpPr>
          <p:nvPr/>
        </p:nvSpPr>
        <p:spPr>
          <a:xfrm>
            <a:off x="4943684" y="101712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619D158-83BB-4F3A-84C3-ECA7C01C40DC}"/>
              </a:ext>
            </a:extLst>
          </p:cNvPr>
          <p:cNvSpPr txBox="1">
            <a:spLocks/>
          </p:cNvSpPr>
          <p:nvPr/>
        </p:nvSpPr>
        <p:spPr>
          <a:xfrm>
            <a:off x="9411312" y="97558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2498069-29E3-4C41-BAEB-9C84FA5DDA11}"/>
              </a:ext>
            </a:extLst>
          </p:cNvPr>
          <p:cNvSpPr txBox="1">
            <a:spLocks/>
          </p:cNvSpPr>
          <p:nvPr/>
        </p:nvSpPr>
        <p:spPr>
          <a:xfrm>
            <a:off x="10239952" y="100073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46524E2-ECA6-4F82-8AE2-14508721DBD7}"/>
              </a:ext>
            </a:extLst>
          </p:cNvPr>
          <p:cNvSpPr txBox="1">
            <a:spLocks/>
          </p:cNvSpPr>
          <p:nvPr/>
        </p:nvSpPr>
        <p:spPr>
          <a:xfrm>
            <a:off x="1291764" y="185290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34AE1FF6-3D26-4934-84FF-D3C72EE67864}"/>
              </a:ext>
            </a:extLst>
          </p:cNvPr>
          <p:cNvSpPr txBox="1">
            <a:spLocks/>
          </p:cNvSpPr>
          <p:nvPr/>
        </p:nvSpPr>
        <p:spPr>
          <a:xfrm>
            <a:off x="2158548" y="185290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2C09AE92-9518-4FE0-9FF4-6CCEA37E8D42}"/>
              </a:ext>
            </a:extLst>
          </p:cNvPr>
          <p:cNvSpPr txBox="1">
            <a:spLocks/>
          </p:cNvSpPr>
          <p:nvPr/>
        </p:nvSpPr>
        <p:spPr>
          <a:xfrm>
            <a:off x="3090686" y="185290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F3B71FAD-85E4-4606-9689-A741AF4358F2}"/>
              </a:ext>
            </a:extLst>
          </p:cNvPr>
          <p:cNvSpPr txBox="1">
            <a:spLocks/>
          </p:cNvSpPr>
          <p:nvPr/>
        </p:nvSpPr>
        <p:spPr>
          <a:xfrm>
            <a:off x="4025909" y="184674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9B3C4961-8166-4B62-8190-04F43C192600}"/>
              </a:ext>
            </a:extLst>
          </p:cNvPr>
          <p:cNvSpPr txBox="1">
            <a:spLocks/>
          </p:cNvSpPr>
          <p:nvPr/>
        </p:nvSpPr>
        <p:spPr>
          <a:xfrm>
            <a:off x="453721" y="184539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A5C78B42-24FE-4584-A479-7C1A050E6CA4}"/>
              </a:ext>
            </a:extLst>
          </p:cNvPr>
          <p:cNvSpPr txBox="1">
            <a:spLocks/>
          </p:cNvSpPr>
          <p:nvPr/>
        </p:nvSpPr>
        <p:spPr>
          <a:xfrm>
            <a:off x="6720942" y="185289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0F88C2F6-7042-4226-83BC-EFC619414727}"/>
              </a:ext>
            </a:extLst>
          </p:cNvPr>
          <p:cNvSpPr txBox="1">
            <a:spLocks/>
          </p:cNvSpPr>
          <p:nvPr/>
        </p:nvSpPr>
        <p:spPr>
          <a:xfrm>
            <a:off x="7617346" y="184384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D077B60-87D3-4E65-A141-4267234CD82D}"/>
              </a:ext>
            </a:extLst>
          </p:cNvPr>
          <p:cNvSpPr txBox="1">
            <a:spLocks/>
          </p:cNvSpPr>
          <p:nvPr/>
        </p:nvSpPr>
        <p:spPr>
          <a:xfrm>
            <a:off x="8496880" y="182064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CF87164D-D99A-445B-AE94-4443857EE15D}"/>
              </a:ext>
            </a:extLst>
          </p:cNvPr>
          <p:cNvSpPr txBox="1">
            <a:spLocks/>
          </p:cNvSpPr>
          <p:nvPr/>
        </p:nvSpPr>
        <p:spPr>
          <a:xfrm>
            <a:off x="5823896" y="185746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DF28ED5-CC9C-437A-9E59-DF9EF723E6C6}"/>
              </a:ext>
            </a:extLst>
          </p:cNvPr>
          <p:cNvSpPr txBox="1">
            <a:spLocks/>
          </p:cNvSpPr>
          <p:nvPr/>
        </p:nvSpPr>
        <p:spPr>
          <a:xfrm>
            <a:off x="4931158" y="18438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056F729-69A3-4F56-BD51-FDB07FC8A3DF}"/>
              </a:ext>
            </a:extLst>
          </p:cNvPr>
          <p:cNvSpPr txBox="1">
            <a:spLocks/>
          </p:cNvSpPr>
          <p:nvPr/>
        </p:nvSpPr>
        <p:spPr>
          <a:xfrm>
            <a:off x="9398786" y="180230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50E8EB9-0698-4AD5-9203-84233EBC2225}"/>
              </a:ext>
            </a:extLst>
          </p:cNvPr>
          <p:cNvSpPr txBox="1">
            <a:spLocks/>
          </p:cNvSpPr>
          <p:nvPr/>
        </p:nvSpPr>
        <p:spPr>
          <a:xfrm>
            <a:off x="10227426" y="18274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46820C44-F2E8-4C35-B217-C75857D45AD4}"/>
              </a:ext>
            </a:extLst>
          </p:cNvPr>
          <p:cNvSpPr txBox="1">
            <a:spLocks/>
          </p:cNvSpPr>
          <p:nvPr/>
        </p:nvSpPr>
        <p:spPr>
          <a:xfrm>
            <a:off x="1304290" y="270467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74C97103-C9C3-42D0-97C0-C339BEF31D53}"/>
              </a:ext>
            </a:extLst>
          </p:cNvPr>
          <p:cNvSpPr txBox="1">
            <a:spLocks/>
          </p:cNvSpPr>
          <p:nvPr/>
        </p:nvSpPr>
        <p:spPr>
          <a:xfrm>
            <a:off x="2171074" y="270467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D716010C-2A0D-49FB-963F-CF28A4CCD998}"/>
              </a:ext>
            </a:extLst>
          </p:cNvPr>
          <p:cNvSpPr txBox="1">
            <a:spLocks/>
          </p:cNvSpPr>
          <p:nvPr/>
        </p:nvSpPr>
        <p:spPr>
          <a:xfrm>
            <a:off x="3103212" y="270466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8389088A-B421-45D5-BABA-BDF5CEEA3AF3}"/>
              </a:ext>
            </a:extLst>
          </p:cNvPr>
          <p:cNvSpPr txBox="1">
            <a:spLocks/>
          </p:cNvSpPr>
          <p:nvPr/>
        </p:nvSpPr>
        <p:spPr>
          <a:xfrm>
            <a:off x="4038435" y="269851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B4219663-F53F-4AF3-A570-687F4ED1BF69}"/>
              </a:ext>
            </a:extLst>
          </p:cNvPr>
          <p:cNvSpPr txBox="1">
            <a:spLocks/>
          </p:cNvSpPr>
          <p:nvPr/>
        </p:nvSpPr>
        <p:spPr>
          <a:xfrm>
            <a:off x="466247" y="269716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B2DDC259-E214-4752-B8AE-A6FBDB8DDADF}"/>
              </a:ext>
            </a:extLst>
          </p:cNvPr>
          <p:cNvSpPr txBox="1">
            <a:spLocks/>
          </p:cNvSpPr>
          <p:nvPr/>
        </p:nvSpPr>
        <p:spPr>
          <a:xfrm>
            <a:off x="6733468" y="270466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3E485D5-AF6E-467B-B514-7BDE5A198058}"/>
              </a:ext>
            </a:extLst>
          </p:cNvPr>
          <p:cNvSpPr txBox="1">
            <a:spLocks/>
          </p:cNvSpPr>
          <p:nvPr/>
        </p:nvSpPr>
        <p:spPr>
          <a:xfrm>
            <a:off x="7629872" y="269561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9784CBE1-BACC-4ADF-8F9E-037076E24079}"/>
              </a:ext>
            </a:extLst>
          </p:cNvPr>
          <p:cNvSpPr txBox="1">
            <a:spLocks/>
          </p:cNvSpPr>
          <p:nvPr/>
        </p:nvSpPr>
        <p:spPr>
          <a:xfrm>
            <a:off x="8509406" y="26724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29D90E8-5217-4774-9785-D44B844471D3}"/>
              </a:ext>
            </a:extLst>
          </p:cNvPr>
          <p:cNvSpPr txBox="1">
            <a:spLocks/>
          </p:cNvSpPr>
          <p:nvPr/>
        </p:nvSpPr>
        <p:spPr>
          <a:xfrm>
            <a:off x="5836422" y="270922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7B9D0BC9-3C3C-44BB-BD1C-A9C2A265997F}"/>
              </a:ext>
            </a:extLst>
          </p:cNvPr>
          <p:cNvSpPr txBox="1">
            <a:spLocks/>
          </p:cNvSpPr>
          <p:nvPr/>
        </p:nvSpPr>
        <p:spPr>
          <a:xfrm>
            <a:off x="4943684" y="269561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953AAEA2-5E0E-4DA2-BFED-0EA37B657719}"/>
              </a:ext>
            </a:extLst>
          </p:cNvPr>
          <p:cNvSpPr txBox="1">
            <a:spLocks/>
          </p:cNvSpPr>
          <p:nvPr/>
        </p:nvSpPr>
        <p:spPr>
          <a:xfrm>
            <a:off x="9411312" y="265406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F5783E82-32C0-4C65-97A8-AA8D301703E8}"/>
              </a:ext>
            </a:extLst>
          </p:cNvPr>
          <p:cNvSpPr txBox="1">
            <a:spLocks/>
          </p:cNvSpPr>
          <p:nvPr/>
        </p:nvSpPr>
        <p:spPr>
          <a:xfrm>
            <a:off x="10239952" y="26792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09352CF9-F170-4A68-9C42-53E5B054EC1D}"/>
              </a:ext>
            </a:extLst>
          </p:cNvPr>
          <p:cNvSpPr txBox="1">
            <a:spLocks/>
          </p:cNvSpPr>
          <p:nvPr/>
        </p:nvSpPr>
        <p:spPr>
          <a:xfrm>
            <a:off x="1291764" y="35188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7728BFB2-21B6-4174-842B-3D546FDFC72B}"/>
              </a:ext>
            </a:extLst>
          </p:cNvPr>
          <p:cNvSpPr txBox="1">
            <a:spLocks/>
          </p:cNvSpPr>
          <p:nvPr/>
        </p:nvSpPr>
        <p:spPr>
          <a:xfrm>
            <a:off x="2158548" y="35188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61A3216A-B255-4EF7-BA0F-181ABA6B3827}"/>
              </a:ext>
            </a:extLst>
          </p:cNvPr>
          <p:cNvSpPr txBox="1">
            <a:spLocks/>
          </p:cNvSpPr>
          <p:nvPr/>
        </p:nvSpPr>
        <p:spPr>
          <a:xfrm>
            <a:off x="3090686" y="35188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0EF99370-A6FF-442F-BC72-4B210F32D5DF}"/>
              </a:ext>
            </a:extLst>
          </p:cNvPr>
          <p:cNvSpPr txBox="1">
            <a:spLocks/>
          </p:cNvSpPr>
          <p:nvPr/>
        </p:nvSpPr>
        <p:spPr>
          <a:xfrm>
            <a:off x="4025909" y="35127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530A6A4D-37F9-40B7-95D2-E371C6F83C41}"/>
              </a:ext>
            </a:extLst>
          </p:cNvPr>
          <p:cNvSpPr txBox="1">
            <a:spLocks/>
          </p:cNvSpPr>
          <p:nvPr/>
        </p:nvSpPr>
        <p:spPr>
          <a:xfrm>
            <a:off x="453721" y="35113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33E56640-96E0-4D36-ADE9-658079484F69}"/>
              </a:ext>
            </a:extLst>
          </p:cNvPr>
          <p:cNvSpPr txBox="1">
            <a:spLocks/>
          </p:cNvSpPr>
          <p:nvPr/>
        </p:nvSpPr>
        <p:spPr>
          <a:xfrm>
            <a:off x="6720942" y="35188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DBA42B72-E8EB-45E5-ADA8-960DB0A41D3F}"/>
              </a:ext>
            </a:extLst>
          </p:cNvPr>
          <p:cNvSpPr txBox="1">
            <a:spLocks/>
          </p:cNvSpPr>
          <p:nvPr/>
        </p:nvSpPr>
        <p:spPr>
          <a:xfrm>
            <a:off x="7617346" y="35098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5DC89E03-2B18-4118-90C8-E5555D3F924B}"/>
              </a:ext>
            </a:extLst>
          </p:cNvPr>
          <p:cNvSpPr txBox="1">
            <a:spLocks/>
          </p:cNvSpPr>
          <p:nvPr/>
        </p:nvSpPr>
        <p:spPr>
          <a:xfrm>
            <a:off x="8496880" y="348660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E4A7811F-381F-45EF-B4FB-4CDD012555E9}"/>
              </a:ext>
            </a:extLst>
          </p:cNvPr>
          <p:cNvSpPr txBox="1">
            <a:spLocks/>
          </p:cNvSpPr>
          <p:nvPr/>
        </p:nvSpPr>
        <p:spPr>
          <a:xfrm>
            <a:off x="5823896" y="35234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70FE585D-FF6A-4746-8034-81774BAD2292}"/>
              </a:ext>
            </a:extLst>
          </p:cNvPr>
          <p:cNvSpPr txBox="1">
            <a:spLocks/>
          </p:cNvSpPr>
          <p:nvPr/>
        </p:nvSpPr>
        <p:spPr>
          <a:xfrm>
            <a:off x="4931158" y="35098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C6739453-D171-4291-9100-0E08D7EA4F1D}"/>
              </a:ext>
            </a:extLst>
          </p:cNvPr>
          <p:cNvSpPr txBox="1">
            <a:spLocks/>
          </p:cNvSpPr>
          <p:nvPr/>
        </p:nvSpPr>
        <p:spPr>
          <a:xfrm>
            <a:off x="9398786" y="34682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D823A545-0F60-4E0C-80F0-84C06053EE49}"/>
              </a:ext>
            </a:extLst>
          </p:cNvPr>
          <p:cNvSpPr txBox="1">
            <a:spLocks/>
          </p:cNvSpPr>
          <p:nvPr/>
        </p:nvSpPr>
        <p:spPr>
          <a:xfrm>
            <a:off x="10227426" y="34934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6020EB7-D846-4A1F-B45D-994CA454EFC4}"/>
              </a:ext>
            </a:extLst>
          </p:cNvPr>
          <p:cNvSpPr txBox="1">
            <a:spLocks/>
          </p:cNvSpPr>
          <p:nvPr/>
        </p:nvSpPr>
        <p:spPr>
          <a:xfrm>
            <a:off x="1316816" y="430800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26B8C01C-C812-4F23-A036-EAB8A1132AA7}"/>
              </a:ext>
            </a:extLst>
          </p:cNvPr>
          <p:cNvSpPr txBox="1">
            <a:spLocks/>
          </p:cNvSpPr>
          <p:nvPr/>
        </p:nvSpPr>
        <p:spPr>
          <a:xfrm>
            <a:off x="2183600" y="430799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573FBEB4-7E8D-4B3A-8B2D-3D720D7B7827}"/>
              </a:ext>
            </a:extLst>
          </p:cNvPr>
          <p:cNvSpPr txBox="1">
            <a:spLocks/>
          </p:cNvSpPr>
          <p:nvPr/>
        </p:nvSpPr>
        <p:spPr>
          <a:xfrm>
            <a:off x="3103212" y="430799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6AD7A99-F44F-4F43-98C8-9C335D18C1D1}"/>
              </a:ext>
            </a:extLst>
          </p:cNvPr>
          <p:cNvSpPr txBox="1">
            <a:spLocks/>
          </p:cNvSpPr>
          <p:nvPr/>
        </p:nvSpPr>
        <p:spPr>
          <a:xfrm>
            <a:off x="4038435" y="430184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F82E31F8-0D57-4AD5-8D73-3F32A2A3ACA7}"/>
              </a:ext>
            </a:extLst>
          </p:cNvPr>
          <p:cNvSpPr txBox="1">
            <a:spLocks/>
          </p:cNvSpPr>
          <p:nvPr/>
        </p:nvSpPr>
        <p:spPr>
          <a:xfrm>
            <a:off x="466247" y="430048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B496D15E-06ED-4824-8775-CB7A7623F313}"/>
              </a:ext>
            </a:extLst>
          </p:cNvPr>
          <p:cNvSpPr txBox="1">
            <a:spLocks/>
          </p:cNvSpPr>
          <p:nvPr/>
        </p:nvSpPr>
        <p:spPr>
          <a:xfrm>
            <a:off x="6733468" y="430799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33CDBE4-0742-48BD-AE19-ACC3465F7239}"/>
              </a:ext>
            </a:extLst>
          </p:cNvPr>
          <p:cNvSpPr txBox="1">
            <a:spLocks/>
          </p:cNvSpPr>
          <p:nvPr/>
        </p:nvSpPr>
        <p:spPr>
          <a:xfrm>
            <a:off x="7629872" y="429894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FDE4858F-EC63-4D6E-BB46-A77C12569B8C}"/>
              </a:ext>
            </a:extLst>
          </p:cNvPr>
          <p:cNvSpPr txBox="1">
            <a:spLocks/>
          </p:cNvSpPr>
          <p:nvPr/>
        </p:nvSpPr>
        <p:spPr>
          <a:xfrm>
            <a:off x="8509406" y="427574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C84F1EF1-54BB-48F3-8A0E-332DC110F0D2}"/>
              </a:ext>
            </a:extLst>
          </p:cNvPr>
          <p:cNvSpPr txBox="1">
            <a:spLocks/>
          </p:cNvSpPr>
          <p:nvPr/>
        </p:nvSpPr>
        <p:spPr>
          <a:xfrm>
            <a:off x="5836422" y="431255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FDED093A-4492-49A2-9D42-2B03387263C8}"/>
              </a:ext>
            </a:extLst>
          </p:cNvPr>
          <p:cNvSpPr txBox="1">
            <a:spLocks/>
          </p:cNvSpPr>
          <p:nvPr/>
        </p:nvSpPr>
        <p:spPr>
          <a:xfrm>
            <a:off x="4943684" y="429894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80A03A36-8708-49E8-843B-3D2040B399FF}"/>
              </a:ext>
            </a:extLst>
          </p:cNvPr>
          <p:cNvSpPr txBox="1">
            <a:spLocks/>
          </p:cNvSpPr>
          <p:nvPr/>
        </p:nvSpPr>
        <p:spPr>
          <a:xfrm>
            <a:off x="9411312" y="425739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874B07F2-BF39-4C6F-8826-CD47695499DC}"/>
              </a:ext>
            </a:extLst>
          </p:cNvPr>
          <p:cNvSpPr txBox="1">
            <a:spLocks/>
          </p:cNvSpPr>
          <p:nvPr/>
        </p:nvSpPr>
        <p:spPr>
          <a:xfrm>
            <a:off x="10239952" y="428254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BC28718C-739C-4D30-9D35-8C914E47FB7D}"/>
              </a:ext>
            </a:extLst>
          </p:cNvPr>
          <p:cNvSpPr txBox="1">
            <a:spLocks/>
          </p:cNvSpPr>
          <p:nvPr/>
        </p:nvSpPr>
        <p:spPr>
          <a:xfrm>
            <a:off x="1304290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7CF5C9A9-7BBF-4D9F-9B16-18432DD11DB1}"/>
              </a:ext>
            </a:extLst>
          </p:cNvPr>
          <p:cNvSpPr txBox="1">
            <a:spLocks/>
          </p:cNvSpPr>
          <p:nvPr/>
        </p:nvSpPr>
        <p:spPr>
          <a:xfrm>
            <a:off x="2171074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1B7B294-4309-4D45-BD41-3A1B9157B6E8}"/>
              </a:ext>
            </a:extLst>
          </p:cNvPr>
          <p:cNvSpPr txBox="1">
            <a:spLocks/>
          </p:cNvSpPr>
          <p:nvPr/>
        </p:nvSpPr>
        <p:spPr>
          <a:xfrm>
            <a:off x="3090686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B1334900-914E-4100-852A-0CF9C023292E}"/>
              </a:ext>
            </a:extLst>
          </p:cNvPr>
          <p:cNvSpPr txBox="1">
            <a:spLocks/>
          </p:cNvSpPr>
          <p:nvPr/>
        </p:nvSpPr>
        <p:spPr>
          <a:xfrm>
            <a:off x="4025909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ED0DF613-9F0E-4FCB-B37D-7552EDA3D94B}"/>
              </a:ext>
            </a:extLst>
          </p:cNvPr>
          <p:cNvSpPr txBox="1">
            <a:spLocks/>
          </p:cNvSpPr>
          <p:nvPr/>
        </p:nvSpPr>
        <p:spPr>
          <a:xfrm>
            <a:off x="466247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2400D683-22B1-41B5-A1F9-21D7A5260143}"/>
              </a:ext>
            </a:extLst>
          </p:cNvPr>
          <p:cNvSpPr txBox="1">
            <a:spLocks/>
          </p:cNvSpPr>
          <p:nvPr/>
        </p:nvSpPr>
        <p:spPr>
          <a:xfrm>
            <a:off x="6720942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552C7B43-0B84-4548-91E5-F8588C3A73D9}"/>
              </a:ext>
            </a:extLst>
          </p:cNvPr>
          <p:cNvSpPr txBox="1">
            <a:spLocks/>
          </p:cNvSpPr>
          <p:nvPr/>
        </p:nvSpPr>
        <p:spPr>
          <a:xfrm>
            <a:off x="7617346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D9F72DDC-E1F9-4495-9001-07D0740C1B0A}"/>
              </a:ext>
            </a:extLst>
          </p:cNvPr>
          <p:cNvSpPr txBox="1">
            <a:spLocks/>
          </p:cNvSpPr>
          <p:nvPr/>
        </p:nvSpPr>
        <p:spPr>
          <a:xfrm>
            <a:off x="8496880" y="510245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B585AEAF-7FE0-4900-B155-CBF84B973F69}"/>
              </a:ext>
            </a:extLst>
          </p:cNvPr>
          <p:cNvSpPr txBox="1">
            <a:spLocks/>
          </p:cNvSpPr>
          <p:nvPr/>
        </p:nvSpPr>
        <p:spPr>
          <a:xfrm>
            <a:off x="5823896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2FC72F7C-470D-4450-9C52-E3AB8BBB7EBC}"/>
              </a:ext>
            </a:extLst>
          </p:cNvPr>
          <p:cNvSpPr txBox="1">
            <a:spLocks/>
          </p:cNvSpPr>
          <p:nvPr/>
        </p:nvSpPr>
        <p:spPr>
          <a:xfrm>
            <a:off x="4931158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29BF3CB-D730-40BE-9818-3727F55700CE}"/>
              </a:ext>
            </a:extLst>
          </p:cNvPr>
          <p:cNvSpPr txBox="1">
            <a:spLocks/>
          </p:cNvSpPr>
          <p:nvPr/>
        </p:nvSpPr>
        <p:spPr>
          <a:xfrm>
            <a:off x="9398786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D23E202A-C435-46A9-AEC2-49F1402C0D06}"/>
              </a:ext>
            </a:extLst>
          </p:cNvPr>
          <p:cNvSpPr txBox="1">
            <a:spLocks/>
          </p:cNvSpPr>
          <p:nvPr/>
        </p:nvSpPr>
        <p:spPr>
          <a:xfrm>
            <a:off x="10227426" y="510926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266A7399-B0A5-4899-A625-30C369F93ECC}"/>
              </a:ext>
            </a:extLst>
          </p:cNvPr>
          <p:cNvSpPr txBox="1">
            <a:spLocks/>
          </p:cNvSpPr>
          <p:nvPr/>
        </p:nvSpPr>
        <p:spPr>
          <a:xfrm>
            <a:off x="1291764" y="594890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F683D654-1E86-49D9-A0B1-39044B57FF4D}"/>
              </a:ext>
            </a:extLst>
          </p:cNvPr>
          <p:cNvSpPr txBox="1">
            <a:spLocks/>
          </p:cNvSpPr>
          <p:nvPr/>
        </p:nvSpPr>
        <p:spPr>
          <a:xfrm>
            <a:off x="2158548" y="594890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AE560823-D22B-4B25-9BA1-4F46C1904D7A}"/>
              </a:ext>
            </a:extLst>
          </p:cNvPr>
          <p:cNvSpPr txBox="1">
            <a:spLocks/>
          </p:cNvSpPr>
          <p:nvPr/>
        </p:nvSpPr>
        <p:spPr>
          <a:xfrm>
            <a:off x="3078160" y="594890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C30FDB42-B1ED-4E25-9A3A-B3F353942FB7}"/>
              </a:ext>
            </a:extLst>
          </p:cNvPr>
          <p:cNvSpPr txBox="1">
            <a:spLocks/>
          </p:cNvSpPr>
          <p:nvPr/>
        </p:nvSpPr>
        <p:spPr>
          <a:xfrm>
            <a:off x="4013383" y="594275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8C41DA8A-CA96-4B40-84E1-619DF12B2B26}"/>
              </a:ext>
            </a:extLst>
          </p:cNvPr>
          <p:cNvSpPr txBox="1">
            <a:spLocks/>
          </p:cNvSpPr>
          <p:nvPr/>
        </p:nvSpPr>
        <p:spPr>
          <a:xfrm>
            <a:off x="453721" y="594139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71201B4E-58C8-4650-809E-D14C9B8683FD}"/>
              </a:ext>
            </a:extLst>
          </p:cNvPr>
          <p:cNvSpPr txBox="1">
            <a:spLocks/>
          </p:cNvSpPr>
          <p:nvPr/>
        </p:nvSpPr>
        <p:spPr>
          <a:xfrm>
            <a:off x="6708416" y="594889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C8C07214-74E7-4D84-A000-FB5544DC6040}"/>
              </a:ext>
            </a:extLst>
          </p:cNvPr>
          <p:cNvSpPr txBox="1">
            <a:spLocks/>
          </p:cNvSpPr>
          <p:nvPr/>
        </p:nvSpPr>
        <p:spPr>
          <a:xfrm>
            <a:off x="7604820" y="593984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D6192E41-E734-4765-A649-F259718F3887}"/>
              </a:ext>
            </a:extLst>
          </p:cNvPr>
          <p:cNvSpPr txBox="1">
            <a:spLocks/>
          </p:cNvSpPr>
          <p:nvPr/>
        </p:nvSpPr>
        <p:spPr>
          <a:xfrm>
            <a:off x="8484354" y="591664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6A14483F-0C40-46D0-B01F-173BE0923702}"/>
              </a:ext>
            </a:extLst>
          </p:cNvPr>
          <p:cNvSpPr txBox="1">
            <a:spLocks/>
          </p:cNvSpPr>
          <p:nvPr/>
        </p:nvSpPr>
        <p:spPr>
          <a:xfrm>
            <a:off x="5811370" y="595346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40730230-72DC-4BCC-B472-2AE4CBAB2EAC}"/>
              </a:ext>
            </a:extLst>
          </p:cNvPr>
          <p:cNvSpPr txBox="1">
            <a:spLocks/>
          </p:cNvSpPr>
          <p:nvPr/>
        </p:nvSpPr>
        <p:spPr>
          <a:xfrm>
            <a:off x="4918632" y="593984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6CBA7CD2-4A01-4576-8BBF-5E7DAC899AA1}"/>
              </a:ext>
            </a:extLst>
          </p:cNvPr>
          <p:cNvSpPr txBox="1">
            <a:spLocks/>
          </p:cNvSpPr>
          <p:nvPr/>
        </p:nvSpPr>
        <p:spPr>
          <a:xfrm>
            <a:off x="9386260" y="589830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669DA2F9-D6CA-413F-9AF9-2324ED95B2A6}"/>
              </a:ext>
            </a:extLst>
          </p:cNvPr>
          <p:cNvSpPr txBox="1">
            <a:spLocks/>
          </p:cNvSpPr>
          <p:nvPr/>
        </p:nvSpPr>
        <p:spPr>
          <a:xfrm>
            <a:off x="10214900" y="592345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C0AC5F9-B8F6-46F5-D979-4E380060EA86}"/>
              </a:ext>
            </a:extLst>
          </p:cNvPr>
          <p:cNvSpPr txBox="1">
            <a:spLocks/>
          </p:cNvSpPr>
          <p:nvPr/>
        </p:nvSpPr>
        <p:spPr>
          <a:xfrm>
            <a:off x="2183600" y="24051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7C2C4-7754-A313-B214-8536A2611C76}"/>
              </a:ext>
            </a:extLst>
          </p:cNvPr>
          <p:cNvSpPr txBox="1">
            <a:spLocks/>
          </p:cNvSpPr>
          <p:nvPr/>
        </p:nvSpPr>
        <p:spPr>
          <a:xfrm>
            <a:off x="2171074" y="101712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44F504A-FB83-79E8-4DAF-141FF25F2241}"/>
              </a:ext>
            </a:extLst>
          </p:cNvPr>
          <p:cNvSpPr txBox="1">
            <a:spLocks/>
          </p:cNvSpPr>
          <p:nvPr/>
        </p:nvSpPr>
        <p:spPr>
          <a:xfrm>
            <a:off x="2158548" y="184384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06B3FA0-7CED-DE25-FA23-0D4DF9F6E4E0}"/>
              </a:ext>
            </a:extLst>
          </p:cNvPr>
          <p:cNvSpPr txBox="1">
            <a:spLocks/>
          </p:cNvSpPr>
          <p:nvPr/>
        </p:nvSpPr>
        <p:spPr>
          <a:xfrm>
            <a:off x="2171074" y="269561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267625-F7EB-3E8D-5DFB-04B431C5B10B}"/>
              </a:ext>
            </a:extLst>
          </p:cNvPr>
          <p:cNvSpPr txBox="1">
            <a:spLocks/>
          </p:cNvSpPr>
          <p:nvPr/>
        </p:nvSpPr>
        <p:spPr>
          <a:xfrm>
            <a:off x="2158548" y="350980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BC9F928-8578-A940-8D7E-858E9F6CC9EF}"/>
              </a:ext>
            </a:extLst>
          </p:cNvPr>
          <p:cNvSpPr txBox="1">
            <a:spLocks/>
          </p:cNvSpPr>
          <p:nvPr/>
        </p:nvSpPr>
        <p:spPr>
          <a:xfrm>
            <a:off x="2183600" y="429894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B7FDA11-0145-FF3C-2B74-DBFC70260C67}"/>
              </a:ext>
            </a:extLst>
          </p:cNvPr>
          <p:cNvSpPr txBox="1">
            <a:spLocks/>
          </p:cNvSpPr>
          <p:nvPr/>
        </p:nvSpPr>
        <p:spPr>
          <a:xfrm>
            <a:off x="2171074" y="512565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46446AA-444E-5946-B58A-C45DD1CB2385}"/>
              </a:ext>
            </a:extLst>
          </p:cNvPr>
          <p:cNvSpPr txBox="1">
            <a:spLocks/>
          </p:cNvSpPr>
          <p:nvPr/>
        </p:nvSpPr>
        <p:spPr>
          <a:xfrm>
            <a:off x="2158548" y="593984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</a:p>
        </p:txBody>
      </p:sp>
    </p:spTree>
    <p:extLst>
      <p:ext uri="{BB962C8B-B14F-4D97-AF65-F5344CB8AC3E}">
        <p14:creationId xmlns:p14="http://schemas.microsoft.com/office/powerpoint/2010/main" val="68959317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1847534D-177A-4727-A601-64F9CF2528EA}"/>
              </a:ext>
            </a:extLst>
          </p:cNvPr>
          <p:cNvGraphicFramePr>
            <a:graphicFrameLocks noGrp="1"/>
          </p:cNvGraphicFramePr>
          <p:nvPr/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495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434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2420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2495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24236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1989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24917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433792B-0987-4DDD-BA76-16ECF2F770D8}"/>
              </a:ext>
            </a:extLst>
          </p:cNvPr>
          <p:cNvSpPr txBox="1">
            <a:spLocks/>
          </p:cNvSpPr>
          <p:nvPr/>
        </p:nvSpPr>
        <p:spPr>
          <a:xfrm>
            <a:off x="1341868" y="103871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1D17C08-2625-47D6-913B-B1C4318BE78B}"/>
              </a:ext>
            </a:extLst>
          </p:cNvPr>
          <p:cNvSpPr txBox="1">
            <a:spLocks/>
          </p:cNvSpPr>
          <p:nvPr/>
        </p:nvSpPr>
        <p:spPr>
          <a:xfrm>
            <a:off x="2208652" y="103871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D6E0B43-FA70-4E96-BE1F-5674F598BD9E}"/>
              </a:ext>
            </a:extLst>
          </p:cNvPr>
          <p:cNvSpPr txBox="1">
            <a:spLocks/>
          </p:cNvSpPr>
          <p:nvPr/>
        </p:nvSpPr>
        <p:spPr>
          <a:xfrm>
            <a:off x="3115738" y="103871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9BF11BF-A083-4489-8159-BFF963D0243D}"/>
              </a:ext>
            </a:extLst>
          </p:cNvPr>
          <p:cNvSpPr txBox="1">
            <a:spLocks/>
          </p:cNvSpPr>
          <p:nvPr/>
        </p:nvSpPr>
        <p:spPr>
          <a:xfrm>
            <a:off x="4050961" y="103255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0F4572E-FDAC-460F-B16B-3D2AE4AD4992}"/>
              </a:ext>
            </a:extLst>
          </p:cNvPr>
          <p:cNvSpPr txBox="1">
            <a:spLocks/>
          </p:cNvSpPr>
          <p:nvPr/>
        </p:nvSpPr>
        <p:spPr>
          <a:xfrm>
            <a:off x="503825" y="103120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A7EF95E-ECBC-4168-AAC1-FA23CCDF959F}"/>
              </a:ext>
            </a:extLst>
          </p:cNvPr>
          <p:cNvSpPr txBox="1">
            <a:spLocks/>
          </p:cNvSpPr>
          <p:nvPr/>
        </p:nvSpPr>
        <p:spPr>
          <a:xfrm>
            <a:off x="6745994" y="103870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AA0A400F-010B-46A0-997E-69B14B1973D1}"/>
              </a:ext>
            </a:extLst>
          </p:cNvPr>
          <p:cNvSpPr txBox="1">
            <a:spLocks/>
          </p:cNvSpPr>
          <p:nvPr/>
        </p:nvSpPr>
        <p:spPr>
          <a:xfrm>
            <a:off x="7642398" y="102965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5036DE0-5B7E-46A5-B91A-01D4D32AAF97}"/>
              </a:ext>
            </a:extLst>
          </p:cNvPr>
          <p:cNvSpPr txBox="1">
            <a:spLocks/>
          </p:cNvSpPr>
          <p:nvPr/>
        </p:nvSpPr>
        <p:spPr>
          <a:xfrm>
            <a:off x="8521932" y="100645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63E0BEBC-10AE-4481-ACA0-A61056B90634}"/>
              </a:ext>
            </a:extLst>
          </p:cNvPr>
          <p:cNvSpPr txBox="1">
            <a:spLocks/>
          </p:cNvSpPr>
          <p:nvPr/>
        </p:nvSpPr>
        <p:spPr>
          <a:xfrm>
            <a:off x="5848948" y="104327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25FA395A-68EC-4993-A150-B4510CB3B7AE}"/>
              </a:ext>
            </a:extLst>
          </p:cNvPr>
          <p:cNvSpPr txBox="1">
            <a:spLocks/>
          </p:cNvSpPr>
          <p:nvPr/>
        </p:nvSpPr>
        <p:spPr>
          <a:xfrm>
            <a:off x="4956210" y="102965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AA48F12A-449A-435F-B1DB-812480065F39}"/>
              </a:ext>
            </a:extLst>
          </p:cNvPr>
          <p:cNvSpPr txBox="1">
            <a:spLocks/>
          </p:cNvSpPr>
          <p:nvPr/>
        </p:nvSpPr>
        <p:spPr>
          <a:xfrm>
            <a:off x="9423838" y="98811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C2EAF7A-65EA-41FE-80B1-54E0CCB42FB4}"/>
              </a:ext>
            </a:extLst>
          </p:cNvPr>
          <p:cNvSpPr txBox="1">
            <a:spLocks/>
          </p:cNvSpPr>
          <p:nvPr/>
        </p:nvSpPr>
        <p:spPr>
          <a:xfrm>
            <a:off x="10252478" y="101326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64E5817-CA4F-46AE-8F3A-BA1168E87A4F}"/>
              </a:ext>
            </a:extLst>
          </p:cNvPr>
          <p:cNvSpPr txBox="1">
            <a:spLocks/>
          </p:cNvSpPr>
          <p:nvPr/>
        </p:nvSpPr>
        <p:spPr>
          <a:xfrm>
            <a:off x="1341868" y="18403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88989273-636A-4885-B6B9-2FAEDB554B29}"/>
              </a:ext>
            </a:extLst>
          </p:cNvPr>
          <p:cNvSpPr txBox="1">
            <a:spLocks/>
          </p:cNvSpPr>
          <p:nvPr/>
        </p:nvSpPr>
        <p:spPr>
          <a:xfrm>
            <a:off x="2208652" y="18403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C12E817B-D21D-4C63-A02A-066B26979990}"/>
              </a:ext>
            </a:extLst>
          </p:cNvPr>
          <p:cNvSpPr txBox="1">
            <a:spLocks/>
          </p:cNvSpPr>
          <p:nvPr/>
        </p:nvSpPr>
        <p:spPr>
          <a:xfrm>
            <a:off x="3115738" y="18403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821D0BFD-DD7C-4461-9C3E-11AD3C2316C3}"/>
              </a:ext>
            </a:extLst>
          </p:cNvPr>
          <p:cNvSpPr txBox="1">
            <a:spLocks/>
          </p:cNvSpPr>
          <p:nvPr/>
        </p:nvSpPr>
        <p:spPr>
          <a:xfrm>
            <a:off x="4050961" y="18342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725E736-B6AD-4ED1-A2F4-C1D84F2A228E}"/>
              </a:ext>
            </a:extLst>
          </p:cNvPr>
          <p:cNvSpPr txBox="1">
            <a:spLocks/>
          </p:cNvSpPr>
          <p:nvPr/>
        </p:nvSpPr>
        <p:spPr>
          <a:xfrm>
            <a:off x="503825" y="18328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50C19D0-C488-46A4-A33B-6C340FB1313E}"/>
              </a:ext>
            </a:extLst>
          </p:cNvPr>
          <p:cNvSpPr txBox="1">
            <a:spLocks/>
          </p:cNvSpPr>
          <p:nvPr/>
        </p:nvSpPr>
        <p:spPr>
          <a:xfrm>
            <a:off x="6745994" y="18403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DC6F76B9-9936-419A-9715-13218DF7733E}"/>
              </a:ext>
            </a:extLst>
          </p:cNvPr>
          <p:cNvSpPr txBox="1">
            <a:spLocks/>
          </p:cNvSpPr>
          <p:nvPr/>
        </p:nvSpPr>
        <p:spPr>
          <a:xfrm>
            <a:off x="7642398" y="18313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C209050-1BE6-44C5-8C43-2FE407ADB09D}"/>
              </a:ext>
            </a:extLst>
          </p:cNvPr>
          <p:cNvSpPr txBox="1">
            <a:spLocks/>
          </p:cNvSpPr>
          <p:nvPr/>
        </p:nvSpPr>
        <p:spPr>
          <a:xfrm>
            <a:off x="8521932" y="18081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4B7012D4-DB7D-435C-B1F7-64C11790B40F}"/>
              </a:ext>
            </a:extLst>
          </p:cNvPr>
          <p:cNvSpPr txBox="1">
            <a:spLocks/>
          </p:cNvSpPr>
          <p:nvPr/>
        </p:nvSpPr>
        <p:spPr>
          <a:xfrm>
            <a:off x="5848948" y="18449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5A31D59B-8D16-446A-9CFF-CB1A7519460F}"/>
              </a:ext>
            </a:extLst>
          </p:cNvPr>
          <p:cNvSpPr txBox="1">
            <a:spLocks/>
          </p:cNvSpPr>
          <p:nvPr/>
        </p:nvSpPr>
        <p:spPr>
          <a:xfrm>
            <a:off x="4956210" y="18313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2A2A493A-E619-4969-8B59-85BD8C668E19}"/>
              </a:ext>
            </a:extLst>
          </p:cNvPr>
          <p:cNvSpPr txBox="1">
            <a:spLocks/>
          </p:cNvSpPr>
          <p:nvPr/>
        </p:nvSpPr>
        <p:spPr>
          <a:xfrm>
            <a:off x="9423838" y="17897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4B81F59D-BB3C-4947-9A00-27149A08C5AA}"/>
              </a:ext>
            </a:extLst>
          </p:cNvPr>
          <p:cNvSpPr txBox="1">
            <a:spLocks/>
          </p:cNvSpPr>
          <p:nvPr/>
        </p:nvSpPr>
        <p:spPr>
          <a:xfrm>
            <a:off x="10252478" y="18149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4322C546-AE81-447A-8ABF-661F43E7DB64}"/>
              </a:ext>
            </a:extLst>
          </p:cNvPr>
          <p:cNvSpPr txBox="1">
            <a:spLocks/>
          </p:cNvSpPr>
          <p:nvPr/>
        </p:nvSpPr>
        <p:spPr>
          <a:xfrm>
            <a:off x="1329342" y="266709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B968ED0F-9CB4-4E7F-9D45-96DE2FA0CFFC}"/>
              </a:ext>
            </a:extLst>
          </p:cNvPr>
          <p:cNvSpPr txBox="1">
            <a:spLocks/>
          </p:cNvSpPr>
          <p:nvPr/>
        </p:nvSpPr>
        <p:spPr>
          <a:xfrm>
            <a:off x="2196126" y="266709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99822E68-3772-46B2-B09B-161A22762356}"/>
              </a:ext>
            </a:extLst>
          </p:cNvPr>
          <p:cNvSpPr txBox="1">
            <a:spLocks/>
          </p:cNvSpPr>
          <p:nvPr/>
        </p:nvSpPr>
        <p:spPr>
          <a:xfrm>
            <a:off x="3103212" y="266709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F5782B8D-2713-48F7-B4DC-5CC6C6EB970D}"/>
              </a:ext>
            </a:extLst>
          </p:cNvPr>
          <p:cNvSpPr txBox="1">
            <a:spLocks/>
          </p:cNvSpPr>
          <p:nvPr/>
        </p:nvSpPr>
        <p:spPr>
          <a:xfrm>
            <a:off x="4038435" y="266093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2E91E9B6-FEF2-4046-9664-2412A12BC951}"/>
              </a:ext>
            </a:extLst>
          </p:cNvPr>
          <p:cNvSpPr txBox="1">
            <a:spLocks/>
          </p:cNvSpPr>
          <p:nvPr/>
        </p:nvSpPr>
        <p:spPr>
          <a:xfrm>
            <a:off x="491299" y="265958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55929908-4A67-453B-9CBF-216989280CED}"/>
              </a:ext>
            </a:extLst>
          </p:cNvPr>
          <p:cNvSpPr txBox="1">
            <a:spLocks/>
          </p:cNvSpPr>
          <p:nvPr/>
        </p:nvSpPr>
        <p:spPr>
          <a:xfrm>
            <a:off x="6733468" y="266708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28D80CA4-3669-46A4-A399-AEE0A64F8597}"/>
              </a:ext>
            </a:extLst>
          </p:cNvPr>
          <p:cNvSpPr txBox="1">
            <a:spLocks/>
          </p:cNvSpPr>
          <p:nvPr/>
        </p:nvSpPr>
        <p:spPr>
          <a:xfrm>
            <a:off x="7629872" y="265803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C7EBA7F-F80E-490A-8D2F-39935E5B1A27}"/>
              </a:ext>
            </a:extLst>
          </p:cNvPr>
          <p:cNvSpPr txBox="1">
            <a:spLocks/>
          </p:cNvSpPr>
          <p:nvPr/>
        </p:nvSpPr>
        <p:spPr>
          <a:xfrm>
            <a:off x="8509406" y="263483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CFA68B83-2E2D-492E-AC3E-80C41A08A86A}"/>
              </a:ext>
            </a:extLst>
          </p:cNvPr>
          <p:cNvSpPr txBox="1">
            <a:spLocks/>
          </p:cNvSpPr>
          <p:nvPr/>
        </p:nvSpPr>
        <p:spPr>
          <a:xfrm>
            <a:off x="5836422" y="267165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EFB1EDF-A47B-4ACC-A817-D456DE944B8F}"/>
              </a:ext>
            </a:extLst>
          </p:cNvPr>
          <p:cNvSpPr txBox="1">
            <a:spLocks/>
          </p:cNvSpPr>
          <p:nvPr/>
        </p:nvSpPr>
        <p:spPr>
          <a:xfrm>
            <a:off x="4943684" y="265803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1833932-E748-42AE-91EE-F69E6F5ECE26}"/>
              </a:ext>
            </a:extLst>
          </p:cNvPr>
          <p:cNvSpPr txBox="1">
            <a:spLocks/>
          </p:cNvSpPr>
          <p:nvPr/>
        </p:nvSpPr>
        <p:spPr>
          <a:xfrm>
            <a:off x="9411312" y="261649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3CEB03A0-72BD-451B-9576-38187444876F}"/>
              </a:ext>
            </a:extLst>
          </p:cNvPr>
          <p:cNvSpPr txBox="1">
            <a:spLocks/>
          </p:cNvSpPr>
          <p:nvPr/>
        </p:nvSpPr>
        <p:spPr>
          <a:xfrm>
            <a:off x="10239952" y="264164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AE6F40F-C84E-4AFD-9948-D2D94205237E}"/>
              </a:ext>
            </a:extLst>
          </p:cNvPr>
          <p:cNvSpPr txBox="1">
            <a:spLocks/>
          </p:cNvSpPr>
          <p:nvPr/>
        </p:nvSpPr>
        <p:spPr>
          <a:xfrm>
            <a:off x="1341868" y="349381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8C5CC0D1-1B6E-4330-8F2A-C0B699263A19}"/>
              </a:ext>
            </a:extLst>
          </p:cNvPr>
          <p:cNvSpPr txBox="1">
            <a:spLocks/>
          </p:cNvSpPr>
          <p:nvPr/>
        </p:nvSpPr>
        <p:spPr>
          <a:xfrm>
            <a:off x="2208652" y="349380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in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7DDC1C11-4A2C-43D0-ACA0-B41C95366250}"/>
              </a:ext>
            </a:extLst>
          </p:cNvPr>
          <p:cNvSpPr txBox="1">
            <a:spLocks/>
          </p:cNvSpPr>
          <p:nvPr/>
        </p:nvSpPr>
        <p:spPr>
          <a:xfrm>
            <a:off x="3115738" y="349380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03522F30-F1CC-4205-871A-9D4681CBA6FA}"/>
              </a:ext>
            </a:extLst>
          </p:cNvPr>
          <p:cNvSpPr txBox="1">
            <a:spLocks/>
          </p:cNvSpPr>
          <p:nvPr/>
        </p:nvSpPr>
        <p:spPr>
          <a:xfrm>
            <a:off x="4050961" y="348765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5F3F7593-257B-496C-8911-466BE934F298}"/>
              </a:ext>
            </a:extLst>
          </p:cNvPr>
          <p:cNvSpPr txBox="1">
            <a:spLocks/>
          </p:cNvSpPr>
          <p:nvPr/>
        </p:nvSpPr>
        <p:spPr>
          <a:xfrm>
            <a:off x="503825" y="348629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F36A077B-6A33-4BAB-8DFB-F2A4072462BD}"/>
              </a:ext>
            </a:extLst>
          </p:cNvPr>
          <p:cNvSpPr txBox="1">
            <a:spLocks/>
          </p:cNvSpPr>
          <p:nvPr/>
        </p:nvSpPr>
        <p:spPr>
          <a:xfrm>
            <a:off x="6745994" y="349380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E7E6F371-5E7B-45C7-9F24-6D800B08B439}"/>
              </a:ext>
            </a:extLst>
          </p:cNvPr>
          <p:cNvSpPr txBox="1">
            <a:spLocks/>
          </p:cNvSpPr>
          <p:nvPr/>
        </p:nvSpPr>
        <p:spPr>
          <a:xfrm>
            <a:off x="7642398" y="348475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2EE1BE8-BB3A-4582-86FC-5503C44C0BC1}"/>
              </a:ext>
            </a:extLst>
          </p:cNvPr>
          <p:cNvSpPr txBox="1">
            <a:spLocks/>
          </p:cNvSpPr>
          <p:nvPr/>
        </p:nvSpPr>
        <p:spPr>
          <a:xfrm>
            <a:off x="8521932" y="346155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B47A5B66-1230-48D3-93D7-5A92DEDA6560}"/>
              </a:ext>
            </a:extLst>
          </p:cNvPr>
          <p:cNvSpPr txBox="1">
            <a:spLocks/>
          </p:cNvSpPr>
          <p:nvPr/>
        </p:nvSpPr>
        <p:spPr>
          <a:xfrm>
            <a:off x="5848948" y="349836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09199534-03EC-49F1-A2A9-ABA6268260F3}"/>
              </a:ext>
            </a:extLst>
          </p:cNvPr>
          <p:cNvSpPr txBox="1">
            <a:spLocks/>
          </p:cNvSpPr>
          <p:nvPr/>
        </p:nvSpPr>
        <p:spPr>
          <a:xfrm>
            <a:off x="4956210" y="348475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29A553E6-1AA1-4779-A739-D5577C028A0A}"/>
              </a:ext>
            </a:extLst>
          </p:cNvPr>
          <p:cNvSpPr txBox="1">
            <a:spLocks/>
          </p:cNvSpPr>
          <p:nvPr/>
        </p:nvSpPr>
        <p:spPr>
          <a:xfrm>
            <a:off x="9423838" y="344320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D3DED7E4-B203-439B-9077-6337D97B0C8F}"/>
              </a:ext>
            </a:extLst>
          </p:cNvPr>
          <p:cNvSpPr txBox="1">
            <a:spLocks/>
          </p:cNvSpPr>
          <p:nvPr/>
        </p:nvSpPr>
        <p:spPr>
          <a:xfrm>
            <a:off x="10252478" y="346835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35EF5B19-699B-4148-A628-800BA78FE987}"/>
              </a:ext>
            </a:extLst>
          </p:cNvPr>
          <p:cNvSpPr txBox="1">
            <a:spLocks/>
          </p:cNvSpPr>
          <p:nvPr/>
        </p:nvSpPr>
        <p:spPr>
          <a:xfrm>
            <a:off x="1341868" y="43455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C3B84250-1784-41AA-9FE2-909C5C4B973B}"/>
              </a:ext>
            </a:extLst>
          </p:cNvPr>
          <p:cNvSpPr txBox="1">
            <a:spLocks/>
          </p:cNvSpPr>
          <p:nvPr/>
        </p:nvSpPr>
        <p:spPr>
          <a:xfrm>
            <a:off x="2208652" y="43455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5FF82368-E49E-47C4-845C-72443199516F}"/>
              </a:ext>
            </a:extLst>
          </p:cNvPr>
          <p:cNvSpPr txBox="1">
            <a:spLocks/>
          </p:cNvSpPr>
          <p:nvPr/>
        </p:nvSpPr>
        <p:spPr>
          <a:xfrm>
            <a:off x="3115738" y="43455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14A8EE6C-0849-4F72-B36C-7020D33C9367}"/>
              </a:ext>
            </a:extLst>
          </p:cNvPr>
          <p:cNvSpPr txBox="1">
            <a:spLocks/>
          </p:cNvSpPr>
          <p:nvPr/>
        </p:nvSpPr>
        <p:spPr>
          <a:xfrm>
            <a:off x="4050961" y="43394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7867E891-E518-4818-AAA8-ACA8CEB12ABF}"/>
              </a:ext>
            </a:extLst>
          </p:cNvPr>
          <p:cNvSpPr txBox="1">
            <a:spLocks/>
          </p:cNvSpPr>
          <p:nvPr/>
        </p:nvSpPr>
        <p:spPr>
          <a:xfrm>
            <a:off x="503825" y="43380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E31F4797-DE24-4C3B-96AD-C64A3B9C0D27}"/>
              </a:ext>
            </a:extLst>
          </p:cNvPr>
          <p:cNvSpPr txBox="1">
            <a:spLocks/>
          </p:cNvSpPr>
          <p:nvPr/>
        </p:nvSpPr>
        <p:spPr>
          <a:xfrm>
            <a:off x="6745994" y="43455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8FE254B-53D1-4498-9411-29D29DF361E9}"/>
              </a:ext>
            </a:extLst>
          </p:cNvPr>
          <p:cNvSpPr txBox="1">
            <a:spLocks/>
          </p:cNvSpPr>
          <p:nvPr/>
        </p:nvSpPr>
        <p:spPr>
          <a:xfrm>
            <a:off x="7642398" y="43365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9B7DD6EF-3156-4167-BC82-E138D1574107}"/>
              </a:ext>
            </a:extLst>
          </p:cNvPr>
          <p:cNvSpPr txBox="1">
            <a:spLocks/>
          </p:cNvSpPr>
          <p:nvPr/>
        </p:nvSpPr>
        <p:spPr>
          <a:xfrm>
            <a:off x="8521932" y="43133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A6AFFD62-4240-4DE9-A5B4-7B7C2FF035A5}"/>
              </a:ext>
            </a:extLst>
          </p:cNvPr>
          <p:cNvSpPr txBox="1">
            <a:spLocks/>
          </p:cNvSpPr>
          <p:nvPr/>
        </p:nvSpPr>
        <p:spPr>
          <a:xfrm>
            <a:off x="5848948" y="43501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A3B1C554-A4C5-4E52-B4C0-72B8FCECBAB8}"/>
              </a:ext>
            </a:extLst>
          </p:cNvPr>
          <p:cNvSpPr txBox="1">
            <a:spLocks/>
          </p:cNvSpPr>
          <p:nvPr/>
        </p:nvSpPr>
        <p:spPr>
          <a:xfrm>
            <a:off x="4956210" y="43365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521EE7DB-E5AF-4B8A-A36F-B31BA2BC14C7}"/>
              </a:ext>
            </a:extLst>
          </p:cNvPr>
          <p:cNvSpPr txBox="1">
            <a:spLocks/>
          </p:cNvSpPr>
          <p:nvPr/>
        </p:nvSpPr>
        <p:spPr>
          <a:xfrm>
            <a:off x="9423838" y="42949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FFCD99C6-CF6A-4654-96A2-FBBC89960715}"/>
              </a:ext>
            </a:extLst>
          </p:cNvPr>
          <p:cNvSpPr txBox="1">
            <a:spLocks/>
          </p:cNvSpPr>
          <p:nvPr/>
        </p:nvSpPr>
        <p:spPr>
          <a:xfrm>
            <a:off x="10252478" y="43201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1BA44630-086F-492A-853F-0AB7F2CBE73C}"/>
              </a:ext>
            </a:extLst>
          </p:cNvPr>
          <p:cNvSpPr txBox="1">
            <a:spLocks/>
          </p:cNvSpPr>
          <p:nvPr/>
        </p:nvSpPr>
        <p:spPr>
          <a:xfrm>
            <a:off x="1354394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04CDA2BA-6834-4234-9A58-B5CA80A8C1A6}"/>
              </a:ext>
            </a:extLst>
          </p:cNvPr>
          <p:cNvSpPr txBox="1">
            <a:spLocks/>
          </p:cNvSpPr>
          <p:nvPr/>
        </p:nvSpPr>
        <p:spPr>
          <a:xfrm>
            <a:off x="2221178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0E305ADD-53C0-4ACE-BB22-5EC2D61F1E09}"/>
              </a:ext>
            </a:extLst>
          </p:cNvPr>
          <p:cNvSpPr txBox="1">
            <a:spLocks/>
          </p:cNvSpPr>
          <p:nvPr/>
        </p:nvSpPr>
        <p:spPr>
          <a:xfrm>
            <a:off x="3128264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2600AA54-0328-4150-8930-5D1863C90690}"/>
              </a:ext>
            </a:extLst>
          </p:cNvPr>
          <p:cNvSpPr txBox="1">
            <a:spLocks/>
          </p:cNvSpPr>
          <p:nvPr/>
        </p:nvSpPr>
        <p:spPr>
          <a:xfrm>
            <a:off x="4063487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DCFEA0A0-7314-475F-81B2-025CE3A4765C}"/>
              </a:ext>
            </a:extLst>
          </p:cNvPr>
          <p:cNvSpPr txBox="1">
            <a:spLocks/>
          </p:cNvSpPr>
          <p:nvPr/>
        </p:nvSpPr>
        <p:spPr>
          <a:xfrm>
            <a:off x="516351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C48FF6AB-39A1-48FA-9163-B2DE5F5A7DEA}"/>
              </a:ext>
            </a:extLst>
          </p:cNvPr>
          <p:cNvSpPr txBox="1">
            <a:spLocks/>
          </p:cNvSpPr>
          <p:nvPr/>
        </p:nvSpPr>
        <p:spPr>
          <a:xfrm>
            <a:off x="6758520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4540849E-5CD3-4CC5-92FC-84DB6C71A37E}"/>
              </a:ext>
            </a:extLst>
          </p:cNvPr>
          <p:cNvSpPr txBox="1">
            <a:spLocks/>
          </p:cNvSpPr>
          <p:nvPr/>
        </p:nvSpPr>
        <p:spPr>
          <a:xfrm>
            <a:off x="7654924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3F3E4228-EFFF-4D33-ADBD-6CA1D8C126C0}"/>
              </a:ext>
            </a:extLst>
          </p:cNvPr>
          <p:cNvSpPr txBox="1">
            <a:spLocks/>
          </p:cNvSpPr>
          <p:nvPr/>
        </p:nvSpPr>
        <p:spPr>
          <a:xfrm>
            <a:off x="8534458" y="510245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9677220B-7F73-494D-9C8D-C6A5B7D130B6}"/>
              </a:ext>
            </a:extLst>
          </p:cNvPr>
          <p:cNvSpPr txBox="1">
            <a:spLocks/>
          </p:cNvSpPr>
          <p:nvPr/>
        </p:nvSpPr>
        <p:spPr>
          <a:xfrm>
            <a:off x="5861474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7B0ECD07-DC2B-4D54-839F-46307029C5AE}"/>
              </a:ext>
            </a:extLst>
          </p:cNvPr>
          <p:cNvSpPr txBox="1">
            <a:spLocks/>
          </p:cNvSpPr>
          <p:nvPr/>
        </p:nvSpPr>
        <p:spPr>
          <a:xfrm>
            <a:off x="4968736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0BDE4F0-9ED7-4F91-93B3-7B472F10572E}"/>
              </a:ext>
            </a:extLst>
          </p:cNvPr>
          <p:cNvSpPr txBox="1">
            <a:spLocks/>
          </p:cNvSpPr>
          <p:nvPr/>
        </p:nvSpPr>
        <p:spPr>
          <a:xfrm>
            <a:off x="9436364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3F9FB29F-0B10-4CCC-8BB0-9EDCC5C7FDDB}"/>
              </a:ext>
            </a:extLst>
          </p:cNvPr>
          <p:cNvSpPr txBox="1">
            <a:spLocks/>
          </p:cNvSpPr>
          <p:nvPr/>
        </p:nvSpPr>
        <p:spPr>
          <a:xfrm>
            <a:off x="10265004" y="510926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4D44515-6E1B-48A7-B2DB-6FBAD4A8F73A}"/>
              </a:ext>
            </a:extLst>
          </p:cNvPr>
          <p:cNvSpPr txBox="1">
            <a:spLocks/>
          </p:cNvSpPr>
          <p:nvPr/>
        </p:nvSpPr>
        <p:spPr>
          <a:xfrm>
            <a:off x="1341868" y="592385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26044DBB-A9D8-495A-811A-759BD9BB0E90}"/>
              </a:ext>
            </a:extLst>
          </p:cNvPr>
          <p:cNvSpPr txBox="1">
            <a:spLocks/>
          </p:cNvSpPr>
          <p:nvPr/>
        </p:nvSpPr>
        <p:spPr>
          <a:xfrm>
            <a:off x="2208652" y="592385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4CE6239B-69DD-4B2E-B511-6C3735C85A71}"/>
              </a:ext>
            </a:extLst>
          </p:cNvPr>
          <p:cNvSpPr txBox="1">
            <a:spLocks/>
          </p:cNvSpPr>
          <p:nvPr/>
        </p:nvSpPr>
        <p:spPr>
          <a:xfrm>
            <a:off x="3115738" y="592385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D1228E51-B860-46CA-A6D7-81F7BA57A7C2}"/>
              </a:ext>
            </a:extLst>
          </p:cNvPr>
          <p:cNvSpPr txBox="1">
            <a:spLocks/>
          </p:cNvSpPr>
          <p:nvPr/>
        </p:nvSpPr>
        <p:spPr>
          <a:xfrm>
            <a:off x="4050961" y="591769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40E4D5A5-8491-4CAA-B0B0-861CED3AD5C2}"/>
              </a:ext>
            </a:extLst>
          </p:cNvPr>
          <p:cNvSpPr txBox="1">
            <a:spLocks/>
          </p:cNvSpPr>
          <p:nvPr/>
        </p:nvSpPr>
        <p:spPr>
          <a:xfrm>
            <a:off x="503825" y="591634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DA3EE099-0D06-478C-8821-A4D0FE984548}"/>
              </a:ext>
            </a:extLst>
          </p:cNvPr>
          <p:cNvSpPr txBox="1">
            <a:spLocks/>
          </p:cNvSpPr>
          <p:nvPr/>
        </p:nvSpPr>
        <p:spPr>
          <a:xfrm>
            <a:off x="6745994" y="592384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929C3431-8167-44A5-96CE-1D1A07B47FAA}"/>
              </a:ext>
            </a:extLst>
          </p:cNvPr>
          <p:cNvSpPr txBox="1">
            <a:spLocks/>
          </p:cNvSpPr>
          <p:nvPr/>
        </p:nvSpPr>
        <p:spPr>
          <a:xfrm>
            <a:off x="7642398" y="591479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13FE210B-9B65-4171-9F38-B67A1EACBE74}"/>
              </a:ext>
            </a:extLst>
          </p:cNvPr>
          <p:cNvSpPr txBox="1">
            <a:spLocks/>
          </p:cNvSpPr>
          <p:nvPr/>
        </p:nvSpPr>
        <p:spPr>
          <a:xfrm>
            <a:off x="8521932" y="58915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4FB4F398-DA7B-40DC-8DB4-7322DA74D208}"/>
              </a:ext>
            </a:extLst>
          </p:cNvPr>
          <p:cNvSpPr txBox="1">
            <a:spLocks/>
          </p:cNvSpPr>
          <p:nvPr/>
        </p:nvSpPr>
        <p:spPr>
          <a:xfrm>
            <a:off x="5848948" y="592841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1B1E0ACF-F502-4D3C-8E19-42987A07E44D}"/>
              </a:ext>
            </a:extLst>
          </p:cNvPr>
          <p:cNvSpPr txBox="1">
            <a:spLocks/>
          </p:cNvSpPr>
          <p:nvPr/>
        </p:nvSpPr>
        <p:spPr>
          <a:xfrm>
            <a:off x="4956210" y="591479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6C9C7C3A-42A4-4D0F-B6BB-F1AAB8CC4177}"/>
              </a:ext>
            </a:extLst>
          </p:cNvPr>
          <p:cNvSpPr txBox="1">
            <a:spLocks/>
          </p:cNvSpPr>
          <p:nvPr/>
        </p:nvSpPr>
        <p:spPr>
          <a:xfrm>
            <a:off x="9423838" y="587325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E8D6191A-65FB-4A13-A359-1E133FE27B1B}"/>
              </a:ext>
            </a:extLst>
          </p:cNvPr>
          <p:cNvSpPr txBox="1">
            <a:spLocks/>
          </p:cNvSpPr>
          <p:nvPr/>
        </p:nvSpPr>
        <p:spPr>
          <a:xfrm>
            <a:off x="10252478" y="589840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28F22C7-1FE9-516C-FFC5-83A7E5268F7B}"/>
              </a:ext>
            </a:extLst>
          </p:cNvPr>
          <p:cNvSpPr txBox="1">
            <a:spLocks/>
          </p:cNvSpPr>
          <p:nvPr/>
        </p:nvSpPr>
        <p:spPr>
          <a:xfrm>
            <a:off x="2201598" y="2491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59C93-2B09-0FE6-DAB5-BF3BB6A21841}"/>
              </a:ext>
            </a:extLst>
          </p:cNvPr>
          <p:cNvSpPr txBox="1">
            <a:spLocks/>
          </p:cNvSpPr>
          <p:nvPr/>
        </p:nvSpPr>
        <p:spPr>
          <a:xfrm>
            <a:off x="2214124" y="10383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F07A144-A51B-6C4C-8645-9C8B17E0FFE3}"/>
              </a:ext>
            </a:extLst>
          </p:cNvPr>
          <p:cNvSpPr txBox="1">
            <a:spLocks/>
          </p:cNvSpPr>
          <p:nvPr/>
        </p:nvSpPr>
        <p:spPr>
          <a:xfrm>
            <a:off x="2214124" y="183997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9DF9D61-7C45-E1FF-9817-58F4130B2613}"/>
              </a:ext>
            </a:extLst>
          </p:cNvPr>
          <p:cNvSpPr txBox="1">
            <a:spLocks/>
          </p:cNvSpPr>
          <p:nvPr/>
        </p:nvSpPr>
        <p:spPr>
          <a:xfrm>
            <a:off x="2201598" y="266669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BEEE505-5190-EB60-8117-C99A749E3592}"/>
              </a:ext>
            </a:extLst>
          </p:cNvPr>
          <p:cNvSpPr txBox="1">
            <a:spLocks/>
          </p:cNvSpPr>
          <p:nvPr/>
        </p:nvSpPr>
        <p:spPr>
          <a:xfrm>
            <a:off x="2214124" y="349341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5DE9B8C-4248-1591-561A-CB83B8C54118}"/>
              </a:ext>
            </a:extLst>
          </p:cNvPr>
          <p:cNvSpPr txBox="1">
            <a:spLocks/>
          </p:cNvSpPr>
          <p:nvPr/>
        </p:nvSpPr>
        <p:spPr>
          <a:xfrm>
            <a:off x="2214124" y="434517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B00BDD8-68AB-CD9F-7E65-B6560814FAA4}"/>
              </a:ext>
            </a:extLst>
          </p:cNvPr>
          <p:cNvSpPr txBox="1">
            <a:spLocks/>
          </p:cNvSpPr>
          <p:nvPr/>
        </p:nvSpPr>
        <p:spPr>
          <a:xfrm>
            <a:off x="2226650" y="513431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4781CF6-0A91-EC9B-F600-3366DCAB1A21}"/>
              </a:ext>
            </a:extLst>
          </p:cNvPr>
          <p:cNvSpPr txBox="1">
            <a:spLocks/>
          </p:cNvSpPr>
          <p:nvPr/>
        </p:nvSpPr>
        <p:spPr>
          <a:xfrm>
            <a:off x="2214124" y="592345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768803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" name="Table 6">
            <a:extLst>
              <a:ext uri="{FF2B5EF4-FFF2-40B4-BE49-F238E27FC236}">
                <a16:creationId xmlns:a16="http://schemas.microsoft.com/office/drawing/2014/main" id="{29BBBC2C-B32F-4F4E-BD93-46D9D5112DAB}"/>
              </a:ext>
            </a:extLst>
          </p:cNvPr>
          <p:cNvGraphicFramePr>
            <a:graphicFrameLocks noGrp="1"/>
          </p:cNvGraphicFramePr>
          <p:nvPr/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04290" y="22452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71074" y="22452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078160" y="22452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13383" y="21836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21701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2451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04820" y="21546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19226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11370" y="22908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18632" y="21546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17392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14900" y="19907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E48B854-CFD8-49C7-A125-FA6BD673B034}"/>
              </a:ext>
            </a:extLst>
          </p:cNvPr>
          <p:cNvSpPr txBox="1">
            <a:spLocks/>
          </p:cNvSpPr>
          <p:nvPr/>
        </p:nvSpPr>
        <p:spPr>
          <a:xfrm>
            <a:off x="1304290" y="10136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DD00FDB-6640-47E2-93F5-FF4C1DB84142}"/>
              </a:ext>
            </a:extLst>
          </p:cNvPr>
          <p:cNvSpPr txBox="1">
            <a:spLocks/>
          </p:cNvSpPr>
          <p:nvPr/>
        </p:nvSpPr>
        <p:spPr>
          <a:xfrm>
            <a:off x="2171074" y="10136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im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0865698C-DA16-4450-977A-E17AE5849AE1}"/>
              </a:ext>
            </a:extLst>
          </p:cNvPr>
          <p:cNvSpPr txBox="1">
            <a:spLocks/>
          </p:cNvSpPr>
          <p:nvPr/>
        </p:nvSpPr>
        <p:spPr>
          <a:xfrm>
            <a:off x="3078160" y="10136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AB5C855-7743-44BA-9337-D95D00BA3D6B}"/>
              </a:ext>
            </a:extLst>
          </p:cNvPr>
          <p:cNvSpPr txBox="1">
            <a:spLocks/>
          </p:cNvSpPr>
          <p:nvPr/>
        </p:nvSpPr>
        <p:spPr>
          <a:xfrm>
            <a:off x="4013383" y="10075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820984BD-F818-4200-8359-792621EE2284}"/>
              </a:ext>
            </a:extLst>
          </p:cNvPr>
          <p:cNvSpPr txBox="1">
            <a:spLocks/>
          </p:cNvSpPr>
          <p:nvPr/>
        </p:nvSpPr>
        <p:spPr>
          <a:xfrm>
            <a:off x="466247" y="10061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3A5489C-F874-4971-8CD6-B78BBA1CC5C7}"/>
              </a:ext>
            </a:extLst>
          </p:cNvPr>
          <p:cNvSpPr txBox="1">
            <a:spLocks/>
          </p:cNvSpPr>
          <p:nvPr/>
        </p:nvSpPr>
        <p:spPr>
          <a:xfrm>
            <a:off x="6708416" y="10136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7187E7CE-2DB9-4665-BD0F-01A3732E350F}"/>
              </a:ext>
            </a:extLst>
          </p:cNvPr>
          <p:cNvSpPr txBox="1">
            <a:spLocks/>
          </p:cNvSpPr>
          <p:nvPr/>
        </p:nvSpPr>
        <p:spPr>
          <a:xfrm>
            <a:off x="7604820" y="10046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68802772-F7B2-4ED7-AA05-33050E2A6877}"/>
              </a:ext>
            </a:extLst>
          </p:cNvPr>
          <p:cNvSpPr txBox="1">
            <a:spLocks/>
          </p:cNvSpPr>
          <p:nvPr/>
        </p:nvSpPr>
        <p:spPr>
          <a:xfrm>
            <a:off x="8484354" y="98140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79D22E20-D9AE-4465-986B-CC212E873EB5}"/>
              </a:ext>
            </a:extLst>
          </p:cNvPr>
          <p:cNvSpPr txBox="1">
            <a:spLocks/>
          </p:cNvSpPr>
          <p:nvPr/>
        </p:nvSpPr>
        <p:spPr>
          <a:xfrm>
            <a:off x="5811370" y="10182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my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D99902FB-CDA6-4608-B9F5-0E2FFB1A81F2}"/>
              </a:ext>
            </a:extLst>
          </p:cNvPr>
          <p:cNvSpPr txBox="1">
            <a:spLocks/>
          </p:cNvSpPr>
          <p:nvPr/>
        </p:nvSpPr>
        <p:spPr>
          <a:xfrm>
            <a:off x="4918632" y="10046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552C785-A078-46FE-8ACC-C298D9C51991}"/>
              </a:ext>
            </a:extLst>
          </p:cNvPr>
          <p:cNvSpPr txBox="1">
            <a:spLocks/>
          </p:cNvSpPr>
          <p:nvPr/>
        </p:nvSpPr>
        <p:spPr>
          <a:xfrm>
            <a:off x="9386260" y="9630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DFEFE935-334F-445F-9364-76E55DEF62BF}"/>
              </a:ext>
            </a:extLst>
          </p:cNvPr>
          <p:cNvSpPr txBox="1">
            <a:spLocks/>
          </p:cNvSpPr>
          <p:nvPr/>
        </p:nvSpPr>
        <p:spPr>
          <a:xfrm>
            <a:off x="10214900" y="9882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D350E94F-2F8C-48C6-95C3-41AC1438DEEF}"/>
              </a:ext>
            </a:extLst>
          </p:cNvPr>
          <p:cNvSpPr txBox="1">
            <a:spLocks/>
          </p:cNvSpPr>
          <p:nvPr/>
        </p:nvSpPr>
        <p:spPr>
          <a:xfrm>
            <a:off x="1316816" y="18403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0F349B74-6DCC-40A0-B8FD-96BA81C8F427}"/>
              </a:ext>
            </a:extLst>
          </p:cNvPr>
          <p:cNvSpPr txBox="1">
            <a:spLocks/>
          </p:cNvSpPr>
          <p:nvPr/>
        </p:nvSpPr>
        <p:spPr>
          <a:xfrm>
            <a:off x="2183600" y="18403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30DEADA9-76A9-4595-B117-FFCC0CFBF700}"/>
              </a:ext>
            </a:extLst>
          </p:cNvPr>
          <p:cNvSpPr txBox="1">
            <a:spLocks/>
          </p:cNvSpPr>
          <p:nvPr/>
        </p:nvSpPr>
        <p:spPr>
          <a:xfrm>
            <a:off x="3090686" y="18403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48206396-644E-4BFB-87F0-E9B7DD2A4B9C}"/>
              </a:ext>
            </a:extLst>
          </p:cNvPr>
          <p:cNvSpPr txBox="1">
            <a:spLocks/>
          </p:cNvSpPr>
          <p:nvPr/>
        </p:nvSpPr>
        <p:spPr>
          <a:xfrm>
            <a:off x="4025909" y="18342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C4AD4DA3-B257-42F9-BE4D-16FF90F257EC}"/>
              </a:ext>
            </a:extLst>
          </p:cNvPr>
          <p:cNvSpPr txBox="1">
            <a:spLocks/>
          </p:cNvSpPr>
          <p:nvPr/>
        </p:nvSpPr>
        <p:spPr>
          <a:xfrm>
            <a:off x="478773" y="18328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09F8D82-841F-43E3-81EC-EB05CD79DEAD}"/>
              </a:ext>
            </a:extLst>
          </p:cNvPr>
          <p:cNvSpPr txBox="1">
            <a:spLocks/>
          </p:cNvSpPr>
          <p:nvPr/>
        </p:nvSpPr>
        <p:spPr>
          <a:xfrm>
            <a:off x="6720942" y="18403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360B3FC-8708-4800-9088-C015A2735316}"/>
              </a:ext>
            </a:extLst>
          </p:cNvPr>
          <p:cNvSpPr txBox="1">
            <a:spLocks/>
          </p:cNvSpPr>
          <p:nvPr/>
        </p:nvSpPr>
        <p:spPr>
          <a:xfrm>
            <a:off x="7617346" y="18313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3C9D5C3D-7549-4E5D-9CC9-1309148DDFEB}"/>
              </a:ext>
            </a:extLst>
          </p:cNvPr>
          <p:cNvSpPr txBox="1">
            <a:spLocks/>
          </p:cNvSpPr>
          <p:nvPr/>
        </p:nvSpPr>
        <p:spPr>
          <a:xfrm>
            <a:off x="8496880" y="18081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A8E08D83-659A-4246-A582-9E61059BD20B}"/>
              </a:ext>
            </a:extLst>
          </p:cNvPr>
          <p:cNvSpPr txBox="1">
            <a:spLocks/>
          </p:cNvSpPr>
          <p:nvPr/>
        </p:nvSpPr>
        <p:spPr>
          <a:xfrm>
            <a:off x="5823896" y="18449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F73E0988-A827-4892-A151-6FC55C4D128C}"/>
              </a:ext>
            </a:extLst>
          </p:cNvPr>
          <p:cNvSpPr txBox="1">
            <a:spLocks/>
          </p:cNvSpPr>
          <p:nvPr/>
        </p:nvSpPr>
        <p:spPr>
          <a:xfrm>
            <a:off x="4931158" y="18313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5BC0352A-9811-4B2A-B8CC-7F5C57848E9F}"/>
              </a:ext>
            </a:extLst>
          </p:cNvPr>
          <p:cNvSpPr txBox="1">
            <a:spLocks/>
          </p:cNvSpPr>
          <p:nvPr/>
        </p:nvSpPr>
        <p:spPr>
          <a:xfrm>
            <a:off x="9398786" y="17897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17F7D677-4B23-46C4-88EA-ED983688A6CF}"/>
              </a:ext>
            </a:extLst>
          </p:cNvPr>
          <p:cNvSpPr txBox="1">
            <a:spLocks/>
          </p:cNvSpPr>
          <p:nvPr/>
        </p:nvSpPr>
        <p:spPr>
          <a:xfrm>
            <a:off x="10252478" y="18274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C529081-332D-4861-849C-39621D08F1F0}"/>
              </a:ext>
            </a:extLst>
          </p:cNvPr>
          <p:cNvSpPr txBox="1">
            <a:spLocks/>
          </p:cNvSpPr>
          <p:nvPr/>
        </p:nvSpPr>
        <p:spPr>
          <a:xfrm>
            <a:off x="1329342" y="26796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918A014F-4A92-4914-A288-3E828A75B76A}"/>
              </a:ext>
            </a:extLst>
          </p:cNvPr>
          <p:cNvSpPr txBox="1">
            <a:spLocks/>
          </p:cNvSpPr>
          <p:nvPr/>
        </p:nvSpPr>
        <p:spPr>
          <a:xfrm>
            <a:off x="2196126" y="26796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ir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4801D8EF-F6D5-42BD-8507-E2DDAF2F6D75}"/>
              </a:ext>
            </a:extLst>
          </p:cNvPr>
          <p:cNvSpPr txBox="1">
            <a:spLocks/>
          </p:cNvSpPr>
          <p:nvPr/>
        </p:nvSpPr>
        <p:spPr>
          <a:xfrm>
            <a:off x="3103212" y="26796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99D8E2-9318-413E-9601-F4CEF58C2D14}"/>
              </a:ext>
            </a:extLst>
          </p:cNvPr>
          <p:cNvSpPr txBox="1">
            <a:spLocks/>
          </p:cNvSpPr>
          <p:nvPr/>
        </p:nvSpPr>
        <p:spPr>
          <a:xfrm>
            <a:off x="4038435" y="26734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64F4711-C361-477C-A542-1CDDC881DDC0}"/>
              </a:ext>
            </a:extLst>
          </p:cNvPr>
          <p:cNvSpPr txBox="1">
            <a:spLocks/>
          </p:cNvSpPr>
          <p:nvPr/>
        </p:nvSpPr>
        <p:spPr>
          <a:xfrm>
            <a:off x="491299" y="26721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9AF7E4B1-B17E-439C-A13E-A97215FA7BDB}"/>
              </a:ext>
            </a:extLst>
          </p:cNvPr>
          <p:cNvSpPr txBox="1">
            <a:spLocks/>
          </p:cNvSpPr>
          <p:nvPr/>
        </p:nvSpPr>
        <p:spPr>
          <a:xfrm>
            <a:off x="6733468" y="26796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DD50D31-AF7A-4960-ACD1-3879B4245CBF}"/>
              </a:ext>
            </a:extLst>
          </p:cNvPr>
          <p:cNvSpPr txBox="1">
            <a:spLocks/>
          </p:cNvSpPr>
          <p:nvPr/>
        </p:nvSpPr>
        <p:spPr>
          <a:xfrm>
            <a:off x="7629872" y="26705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8FFD11B-F159-47DD-80FC-506A890A3D5A}"/>
              </a:ext>
            </a:extLst>
          </p:cNvPr>
          <p:cNvSpPr txBox="1">
            <a:spLocks/>
          </p:cNvSpPr>
          <p:nvPr/>
        </p:nvSpPr>
        <p:spPr>
          <a:xfrm>
            <a:off x="8509406" y="264736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8DFA6131-B54C-4729-90C9-5CE5DC95030A}"/>
              </a:ext>
            </a:extLst>
          </p:cNvPr>
          <p:cNvSpPr txBox="1">
            <a:spLocks/>
          </p:cNvSpPr>
          <p:nvPr/>
        </p:nvSpPr>
        <p:spPr>
          <a:xfrm>
            <a:off x="5836422" y="26841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42E0E3E-BEE2-49B3-A3E7-B6E2142EA3F4}"/>
              </a:ext>
            </a:extLst>
          </p:cNvPr>
          <p:cNvSpPr txBox="1">
            <a:spLocks/>
          </p:cNvSpPr>
          <p:nvPr/>
        </p:nvSpPr>
        <p:spPr>
          <a:xfrm>
            <a:off x="4943684" y="267056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29FAE09A-4ACC-4789-AA1B-BBF24940C741}"/>
              </a:ext>
            </a:extLst>
          </p:cNvPr>
          <p:cNvSpPr txBox="1">
            <a:spLocks/>
          </p:cNvSpPr>
          <p:nvPr/>
        </p:nvSpPr>
        <p:spPr>
          <a:xfrm>
            <a:off x="9411312" y="26290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CDD53C2-3A1B-42E1-A737-3E0383E2EC86}"/>
              </a:ext>
            </a:extLst>
          </p:cNvPr>
          <p:cNvSpPr txBox="1">
            <a:spLocks/>
          </p:cNvSpPr>
          <p:nvPr/>
        </p:nvSpPr>
        <p:spPr>
          <a:xfrm>
            <a:off x="10265004" y="266669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F41C06FD-3E7B-4255-834C-E542EFF3B020}"/>
              </a:ext>
            </a:extLst>
          </p:cNvPr>
          <p:cNvSpPr txBox="1">
            <a:spLocks/>
          </p:cNvSpPr>
          <p:nvPr/>
        </p:nvSpPr>
        <p:spPr>
          <a:xfrm>
            <a:off x="1304290" y="345623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582D4364-D972-4D19-BB24-2E2E64A82DB9}"/>
              </a:ext>
            </a:extLst>
          </p:cNvPr>
          <p:cNvSpPr txBox="1">
            <a:spLocks/>
          </p:cNvSpPr>
          <p:nvPr/>
        </p:nvSpPr>
        <p:spPr>
          <a:xfrm>
            <a:off x="2171074" y="345623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il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A7D0072C-1D26-4DB8-BB99-8FBF1D8DBA9F}"/>
              </a:ext>
            </a:extLst>
          </p:cNvPr>
          <p:cNvSpPr txBox="1">
            <a:spLocks/>
          </p:cNvSpPr>
          <p:nvPr/>
        </p:nvSpPr>
        <p:spPr>
          <a:xfrm>
            <a:off x="3078160" y="345622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D8A94E79-B604-45BC-98C7-73364E5120C5}"/>
              </a:ext>
            </a:extLst>
          </p:cNvPr>
          <p:cNvSpPr txBox="1">
            <a:spLocks/>
          </p:cNvSpPr>
          <p:nvPr/>
        </p:nvSpPr>
        <p:spPr>
          <a:xfrm>
            <a:off x="4013383" y="345007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C0A9C684-EE3C-4E07-9EEF-4E17424EF606}"/>
              </a:ext>
            </a:extLst>
          </p:cNvPr>
          <p:cNvSpPr txBox="1">
            <a:spLocks/>
          </p:cNvSpPr>
          <p:nvPr/>
        </p:nvSpPr>
        <p:spPr>
          <a:xfrm>
            <a:off x="466247" y="344872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9737562A-B552-4665-8F15-5B1DC7B5B3FE}"/>
              </a:ext>
            </a:extLst>
          </p:cNvPr>
          <p:cNvSpPr txBox="1">
            <a:spLocks/>
          </p:cNvSpPr>
          <p:nvPr/>
        </p:nvSpPr>
        <p:spPr>
          <a:xfrm>
            <a:off x="6708416" y="345622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6D19907E-F08F-4E12-9379-2D5900B6B0FE}"/>
              </a:ext>
            </a:extLst>
          </p:cNvPr>
          <p:cNvSpPr txBox="1">
            <a:spLocks/>
          </p:cNvSpPr>
          <p:nvPr/>
        </p:nvSpPr>
        <p:spPr>
          <a:xfrm>
            <a:off x="7604820" y="344717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5DBEF4BC-03E7-4B4A-9E8A-0E021BC03885}"/>
              </a:ext>
            </a:extLst>
          </p:cNvPr>
          <p:cNvSpPr txBox="1">
            <a:spLocks/>
          </p:cNvSpPr>
          <p:nvPr/>
        </p:nvSpPr>
        <p:spPr>
          <a:xfrm>
            <a:off x="8484354" y="342397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A4685880-DDFB-4671-B479-4298CDD7E255}"/>
              </a:ext>
            </a:extLst>
          </p:cNvPr>
          <p:cNvSpPr txBox="1">
            <a:spLocks/>
          </p:cNvSpPr>
          <p:nvPr/>
        </p:nvSpPr>
        <p:spPr>
          <a:xfrm>
            <a:off x="5811370" y="346078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5514C9FF-6CF6-4D86-A2C3-3BA360E40678}"/>
              </a:ext>
            </a:extLst>
          </p:cNvPr>
          <p:cNvSpPr txBox="1">
            <a:spLocks/>
          </p:cNvSpPr>
          <p:nvPr/>
        </p:nvSpPr>
        <p:spPr>
          <a:xfrm>
            <a:off x="4918632" y="344717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4FF3F53A-0338-471A-A9CF-BBCC32372EAF}"/>
              </a:ext>
            </a:extLst>
          </p:cNvPr>
          <p:cNvSpPr txBox="1">
            <a:spLocks/>
          </p:cNvSpPr>
          <p:nvPr/>
        </p:nvSpPr>
        <p:spPr>
          <a:xfrm>
            <a:off x="9386260" y="340562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F0144751-4693-4798-8991-84FD17D69464}"/>
              </a:ext>
            </a:extLst>
          </p:cNvPr>
          <p:cNvSpPr txBox="1">
            <a:spLocks/>
          </p:cNvSpPr>
          <p:nvPr/>
        </p:nvSpPr>
        <p:spPr>
          <a:xfrm>
            <a:off x="10239952" y="344330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52752F98-1C22-48E7-A2D4-7446A19606A3}"/>
              </a:ext>
            </a:extLst>
          </p:cNvPr>
          <p:cNvSpPr txBox="1">
            <a:spLocks/>
          </p:cNvSpPr>
          <p:nvPr/>
        </p:nvSpPr>
        <p:spPr>
          <a:xfrm>
            <a:off x="1304290" y="429547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49A9DFC1-76D2-41DC-8286-2ABD2436E3DB}"/>
              </a:ext>
            </a:extLst>
          </p:cNvPr>
          <p:cNvSpPr txBox="1">
            <a:spLocks/>
          </p:cNvSpPr>
          <p:nvPr/>
        </p:nvSpPr>
        <p:spPr>
          <a:xfrm>
            <a:off x="2171074" y="429547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F95B5801-4A75-442E-9870-D20C4030078A}"/>
              </a:ext>
            </a:extLst>
          </p:cNvPr>
          <p:cNvSpPr txBox="1">
            <a:spLocks/>
          </p:cNvSpPr>
          <p:nvPr/>
        </p:nvSpPr>
        <p:spPr>
          <a:xfrm>
            <a:off x="3078160" y="429547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78C417BE-DF82-49AE-8295-B7D3489E693D}"/>
              </a:ext>
            </a:extLst>
          </p:cNvPr>
          <p:cNvSpPr txBox="1">
            <a:spLocks/>
          </p:cNvSpPr>
          <p:nvPr/>
        </p:nvSpPr>
        <p:spPr>
          <a:xfrm>
            <a:off x="4013383" y="428931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B525AA6-ACBC-421D-8D51-94EEED45280A}"/>
              </a:ext>
            </a:extLst>
          </p:cNvPr>
          <p:cNvSpPr txBox="1">
            <a:spLocks/>
          </p:cNvSpPr>
          <p:nvPr/>
        </p:nvSpPr>
        <p:spPr>
          <a:xfrm>
            <a:off x="466247" y="428796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A77586E2-1B86-429A-B911-BDCFF234EC29}"/>
              </a:ext>
            </a:extLst>
          </p:cNvPr>
          <p:cNvSpPr txBox="1">
            <a:spLocks/>
          </p:cNvSpPr>
          <p:nvPr/>
        </p:nvSpPr>
        <p:spPr>
          <a:xfrm>
            <a:off x="6708416" y="429546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3906AADC-A8BC-4170-BCCF-50839EFD6C40}"/>
              </a:ext>
            </a:extLst>
          </p:cNvPr>
          <p:cNvSpPr txBox="1">
            <a:spLocks/>
          </p:cNvSpPr>
          <p:nvPr/>
        </p:nvSpPr>
        <p:spPr>
          <a:xfrm>
            <a:off x="7604820" y="428641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40B5F65-B005-45A0-94B9-AB2F7B1E0C32}"/>
              </a:ext>
            </a:extLst>
          </p:cNvPr>
          <p:cNvSpPr txBox="1">
            <a:spLocks/>
          </p:cNvSpPr>
          <p:nvPr/>
        </p:nvSpPr>
        <p:spPr>
          <a:xfrm>
            <a:off x="8484354" y="426321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93C5B511-D051-4F23-BA3D-A58D4E0762EC}"/>
              </a:ext>
            </a:extLst>
          </p:cNvPr>
          <p:cNvSpPr txBox="1">
            <a:spLocks/>
          </p:cNvSpPr>
          <p:nvPr/>
        </p:nvSpPr>
        <p:spPr>
          <a:xfrm>
            <a:off x="5811370" y="430003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3360059F-CACB-4D21-B97A-CEA3B06B7AC5}"/>
              </a:ext>
            </a:extLst>
          </p:cNvPr>
          <p:cNvSpPr txBox="1">
            <a:spLocks/>
          </p:cNvSpPr>
          <p:nvPr/>
        </p:nvSpPr>
        <p:spPr>
          <a:xfrm>
            <a:off x="4918632" y="428641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9295C831-5AD1-4B8A-85E7-80CFF01B1D8D}"/>
              </a:ext>
            </a:extLst>
          </p:cNvPr>
          <p:cNvSpPr txBox="1">
            <a:spLocks/>
          </p:cNvSpPr>
          <p:nvPr/>
        </p:nvSpPr>
        <p:spPr>
          <a:xfrm>
            <a:off x="9386260" y="424487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A198F2DD-85FD-44B6-8AA6-30C11DA65E47}"/>
              </a:ext>
            </a:extLst>
          </p:cNvPr>
          <p:cNvSpPr txBox="1">
            <a:spLocks/>
          </p:cNvSpPr>
          <p:nvPr/>
        </p:nvSpPr>
        <p:spPr>
          <a:xfrm>
            <a:off x="10239952" y="428254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2443AA5B-6C5E-4134-B736-BE2332BBC7B8}"/>
              </a:ext>
            </a:extLst>
          </p:cNvPr>
          <p:cNvSpPr txBox="1">
            <a:spLocks/>
          </p:cNvSpPr>
          <p:nvPr/>
        </p:nvSpPr>
        <p:spPr>
          <a:xfrm>
            <a:off x="1291764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B945B7F7-20F2-4510-A93C-CF8D11613B39}"/>
              </a:ext>
            </a:extLst>
          </p:cNvPr>
          <p:cNvSpPr txBox="1">
            <a:spLocks/>
          </p:cNvSpPr>
          <p:nvPr/>
        </p:nvSpPr>
        <p:spPr>
          <a:xfrm>
            <a:off x="2158548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B28E5F0-E19F-424C-966F-6BC76D266A94}"/>
              </a:ext>
            </a:extLst>
          </p:cNvPr>
          <p:cNvSpPr txBox="1">
            <a:spLocks/>
          </p:cNvSpPr>
          <p:nvPr/>
        </p:nvSpPr>
        <p:spPr>
          <a:xfrm>
            <a:off x="3065634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621F8246-3A94-4237-84F2-6B9EECDA8C15}"/>
              </a:ext>
            </a:extLst>
          </p:cNvPr>
          <p:cNvSpPr txBox="1">
            <a:spLocks/>
          </p:cNvSpPr>
          <p:nvPr/>
        </p:nvSpPr>
        <p:spPr>
          <a:xfrm>
            <a:off x="4000857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D825A298-F3BE-41AB-8095-62C38B3B536C}"/>
              </a:ext>
            </a:extLst>
          </p:cNvPr>
          <p:cNvSpPr txBox="1">
            <a:spLocks/>
          </p:cNvSpPr>
          <p:nvPr/>
        </p:nvSpPr>
        <p:spPr>
          <a:xfrm>
            <a:off x="453721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216F82DD-FBDE-4A6F-9004-6FF1E87CA583}"/>
              </a:ext>
            </a:extLst>
          </p:cNvPr>
          <p:cNvSpPr txBox="1">
            <a:spLocks/>
          </p:cNvSpPr>
          <p:nvPr/>
        </p:nvSpPr>
        <p:spPr>
          <a:xfrm>
            <a:off x="6720942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9E7B4870-3C79-4455-B6E3-F72B9CA444EB}"/>
              </a:ext>
            </a:extLst>
          </p:cNvPr>
          <p:cNvSpPr txBox="1">
            <a:spLocks/>
          </p:cNvSpPr>
          <p:nvPr/>
        </p:nvSpPr>
        <p:spPr>
          <a:xfrm>
            <a:off x="7617346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B4F30F6A-99E4-4DF8-83EB-14BA8B856974}"/>
              </a:ext>
            </a:extLst>
          </p:cNvPr>
          <p:cNvSpPr txBox="1">
            <a:spLocks/>
          </p:cNvSpPr>
          <p:nvPr/>
        </p:nvSpPr>
        <p:spPr>
          <a:xfrm>
            <a:off x="8496880" y="512750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FEAA5D1B-7206-4ECA-83B1-CFE00CE65E89}"/>
              </a:ext>
            </a:extLst>
          </p:cNvPr>
          <p:cNvSpPr txBox="1">
            <a:spLocks/>
          </p:cNvSpPr>
          <p:nvPr/>
        </p:nvSpPr>
        <p:spPr>
          <a:xfrm>
            <a:off x="5798844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C3FD98BC-D5F8-4212-B0FA-6067327E81E4}"/>
              </a:ext>
            </a:extLst>
          </p:cNvPr>
          <p:cNvSpPr txBox="1">
            <a:spLocks/>
          </p:cNvSpPr>
          <p:nvPr/>
        </p:nvSpPr>
        <p:spPr>
          <a:xfrm>
            <a:off x="4906106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227446F-DAFA-4B63-B46D-9D5D7E15441D}"/>
              </a:ext>
            </a:extLst>
          </p:cNvPr>
          <p:cNvSpPr txBox="1">
            <a:spLocks/>
          </p:cNvSpPr>
          <p:nvPr/>
        </p:nvSpPr>
        <p:spPr>
          <a:xfrm>
            <a:off x="9398786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FB86A747-088D-41D7-A76D-4E77B9AA03A3}"/>
              </a:ext>
            </a:extLst>
          </p:cNvPr>
          <p:cNvSpPr txBox="1">
            <a:spLocks/>
          </p:cNvSpPr>
          <p:nvPr/>
        </p:nvSpPr>
        <p:spPr>
          <a:xfrm>
            <a:off x="10227426" y="512179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782E05A-229D-2AE8-1959-457E135597B3}"/>
              </a:ext>
            </a:extLst>
          </p:cNvPr>
          <p:cNvSpPr txBox="1">
            <a:spLocks/>
          </p:cNvSpPr>
          <p:nvPr/>
        </p:nvSpPr>
        <p:spPr>
          <a:xfrm>
            <a:off x="2177904" y="227486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12C11-4EAB-EE9A-7E45-057A9A678FAE}"/>
              </a:ext>
            </a:extLst>
          </p:cNvPr>
          <p:cNvSpPr txBox="1">
            <a:spLocks/>
          </p:cNvSpPr>
          <p:nvPr/>
        </p:nvSpPr>
        <p:spPr>
          <a:xfrm>
            <a:off x="2177904" y="1016624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im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4B26EFC-496E-CA6C-7429-398EEE7ABC8E}"/>
              </a:ext>
            </a:extLst>
          </p:cNvPr>
          <p:cNvSpPr txBox="1">
            <a:spLocks/>
          </p:cNvSpPr>
          <p:nvPr/>
        </p:nvSpPr>
        <p:spPr>
          <a:xfrm>
            <a:off x="2190430" y="1843340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E5DBF7-6655-DDEC-CB49-5D58B2DD61B3}"/>
              </a:ext>
            </a:extLst>
          </p:cNvPr>
          <p:cNvSpPr txBox="1">
            <a:spLocks/>
          </p:cNvSpPr>
          <p:nvPr/>
        </p:nvSpPr>
        <p:spPr>
          <a:xfrm>
            <a:off x="2202956" y="2682582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ir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05BDC58-6A33-C056-3591-4F1E0DA08E1A}"/>
              </a:ext>
            </a:extLst>
          </p:cNvPr>
          <p:cNvSpPr txBox="1">
            <a:spLocks/>
          </p:cNvSpPr>
          <p:nvPr/>
        </p:nvSpPr>
        <p:spPr>
          <a:xfrm>
            <a:off x="2177904" y="3459194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E351E06-CCB1-6C48-EF6A-CA43BA8A1BAB}"/>
              </a:ext>
            </a:extLst>
          </p:cNvPr>
          <p:cNvSpPr txBox="1">
            <a:spLocks/>
          </p:cNvSpPr>
          <p:nvPr/>
        </p:nvSpPr>
        <p:spPr>
          <a:xfrm>
            <a:off x="2177904" y="4298436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0563702-9803-FA97-8B6C-DE870B1EA31E}"/>
              </a:ext>
            </a:extLst>
          </p:cNvPr>
          <p:cNvSpPr txBox="1">
            <a:spLocks/>
          </p:cNvSpPr>
          <p:nvPr/>
        </p:nvSpPr>
        <p:spPr>
          <a:xfrm>
            <a:off x="2165378" y="5137678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073330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178D3-F2DB-42D7-B6F1-53A456467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457" y="2562577"/>
            <a:ext cx="10058402" cy="1219200"/>
          </a:xfrm>
        </p:spPr>
        <p:txBody>
          <a:bodyPr/>
          <a:lstStyle/>
          <a:p>
            <a:r>
              <a:rPr lang="en-CA"/>
              <a:t>Now </a:t>
            </a:r>
            <a:r>
              <a:rPr lang="en-CA" dirty="0"/>
              <a:t>let’s put sounds together to </a:t>
            </a:r>
            <a:r>
              <a:rPr lang="en-CA"/>
              <a:t>make words</a:t>
            </a:r>
            <a:r>
              <a:rPr lang="en-C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511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D3C272-1A4C-EC2E-0E1C-8B333F9CED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839046"/>
              </p:ext>
            </p:extLst>
          </p:nvPr>
        </p:nvGraphicFramePr>
        <p:xfrm>
          <a:off x="506658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051BD9-2409-E374-EBD9-6889CEED8A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429530"/>
              </p:ext>
            </p:extLst>
          </p:nvPr>
        </p:nvGraphicFramePr>
        <p:xfrm>
          <a:off x="1398897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7462CE0-9C81-6FAA-17FF-3FB7C3F85D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146889"/>
              </p:ext>
            </p:extLst>
          </p:nvPr>
        </p:nvGraphicFramePr>
        <p:xfrm>
          <a:off x="2291136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C44F649-68FA-24B0-E555-0FCA142F51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061994"/>
              </p:ext>
            </p:extLst>
          </p:nvPr>
        </p:nvGraphicFramePr>
        <p:xfrm>
          <a:off x="3183375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65CD803-7FD2-91C8-7B6F-8B9066D7E54F}"/>
              </a:ext>
            </a:extLst>
          </p:cNvPr>
          <p:cNvSpPr txBox="1">
            <a:spLocks/>
          </p:cNvSpPr>
          <p:nvPr/>
        </p:nvSpPr>
        <p:spPr>
          <a:xfrm>
            <a:off x="652759" y="12176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GurbaniAkhar" panose="00000400000000000000" pitchFamily="2" charset="0"/>
              </a:rPr>
              <a:t>i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70C974-560A-1A5C-CDD2-52F3EC385AC7}"/>
              </a:ext>
            </a:extLst>
          </p:cNvPr>
          <p:cNvSpPr txBox="1">
            <a:spLocks/>
          </p:cNvSpPr>
          <p:nvPr/>
        </p:nvSpPr>
        <p:spPr>
          <a:xfrm>
            <a:off x="677811" y="92342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431E9F1-5A8C-FBB2-692F-38083AEF193D}"/>
              </a:ext>
            </a:extLst>
          </p:cNvPr>
          <p:cNvSpPr txBox="1">
            <a:spLocks/>
          </p:cNvSpPr>
          <p:nvPr/>
        </p:nvSpPr>
        <p:spPr>
          <a:xfrm>
            <a:off x="665285" y="173761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ih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E471D97-3E54-E5B0-96E2-8C5290D1FDB9}"/>
              </a:ext>
            </a:extLst>
          </p:cNvPr>
          <p:cNvSpPr txBox="1">
            <a:spLocks/>
          </p:cNvSpPr>
          <p:nvPr/>
        </p:nvSpPr>
        <p:spPr>
          <a:xfrm>
            <a:off x="677811" y="255180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12694BF-7AEB-1D4D-9A08-FA0E2A65802B}"/>
              </a:ext>
            </a:extLst>
          </p:cNvPr>
          <p:cNvSpPr txBox="1">
            <a:spLocks/>
          </p:cNvSpPr>
          <p:nvPr/>
        </p:nvSpPr>
        <p:spPr>
          <a:xfrm>
            <a:off x="677811" y="337852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F929F15-BDFA-00AB-DAC9-F56D8B878101}"/>
              </a:ext>
            </a:extLst>
          </p:cNvPr>
          <p:cNvSpPr txBox="1">
            <a:spLocks/>
          </p:cNvSpPr>
          <p:nvPr/>
        </p:nvSpPr>
        <p:spPr>
          <a:xfrm>
            <a:off x="665285" y="419271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5115FE0-6A0C-DAC4-7CEA-404B0913EEE0}"/>
              </a:ext>
            </a:extLst>
          </p:cNvPr>
          <p:cNvSpPr txBox="1">
            <a:spLocks/>
          </p:cNvSpPr>
          <p:nvPr/>
        </p:nvSpPr>
        <p:spPr>
          <a:xfrm>
            <a:off x="640233" y="504447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121BE90-8B41-5F1D-E0CA-7C144E5E4F4E}"/>
              </a:ext>
            </a:extLst>
          </p:cNvPr>
          <p:cNvSpPr txBox="1">
            <a:spLocks/>
          </p:cNvSpPr>
          <p:nvPr/>
        </p:nvSpPr>
        <p:spPr>
          <a:xfrm>
            <a:off x="652759" y="577098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	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810A111-E159-9861-A013-41684AD918CF}"/>
              </a:ext>
            </a:extLst>
          </p:cNvPr>
          <p:cNvSpPr txBox="1">
            <a:spLocks/>
          </p:cNvSpPr>
          <p:nvPr/>
        </p:nvSpPr>
        <p:spPr>
          <a:xfrm>
            <a:off x="1595102" y="12176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964B5CDC-2CFB-42C4-85EA-6470DDDFB048}"/>
              </a:ext>
            </a:extLst>
          </p:cNvPr>
          <p:cNvSpPr txBox="1">
            <a:spLocks/>
          </p:cNvSpPr>
          <p:nvPr/>
        </p:nvSpPr>
        <p:spPr>
          <a:xfrm>
            <a:off x="1582576" y="89837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2F073B4-5E52-4C7D-1C1D-3E1F872D71BC}"/>
              </a:ext>
            </a:extLst>
          </p:cNvPr>
          <p:cNvSpPr txBox="1">
            <a:spLocks/>
          </p:cNvSpPr>
          <p:nvPr/>
        </p:nvSpPr>
        <p:spPr>
          <a:xfrm>
            <a:off x="1570050" y="172508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376393B-2BDE-6FEF-3E43-4BD8165C255C}"/>
              </a:ext>
            </a:extLst>
          </p:cNvPr>
          <p:cNvSpPr txBox="1">
            <a:spLocks/>
          </p:cNvSpPr>
          <p:nvPr/>
        </p:nvSpPr>
        <p:spPr>
          <a:xfrm>
            <a:off x="1582576" y="257685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BA34C59-4194-96DC-0207-3EF46781DC01}"/>
              </a:ext>
            </a:extLst>
          </p:cNvPr>
          <p:cNvSpPr txBox="1">
            <a:spLocks/>
          </p:cNvSpPr>
          <p:nvPr/>
        </p:nvSpPr>
        <p:spPr>
          <a:xfrm>
            <a:off x="1570050" y="339104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7550A463-A86E-AA44-16D2-D15A9D265BB8}"/>
              </a:ext>
            </a:extLst>
          </p:cNvPr>
          <p:cNvSpPr txBox="1">
            <a:spLocks/>
          </p:cNvSpPr>
          <p:nvPr/>
        </p:nvSpPr>
        <p:spPr>
          <a:xfrm>
            <a:off x="1582576" y="418018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A3D82AB-384F-BA6F-639E-8C45A3E07C98}"/>
              </a:ext>
            </a:extLst>
          </p:cNvPr>
          <p:cNvSpPr txBox="1">
            <a:spLocks/>
          </p:cNvSpPr>
          <p:nvPr/>
        </p:nvSpPr>
        <p:spPr>
          <a:xfrm>
            <a:off x="1570050" y="500690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CED5FAE-172C-F89F-AE6E-DA7675AFDF79}"/>
              </a:ext>
            </a:extLst>
          </p:cNvPr>
          <p:cNvSpPr txBox="1">
            <a:spLocks/>
          </p:cNvSpPr>
          <p:nvPr/>
        </p:nvSpPr>
        <p:spPr>
          <a:xfrm>
            <a:off x="1557524" y="582109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FF93BEE-CC24-E681-C752-844BBCE38F78}"/>
              </a:ext>
            </a:extLst>
          </p:cNvPr>
          <p:cNvSpPr txBox="1">
            <a:spLocks/>
          </p:cNvSpPr>
          <p:nvPr/>
        </p:nvSpPr>
        <p:spPr>
          <a:xfrm>
            <a:off x="2462289" y="14681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EB44AE47-4FCB-4D9A-FB3B-3C3273E1C350}"/>
              </a:ext>
            </a:extLst>
          </p:cNvPr>
          <p:cNvSpPr txBox="1">
            <a:spLocks/>
          </p:cNvSpPr>
          <p:nvPr/>
        </p:nvSpPr>
        <p:spPr>
          <a:xfrm>
            <a:off x="2474815" y="93595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3743DBD-1EA8-FBE6-F818-0DF1900DCC5F}"/>
              </a:ext>
            </a:extLst>
          </p:cNvPr>
          <p:cNvSpPr txBox="1">
            <a:spLocks/>
          </p:cNvSpPr>
          <p:nvPr/>
        </p:nvSpPr>
        <p:spPr>
          <a:xfrm>
            <a:off x="2474815" y="173761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2347BFC0-AF3B-9D33-913D-3153EF57280D}"/>
              </a:ext>
            </a:extLst>
          </p:cNvPr>
          <p:cNvSpPr txBox="1">
            <a:spLocks/>
          </p:cNvSpPr>
          <p:nvPr/>
        </p:nvSpPr>
        <p:spPr>
          <a:xfrm>
            <a:off x="2462289" y="256433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F0DB4E52-4F8D-89A9-BB57-751257482E87}"/>
              </a:ext>
            </a:extLst>
          </p:cNvPr>
          <p:cNvSpPr txBox="1">
            <a:spLocks/>
          </p:cNvSpPr>
          <p:nvPr/>
        </p:nvSpPr>
        <p:spPr>
          <a:xfrm>
            <a:off x="2474815" y="339104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in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A6DB90-DEB3-4E24-5595-5DE65C47A242}"/>
              </a:ext>
            </a:extLst>
          </p:cNvPr>
          <p:cNvSpPr txBox="1">
            <a:spLocks/>
          </p:cNvSpPr>
          <p:nvPr/>
        </p:nvSpPr>
        <p:spPr>
          <a:xfrm>
            <a:off x="2474815" y="424281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5C12D017-2B64-B709-480D-B3B69AA4C687}"/>
              </a:ext>
            </a:extLst>
          </p:cNvPr>
          <p:cNvSpPr txBox="1">
            <a:spLocks/>
          </p:cNvSpPr>
          <p:nvPr/>
        </p:nvSpPr>
        <p:spPr>
          <a:xfrm>
            <a:off x="2487341" y="503195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D7A9576B-BC8A-08E4-5D5D-B3E2701E7949}"/>
              </a:ext>
            </a:extLst>
          </p:cNvPr>
          <p:cNvSpPr txBox="1">
            <a:spLocks/>
          </p:cNvSpPr>
          <p:nvPr/>
        </p:nvSpPr>
        <p:spPr>
          <a:xfrm>
            <a:off x="2474815" y="582109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60E90587-5AC4-D2C0-5622-EF6907582AF8}"/>
              </a:ext>
            </a:extLst>
          </p:cNvPr>
          <p:cNvSpPr txBox="1">
            <a:spLocks/>
          </p:cNvSpPr>
          <p:nvPr/>
        </p:nvSpPr>
        <p:spPr>
          <a:xfrm>
            <a:off x="3353380" y="14681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6FE0350-7BE5-0F99-97CB-EC256DF47909}"/>
              </a:ext>
            </a:extLst>
          </p:cNvPr>
          <p:cNvSpPr txBox="1">
            <a:spLocks/>
          </p:cNvSpPr>
          <p:nvPr/>
        </p:nvSpPr>
        <p:spPr>
          <a:xfrm>
            <a:off x="3353380" y="93595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im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AF33B9C-2E71-B9A6-769D-B2418CE0657A}"/>
              </a:ext>
            </a:extLst>
          </p:cNvPr>
          <p:cNvSpPr txBox="1">
            <a:spLocks/>
          </p:cNvSpPr>
          <p:nvPr/>
        </p:nvSpPr>
        <p:spPr>
          <a:xfrm>
            <a:off x="3365906" y="176266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6B67E033-C0E5-31CE-248B-3290CEC6B319}"/>
              </a:ext>
            </a:extLst>
          </p:cNvPr>
          <p:cNvSpPr txBox="1">
            <a:spLocks/>
          </p:cNvSpPr>
          <p:nvPr/>
        </p:nvSpPr>
        <p:spPr>
          <a:xfrm>
            <a:off x="3378432" y="260190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ir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A567756-D64E-6C5B-415A-006DB9E0CD59}"/>
              </a:ext>
            </a:extLst>
          </p:cNvPr>
          <p:cNvSpPr txBox="1">
            <a:spLocks/>
          </p:cNvSpPr>
          <p:nvPr/>
        </p:nvSpPr>
        <p:spPr>
          <a:xfrm>
            <a:off x="3353380" y="337852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il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9F9DC69-6198-AA52-C0FC-B6A42599C354}"/>
              </a:ext>
            </a:extLst>
          </p:cNvPr>
          <p:cNvSpPr txBox="1">
            <a:spLocks/>
          </p:cNvSpPr>
          <p:nvPr/>
        </p:nvSpPr>
        <p:spPr>
          <a:xfrm>
            <a:off x="3353380" y="421776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AD440E74-11AB-8B08-728D-33691C5649E7}"/>
              </a:ext>
            </a:extLst>
          </p:cNvPr>
          <p:cNvSpPr txBox="1">
            <a:spLocks/>
          </p:cNvSpPr>
          <p:nvPr/>
        </p:nvSpPr>
        <p:spPr>
          <a:xfrm>
            <a:off x="3340854" y="505700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1BD725E-17FB-F2A2-AB85-49E86EACD8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713474"/>
              </p:ext>
            </p:extLst>
          </p:nvPr>
        </p:nvGraphicFramePr>
        <p:xfrm>
          <a:off x="8287958" y="17482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A7797C5-E58D-4338-7121-4944B8E1F5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736813"/>
              </p:ext>
            </p:extLst>
          </p:nvPr>
        </p:nvGraphicFramePr>
        <p:xfrm>
          <a:off x="9191575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5DFC043-9AD6-2218-6AD3-D06B62AFCE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438502"/>
              </p:ext>
            </p:extLst>
          </p:nvPr>
        </p:nvGraphicFramePr>
        <p:xfrm>
          <a:off x="10095192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DCAE3AF-4B83-31D4-6A61-3DB0304FBB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042431"/>
              </p:ext>
            </p:extLst>
          </p:nvPr>
        </p:nvGraphicFramePr>
        <p:xfrm>
          <a:off x="10987431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6A34C3C-CD7E-798F-EBD9-9CAF2FBC269F}"/>
              </a:ext>
            </a:extLst>
          </p:cNvPr>
          <p:cNvSpPr txBox="1">
            <a:spLocks/>
          </p:cNvSpPr>
          <p:nvPr/>
        </p:nvSpPr>
        <p:spPr>
          <a:xfrm>
            <a:off x="8398189" y="1014075"/>
            <a:ext cx="18232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1C1C9C9-C2CE-01F3-6CC1-48B09B5CECF6}"/>
              </a:ext>
            </a:extLst>
          </p:cNvPr>
          <p:cNvSpPr txBox="1">
            <a:spLocks/>
          </p:cNvSpPr>
          <p:nvPr/>
        </p:nvSpPr>
        <p:spPr>
          <a:xfrm>
            <a:off x="8385663" y="1828265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39C7E9E-B87E-152A-02BA-4A0D730C1AC2}"/>
              </a:ext>
            </a:extLst>
          </p:cNvPr>
          <p:cNvSpPr txBox="1">
            <a:spLocks/>
          </p:cNvSpPr>
          <p:nvPr/>
        </p:nvSpPr>
        <p:spPr>
          <a:xfrm>
            <a:off x="8398189" y="2642455"/>
            <a:ext cx="18494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B44405D-A20A-3E2E-13C6-7FB4653445DE}"/>
              </a:ext>
            </a:extLst>
          </p:cNvPr>
          <p:cNvSpPr txBox="1">
            <a:spLocks/>
          </p:cNvSpPr>
          <p:nvPr/>
        </p:nvSpPr>
        <p:spPr>
          <a:xfrm>
            <a:off x="8398189" y="3469171"/>
            <a:ext cx="171067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7BF2AD2-9065-F38E-307B-9A736E0C4947}"/>
              </a:ext>
            </a:extLst>
          </p:cNvPr>
          <p:cNvSpPr txBox="1">
            <a:spLocks/>
          </p:cNvSpPr>
          <p:nvPr/>
        </p:nvSpPr>
        <p:spPr>
          <a:xfrm>
            <a:off x="8385663" y="4283361"/>
            <a:ext cx="193458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B3437F6-A46B-A44E-0A87-82C3C3F05ED3}"/>
              </a:ext>
            </a:extLst>
          </p:cNvPr>
          <p:cNvSpPr txBox="1">
            <a:spLocks/>
          </p:cNvSpPr>
          <p:nvPr/>
        </p:nvSpPr>
        <p:spPr>
          <a:xfrm>
            <a:off x="8360611" y="5135129"/>
            <a:ext cx="195963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6A975D8-7E22-33D7-4765-709C99849B27}"/>
              </a:ext>
            </a:extLst>
          </p:cNvPr>
          <p:cNvSpPr txBox="1">
            <a:spLocks/>
          </p:cNvSpPr>
          <p:nvPr/>
        </p:nvSpPr>
        <p:spPr>
          <a:xfrm>
            <a:off x="9302954" y="989023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6D34892-67C5-F113-1D9F-C045EE1B4600}"/>
              </a:ext>
            </a:extLst>
          </p:cNvPr>
          <p:cNvSpPr txBox="1">
            <a:spLocks/>
          </p:cNvSpPr>
          <p:nvPr/>
        </p:nvSpPr>
        <p:spPr>
          <a:xfrm>
            <a:off x="9290428" y="1815739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4720BA66-CE5C-E6C0-F3B8-9C766B90A4F1}"/>
              </a:ext>
            </a:extLst>
          </p:cNvPr>
          <p:cNvSpPr txBox="1">
            <a:spLocks/>
          </p:cNvSpPr>
          <p:nvPr/>
        </p:nvSpPr>
        <p:spPr>
          <a:xfrm>
            <a:off x="9302954" y="2667507"/>
            <a:ext cx="18357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2C89DF30-A43B-3F0D-9CF3-96BE630E6010}"/>
              </a:ext>
            </a:extLst>
          </p:cNvPr>
          <p:cNvSpPr txBox="1">
            <a:spLocks/>
          </p:cNvSpPr>
          <p:nvPr/>
        </p:nvSpPr>
        <p:spPr>
          <a:xfrm>
            <a:off x="9290428" y="3481697"/>
            <a:ext cx="157195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10470FB5-CEF5-597D-A61B-CB14D9857A84}"/>
              </a:ext>
            </a:extLst>
          </p:cNvPr>
          <p:cNvSpPr txBox="1">
            <a:spLocks/>
          </p:cNvSpPr>
          <p:nvPr/>
        </p:nvSpPr>
        <p:spPr>
          <a:xfrm>
            <a:off x="9302954" y="4270835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28B9E37E-50D0-38CF-3FA8-19283D744F28}"/>
              </a:ext>
            </a:extLst>
          </p:cNvPr>
          <p:cNvSpPr txBox="1">
            <a:spLocks/>
          </p:cNvSpPr>
          <p:nvPr/>
        </p:nvSpPr>
        <p:spPr>
          <a:xfrm>
            <a:off x="9290428" y="509755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50B1F561-1645-EFE0-D539-26ACBC11823A}"/>
              </a:ext>
            </a:extLst>
          </p:cNvPr>
          <p:cNvSpPr txBox="1">
            <a:spLocks/>
          </p:cNvSpPr>
          <p:nvPr/>
        </p:nvSpPr>
        <p:spPr>
          <a:xfrm>
            <a:off x="10195193" y="102660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644B84E8-53AD-9B4D-573A-6F471B365CE9}"/>
              </a:ext>
            </a:extLst>
          </p:cNvPr>
          <p:cNvSpPr txBox="1">
            <a:spLocks/>
          </p:cNvSpPr>
          <p:nvPr/>
        </p:nvSpPr>
        <p:spPr>
          <a:xfrm>
            <a:off x="10195193" y="1828265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4BE9F208-78BC-7D2E-9D36-F1644A19EC8C}"/>
              </a:ext>
            </a:extLst>
          </p:cNvPr>
          <p:cNvSpPr txBox="1">
            <a:spLocks/>
          </p:cNvSpPr>
          <p:nvPr/>
        </p:nvSpPr>
        <p:spPr>
          <a:xfrm>
            <a:off x="10182667" y="265498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ECF4267D-88B5-D6BD-A9F4-B2FE42BE8EA1}"/>
              </a:ext>
            </a:extLst>
          </p:cNvPr>
          <p:cNvSpPr txBox="1">
            <a:spLocks/>
          </p:cNvSpPr>
          <p:nvPr/>
        </p:nvSpPr>
        <p:spPr>
          <a:xfrm>
            <a:off x="10195193" y="3481697"/>
            <a:ext cx="15582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DE3B09C1-9334-80D4-0796-1149C0911C99}"/>
              </a:ext>
            </a:extLst>
          </p:cNvPr>
          <p:cNvSpPr txBox="1">
            <a:spLocks/>
          </p:cNvSpPr>
          <p:nvPr/>
        </p:nvSpPr>
        <p:spPr>
          <a:xfrm>
            <a:off x="10195193" y="4333465"/>
            <a:ext cx="17708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C078F6F-DDB2-55C4-D683-1A53EB21348C}"/>
              </a:ext>
            </a:extLst>
          </p:cNvPr>
          <p:cNvSpPr txBox="1">
            <a:spLocks/>
          </p:cNvSpPr>
          <p:nvPr/>
        </p:nvSpPr>
        <p:spPr>
          <a:xfrm>
            <a:off x="10207719" y="5122603"/>
            <a:ext cx="1858279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7877661-FDCF-F23E-33DB-926F35E22417}"/>
              </a:ext>
            </a:extLst>
          </p:cNvPr>
          <p:cNvSpPr txBox="1">
            <a:spLocks/>
          </p:cNvSpPr>
          <p:nvPr/>
        </p:nvSpPr>
        <p:spPr>
          <a:xfrm>
            <a:off x="11073758" y="1026601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57DC9657-9E85-AD88-22A0-60030544CBEB}"/>
              </a:ext>
            </a:extLst>
          </p:cNvPr>
          <p:cNvSpPr txBox="1">
            <a:spLocks/>
          </p:cNvSpPr>
          <p:nvPr/>
        </p:nvSpPr>
        <p:spPr>
          <a:xfrm>
            <a:off x="11086284" y="1853317"/>
            <a:ext cx="193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88495289-5C00-55EE-6EC0-19DAC6A27D42}"/>
              </a:ext>
            </a:extLst>
          </p:cNvPr>
          <p:cNvSpPr txBox="1">
            <a:spLocks/>
          </p:cNvSpPr>
          <p:nvPr/>
        </p:nvSpPr>
        <p:spPr>
          <a:xfrm>
            <a:off x="11098810" y="2692559"/>
            <a:ext cx="18368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0F5F1DC-205A-733B-ADD6-42B708B3583C}"/>
              </a:ext>
            </a:extLst>
          </p:cNvPr>
          <p:cNvSpPr txBox="1">
            <a:spLocks/>
          </p:cNvSpPr>
          <p:nvPr/>
        </p:nvSpPr>
        <p:spPr>
          <a:xfrm>
            <a:off x="11073758" y="3469171"/>
            <a:ext cx="19796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4BFEF14-CA45-013A-AFED-13221A65B1EE}"/>
              </a:ext>
            </a:extLst>
          </p:cNvPr>
          <p:cNvSpPr txBox="1">
            <a:spLocks/>
          </p:cNvSpPr>
          <p:nvPr/>
        </p:nvSpPr>
        <p:spPr>
          <a:xfrm>
            <a:off x="11073758" y="4308413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679A28E8-6815-C05F-D02C-D189DCA1B73D}"/>
              </a:ext>
            </a:extLst>
          </p:cNvPr>
          <p:cNvSpPr txBox="1">
            <a:spLocks/>
          </p:cNvSpPr>
          <p:nvPr/>
        </p:nvSpPr>
        <p:spPr>
          <a:xfrm>
            <a:off x="11061232" y="5147655"/>
            <a:ext cx="17844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5A4DE174-3C18-A844-F6E9-4801905F4B37}"/>
              </a:ext>
            </a:extLst>
          </p:cNvPr>
          <p:cNvSpPr txBox="1">
            <a:spLocks/>
          </p:cNvSpPr>
          <p:nvPr/>
        </p:nvSpPr>
        <p:spPr>
          <a:xfrm>
            <a:off x="8348085" y="249989"/>
            <a:ext cx="224881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normalizeH="0" baseline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</a:rPr>
              <a:t>e</a:t>
            </a:r>
            <a:endParaRPr kumimoji="0" lang="en-CA" sz="4400" b="1" i="0" u="none" strike="noStrike" kern="1200" cap="none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3EB50DE9-8B93-A507-07F9-7E38DE66742A}"/>
              </a:ext>
            </a:extLst>
          </p:cNvPr>
          <p:cNvSpPr txBox="1">
            <a:spLocks/>
          </p:cNvSpPr>
          <p:nvPr/>
        </p:nvSpPr>
        <p:spPr>
          <a:xfrm>
            <a:off x="9290428" y="249989"/>
            <a:ext cx="25892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0D0FD85D-AC8D-7C2E-5519-31CE4710B32C}"/>
              </a:ext>
            </a:extLst>
          </p:cNvPr>
          <p:cNvSpPr txBox="1">
            <a:spLocks/>
          </p:cNvSpPr>
          <p:nvPr/>
        </p:nvSpPr>
        <p:spPr>
          <a:xfrm>
            <a:off x="10157615" y="275041"/>
            <a:ext cx="28957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1A2CA067-CC39-CA12-93D2-8334CEBDF371}"/>
              </a:ext>
            </a:extLst>
          </p:cNvPr>
          <p:cNvSpPr txBox="1">
            <a:spLocks/>
          </p:cNvSpPr>
          <p:nvPr/>
        </p:nvSpPr>
        <p:spPr>
          <a:xfrm>
            <a:off x="11048706" y="275041"/>
            <a:ext cx="18390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B8BB9764-8931-683F-592D-20FE2AE586EC}"/>
              </a:ext>
            </a:extLst>
          </p:cNvPr>
          <p:cNvSpPr txBox="1">
            <a:spLocks/>
          </p:cNvSpPr>
          <p:nvPr/>
        </p:nvSpPr>
        <p:spPr>
          <a:xfrm>
            <a:off x="8411863" y="5883720"/>
            <a:ext cx="184345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49DF3F05-1FB9-EB84-F79F-B4D3980BC88F}"/>
              </a:ext>
            </a:extLst>
          </p:cNvPr>
          <p:cNvSpPr txBox="1">
            <a:spLocks/>
          </p:cNvSpPr>
          <p:nvPr/>
        </p:nvSpPr>
        <p:spPr>
          <a:xfrm>
            <a:off x="9316628" y="5933824"/>
            <a:ext cx="178218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59C293B-ADA2-5CED-8CB3-2DE842FE365D}"/>
              </a:ext>
            </a:extLst>
          </p:cNvPr>
          <p:cNvSpPr txBox="1">
            <a:spLocks/>
          </p:cNvSpPr>
          <p:nvPr/>
        </p:nvSpPr>
        <p:spPr>
          <a:xfrm>
            <a:off x="10233919" y="5933824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21478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81481E-6 L 0.3164 -0.383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20" y="-19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22222E-6 L -0.278 -0.2754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06" y="-13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D3C272-1A4C-EC2E-0E1C-8B333F9CED89}"/>
              </a:ext>
            </a:extLst>
          </p:cNvPr>
          <p:cNvGraphicFramePr>
            <a:graphicFrameLocks noGrp="1"/>
          </p:cNvGraphicFramePr>
          <p:nvPr/>
        </p:nvGraphicFramePr>
        <p:xfrm>
          <a:off x="506658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051BD9-2409-E374-EBD9-6889CEED8A92}"/>
              </a:ext>
            </a:extLst>
          </p:cNvPr>
          <p:cNvGraphicFramePr>
            <a:graphicFrameLocks noGrp="1"/>
          </p:cNvGraphicFramePr>
          <p:nvPr/>
        </p:nvGraphicFramePr>
        <p:xfrm>
          <a:off x="1398897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7462CE0-9C81-6FAA-17FF-3FB7C3F85D23}"/>
              </a:ext>
            </a:extLst>
          </p:cNvPr>
          <p:cNvGraphicFramePr>
            <a:graphicFrameLocks noGrp="1"/>
          </p:cNvGraphicFramePr>
          <p:nvPr/>
        </p:nvGraphicFramePr>
        <p:xfrm>
          <a:off x="2291136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C44F649-68FA-24B0-E555-0FCA142F51A0}"/>
              </a:ext>
            </a:extLst>
          </p:cNvPr>
          <p:cNvGraphicFramePr>
            <a:graphicFrameLocks noGrp="1"/>
          </p:cNvGraphicFramePr>
          <p:nvPr/>
        </p:nvGraphicFramePr>
        <p:xfrm>
          <a:off x="3183375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65CD803-7FD2-91C8-7B6F-8B9066D7E54F}"/>
              </a:ext>
            </a:extLst>
          </p:cNvPr>
          <p:cNvSpPr txBox="1">
            <a:spLocks/>
          </p:cNvSpPr>
          <p:nvPr/>
        </p:nvSpPr>
        <p:spPr>
          <a:xfrm>
            <a:off x="652759" y="12176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70C974-560A-1A5C-CDD2-52F3EC385AC7}"/>
              </a:ext>
            </a:extLst>
          </p:cNvPr>
          <p:cNvSpPr txBox="1">
            <a:spLocks/>
          </p:cNvSpPr>
          <p:nvPr/>
        </p:nvSpPr>
        <p:spPr>
          <a:xfrm>
            <a:off x="677811" y="92342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431E9F1-5A8C-FBB2-692F-38083AEF193D}"/>
              </a:ext>
            </a:extLst>
          </p:cNvPr>
          <p:cNvSpPr txBox="1">
            <a:spLocks/>
          </p:cNvSpPr>
          <p:nvPr/>
        </p:nvSpPr>
        <p:spPr>
          <a:xfrm>
            <a:off x="665285" y="173761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ih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E471D97-3E54-E5B0-96E2-8C5290D1FDB9}"/>
              </a:ext>
            </a:extLst>
          </p:cNvPr>
          <p:cNvSpPr txBox="1">
            <a:spLocks/>
          </p:cNvSpPr>
          <p:nvPr/>
        </p:nvSpPr>
        <p:spPr>
          <a:xfrm>
            <a:off x="677811" y="255180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12694BF-7AEB-1D4D-9A08-FA0E2A65802B}"/>
              </a:ext>
            </a:extLst>
          </p:cNvPr>
          <p:cNvSpPr txBox="1">
            <a:spLocks/>
          </p:cNvSpPr>
          <p:nvPr/>
        </p:nvSpPr>
        <p:spPr>
          <a:xfrm>
            <a:off x="677811" y="337852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F929F15-BDFA-00AB-DAC9-F56D8B878101}"/>
              </a:ext>
            </a:extLst>
          </p:cNvPr>
          <p:cNvSpPr txBox="1">
            <a:spLocks/>
          </p:cNvSpPr>
          <p:nvPr/>
        </p:nvSpPr>
        <p:spPr>
          <a:xfrm>
            <a:off x="665285" y="419271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5115FE0-6A0C-DAC4-7CEA-404B0913EEE0}"/>
              </a:ext>
            </a:extLst>
          </p:cNvPr>
          <p:cNvSpPr txBox="1">
            <a:spLocks/>
          </p:cNvSpPr>
          <p:nvPr/>
        </p:nvSpPr>
        <p:spPr>
          <a:xfrm>
            <a:off x="640233" y="504447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121BE90-8B41-5F1D-E0CA-7C144E5E4F4E}"/>
              </a:ext>
            </a:extLst>
          </p:cNvPr>
          <p:cNvSpPr txBox="1">
            <a:spLocks/>
          </p:cNvSpPr>
          <p:nvPr/>
        </p:nvSpPr>
        <p:spPr>
          <a:xfrm>
            <a:off x="652759" y="577098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	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810A111-E159-9861-A013-41684AD918CF}"/>
              </a:ext>
            </a:extLst>
          </p:cNvPr>
          <p:cNvSpPr txBox="1">
            <a:spLocks/>
          </p:cNvSpPr>
          <p:nvPr/>
        </p:nvSpPr>
        <p:spPr>
          <a:xfrm>
            <a:off x="1595102" y="12176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964B5CDC-2CFB-42C4-85EA-6470DDDFB048}"/>
              </a:ext>
            </a:extLst>
          </p:cNvPr>
          <p:cNvSpPr txBox="1">
            <a:spLocks/>
          </p:cNvSpPr>
          <p:nvPr/>
        </p:nvSpPr>
        <p:spPr>
          <a:xfrm>
            <a:off x="1582576" y="89837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2F073B4-5E52-4C7D-1C1D-3E1F872D71BC}"/>
              </a:ext>
            </a:extLst>
          </p:cNvPr>
          <p:cNvSpPr txBox="1">
            <a:spLocks/>
          </p:cNvSpPr>
          <p:nvPr/>
        </p:nvSpPr>
        <p:spPr>
          <a:xfrm>
            <a:off x="1570050" y="172508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376393B-2BDE-6FEF-3E43-4BD8165C255C}"/>
              </a:ext>
            </a:extLst>
          </p:cNvPr>
          <p:cNvSpPr txBox="1">
            <a:spLocks/>
          </p:cNvSpPr>
          <p:nvPr/>
        </p:nvSpPr>
        <p:spPr>
          <a:xfrm>
            <a:off x="1582576" y="257685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BA34C59-4194-96DC-0207-3EF46781DC01}"/>
              </a:ext>
            </a:extLst>
          </p:cNvPr>
          <p:cNvSpPr txBox="1">
            <a:spLocks/>
          </p:cNvSpPr>
          <p:nvPr/>
        </p:nvSpPr>
        <p:spPr>
          <a:xfrm>
            <a:off x="1570050" y="339104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7550A463-A86E-AA44-16D2-D15A9D265BB8}"/>
              </a:ext>
            </a:extLst>
          </p:cNvPr>
          <p:cNvSpPr txBox="1">
            <a:spLocks/>
          </p:cNvSpPr>
          <p:nvPr/>
        </p:nvSpPr>
        <p:spPr>
          <a:xfrm>
            <a:off x="1582576" y="418018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A3D82AB-384F-BA6F-639E-8C45A3E07C98}"/>
              </a:ext>
            </a:extLst>
          </p:cNvPr>
          <p:cNvSpPr txBox="1">
            <a:spLocks/>
          </p:cNvSpPr>
          <p:nvPr/>
        </p:nvSpPr>
        <p:spPr>
          <a:xfrm>
            <a:off x="1570050" y="500690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CED5FAE-172C-F89F-AE6E-DA7675AFDF79}"/>
              </a:ext>
            </a:extLst>
          </p:cNvPr>
          <p:cNvSpPr txBox="1">
            <a:spLocks/>
          </p:cNvSpPr>
          <p:nvPr/>
        </p:nvSpPr>
        <p:spPr>
          <a:xfrm>
            <a:off x="1557524" y="582109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FF93BEE-CC24-E681-C752-844BBCE38F78}"/>
              </a:ext>
            </a:extLst>
          </p:cNvPr>
          <p:cNvSpPr txBox="1">
            <a:spLocks/>
          </p:cNvSpPr>
          <p:nvPr/>
        </p:nvSpPr>
        <p:spPr>
          <a:xfrm>
            <a:off x="2462289" y="14681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EB44AE47-4FCB-4D9A-FB3B-3C3273E1C350}"/>
              </a:ext>
            </a:extLst>
          </p:cNvPr>
          <p:cNvSpPr txBox="1">
            <a:spLocks/>
          </p:cNvSpPr>
          <p:nvPr/>
        </p:nvSpPr>
        <p:spPr>
          <a:xfrm>
            <a:off x="2474815" y="93595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3743DBD-1EA8-FBE6-F818-0DF1900DCC5F}"/>
              </a:ext>
            </a:extLst>
          </p:cNvPr>
          <p:cNvSpPr txBox="1">
            <a:spLocks/>
          </p:cNvSpPr>
          <p:nvPr/>
        </p:nvSpPr>
        <p:spPr>
          <a:xfrm>
            <a:off x="2474815" y="173761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2347BFC0-AF3B-9D33-913D-3153EF57280D}"/>
              </a:ext>
            </a:extLst>
          </p:cNvPr>
          <p:cNvSpPr txBox="1">
            <a:spLocks/>
          </p:cNvSpPr>
          <p:nvPr/>
        </p:nvSpPr>
        <p:spPr>
          <a:xfrm>
            <a:off x="2462289" y="256433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F0DB4E52-4F8D-89A9-BB57-751257482E87}"/>
              </a:ext>
            </a:extLst>
          </p:cNvPr>
          <p:cNvSpPr txBox="1">
            <a:spLocks/>
          </p:cNvSpPr>
          <p:nvPr/>
        </p:nvSpPr>
        <p:spPr>
          <a:xfrm>
            <a:off x="2474815" y="339104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in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A6DB90-DEB3-4E24-5595-5DE65C47A242}"/>
              </a:ext>
            </a:extLst>
          </p:cNvPr>
          <p:cNvSpPr txBox="1">
            <a:spLocks/>
          </p:cNvSpPr>
          <p:nvPr/>
        </p:nvSpPr>
        <p:spPr>
          <a:xfrm>
            <a:off x="2474815" y="424281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5C12D017-2B64-B709-480D-B3B69AA4C687}"/>
              </a:ext>
            </a:extLst>
          </p:cNvPr>
          <p:cNvSpPr txBox="1">
            <a:spLocks/>
          </p:cNvSpPr>
          <p:nvPr/>
        </p:nvSpPr>
        <p:spPr>
          <a:xfrm>
            <a:off x="2487341" y="503195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D7A9576B-BC8A-08E4-5D5D-B3E2701E7949}"/>
              </a:ext>
            </a:extLst>
          </p:cNvPr>
          <p:cNvSpPr txBox="1">
            <a:spLocks/>
          </p:cNvSpPr>
          <p:nvPr/>
        </p:nvSpPr>
        <p:spPr>
          <a:xfrm>
            <a:off x="2474815" y="582109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60E90587-5AC4-D2C0-5622-EF6907582AF8}"/>
              </a:ext>
            </a:extLst>
          </p:cNvPr>
          <p:cNvSpPr txBox="1">
            <a:spLocks/>
          </p:cNvSpPr>
          <p:nvPr/>
        </p:nvSpPr>
        <p:spPr>
          <a:xfrm>
            <a:off x="3353380" y="14681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6FE0350-7BE5-0F99-97CB-EC256DF47909}"/>
              </a:ext>
            </a:extLst>
          </p:cNvPr>
          <p:cNvSpPr txBox="1">
            <a:spLocks/>
          </p:cNvSpPr>
          <p:nvPr/>
        </p:nvSpPr>
        <p:spPr>
          <a:xfrm>
            <a:off x="3353380" y="93595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im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AF33B9C-2E71-B9A6-769D-B2418CE0657A}"/>
              </a:ext>
            </a:extLst>
          </p:cNvPr>
          <p:cNvSpPr txBox="1">
            <a:spLocks/>
          </p:cNvSpPr>
          <p:nvPr/>
        </p:nvSpPr>
        <p:spPr>
          <a:xfrm>
            <a:off x="3365906" y="176266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6B67E033-C0E5-31CE-248B-3290CEC6B319}"/>
              </a:ext>
            </a:extLst>
          </p:cNvPr>
          <p:cNvSpPr txBox="1">
            <a:spLocks/>
          </p:cNvSpPr>
          <p:nvPr/>
        </p:nvSpPr>
        <p:spPr>
          <a:xfrm>
            <a:off x="3378432" y="260190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ir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A567756-D64E-6C5B-415A-006DB9E0CD59}"/>
              </a:ext>
            </a:extLst>
          </p:cNvPr>
          <p:cNvSpPr txBox="1">
            <a:spLocks/>
          </p:cNvSpPr>
          <p:nvPr/>
        </p:nvSpPr>
        <p:spPr>
          <a:xfrm>
            <a:off x="3353380" y="337852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il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9F9DC69-6198-AA52-C0FC-B6A42599C354}"/>
              </a:ext>
            </a:extLst>
          </p:cNvPr>
          <p:cNvSpPr txBox="1">
            <a:spLocks/>
          </p:cNvSpPr>
          <p:nvPr/>
        </p:nvSpPr>
        <p:spPr>
          <a:xfrm>
            <a:off x="3353380" y="421776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AD440E74-11AB-8B08-728D-33691C5649E7}"/>
              </a:ext>
            </a:extLst>
          </p:cNvPr>
          <p:cNvSpPr txBox="1">
            <a:spLocks/>
          </p:cNvSpPr>
          <p:nvPr/>
        </p:nvSpPr>
        <p:spPr>
          <a:xfrm>
            <a:off x="3340854" y="505700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1BD725E-17FB-F2A2-AB85-49E86EACD808}"/>
              </a:ext>
            </a:extLst>
          </p:cNvPr>
          <p:cNvGraphicFramePr>
            <a:graphicFrameLocks noGrp="1"/>
          </p:cNvGraphicFramePr>
          <p:nvPr/>
        </p:nvGraphicFramePr>
        <p:xfrm>
          <a:off x="8287958" y="17482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A7797C5-E58D-4338-7121-4944B8E1F522}"/>
              </a:ext>
            </a:extLst>
          </p:cNvPr>
          <p:cNvGraphicFramePr>
            <a:graphicFrameLocks noGrp="1"/>
          </p:cNvGraphicFramePr>
          <p:nvPr/>
        </p:nvGraphicFramePr>
        <p:xfrm>
          <a:off x="9191575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5DFC043-9AD6-2218-6AD3-D06B62AFCE5C}"/>
              </a:ext>
            </a:extLst>
          </p:cNvPr>
          <p:cNvGraphicFramePr>
            <a:graphicFrameLocks noGrp="1"/>
          </p:cNvGraphicFramePr>
          <p:nvPr/>
        </p:nvGraphicFramePr>
        <p:xfrm>
          <a:off x="10095192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DCAE3AF-4B83-31D4-6A61-3DB0304FBBE6}"/>
              </a:ext>
            </a:extLst>
          </p:cNvPr>
          <p:cNvGraphicFramePr>
            <a:graphicFrameLocks noGrp="1"/>
          </p:cNvGraphicFramePr>
          <p:nvPr/>
        </p:nvGraphicFramePr>
        <p:xfrm>
          <a:off x="10987431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6A34C3C-CD7E-798F-EBD9-9CAF2FBC269F}"/>
              </a:ext>
            </a:extLst>
          </p:cNvPr>
          <p:cNvSpPr txBox="1">
            <a:spLocks/>
          </p:cNvSpPr>
          <p:nvPr/>
        </p:nvSpPr>
        <p:spPr>
          <a:xfrm>
            <a:off x="8398189" y="1014075"/>
            <a:ext cx="18232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1C1C9C9-C2CE-01F3-6CC1-48B09B5CECF6}"/>
              </a:ext>
            </a:extLst>
          </p:cNvPr>
          <p:cNvSpPr txBox="1">
            <a:spLocks/>
          </p:cNvSpPr>
          <p:nvPr/>
        </p:nvSpPr>
        <p:spPr>
          <a:xfrm>
            <a:off x="8385663" y="1828265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39C7E9E-B87E-152A-02BA-4A0D730C1AC2}"/>
              </a:ext>
            </a:extLst>
          </p:cNvPr>
          <p:cNvSpPr txBox="1">
            <a:spLocks/>
          </p:cNvSpPr>
          <p:nvPr/>
        </p:nvSpPr>
        <p:spPr>
          <a:xfrm>
            <a:off x="8398189" y="2642455"/>
            <a:ext cx="18494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B44405D-A20A-3E2E-13C6-7FB4653445DE}"/>
              </a:ext>
            </a:extLst>
          </p:cNvPr>
          <p:cNvSpPr txBox="1">
            <a:spLocks/>
          </p:cNvSpPr>
          <p:nvPr/>
        </p:nvSpPr>
        <p:spPr>
          <a:xfrm>
            <a:off x="8398189" y="3469171"/>
            <a:ext cx="171067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7BF2AD2-9065-F38E-307B-9A736E0C4947}"/>
              </a:ext>
            </a:extLst>
          </p:cNvPr>
          <p:cNvSpPr txBox="1">
            <a:spLocks/>
          </p:cNvSpPr>
          <p:nvPr/>
        </p:nvSpPr>
        <p:spPr>
          <a:xfrm>
            <a:off x="8385663" y="4283361"/>
            <a:ext cx="193458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B3437F6-A46B-A44E-0A87-82C3C3F05ED3}"/>
              </a:ext>
            </a:extLst>
          </p:cNvPr>
          <p:cNvSpPr txBox="1">
            <a:spLocks/>
          </p:cNvSpPr>
          <p:nvPr/>
        </p:nvSpPr>
        <p:spPr>
          <a:xfrm>
            <a:off x="8360611" y="5135129"/>
            <a:ext cx="195963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6A975D8-7E22-33D7-4765-709C99849B27}"/>
              </a:ext>
            </a:extLst>
          </p:cNvPr>
          <p:cNvSpPr txBox="1">
            <a:spLocks/>
          </p:cNvSpPr>
          <p:nvPr/>
        </p:nvSpPr>
        <p:spPr>
          <a:xfrm>
            <a:off x="9302954" y="989023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6D34892-67C5-F113-1D9F-C045EE1B4600}"/>
              </a:ext>
            </a:extLst>
          </p:cNvPr>
          <p:cNvSpPr txBox="1">
            <a:spLocks/>
          </p:cNvSpPr>
          <p:nvPr/>
        </p:nvSpPr>
        <p:spPr>
          <a:xfrm>
            <a:off x="9290428" y="1815739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4720BA66-CE5C-E6C0-F3B8-9C766B90A4F1}"/>
              </a:ext>
            </a:extLst>
          </p:cNvPr>
          <p:cNvSpPr txBox="1">
            <a:spLocks/>
          </p:cNvSpPr>
          <p:nvPr/>
        </p:nvSpPr>
        <p:spPr>
          <a:xfrm>
            <a:off x="9302954" y="2667507"/>
            <a:ext cx="18357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2C89DF30-A43B-3F0D-9CF3-96BE630E6010}"/>
              </a:ext>
            </a:extLst>
          </p:cNvPr>
          <p:cNvSpPr txBox="1">
            <a:spLocks/>
          </p:cNvSpPr>
          <p:nvPr/>
        </p:nvSpPr>
        <p:spPr>
          <a:xfrm>
            <a:off x="9290428" y="3481697"/>
            <a:ext cx="157195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10470FB5-CEF5-597D-A61B-CB14D9857A84}"/>
              </a:ext>
            </a:extLst>
          </p:cNvPr>
          <p:cNvSpPr txBox="1">
            <a:spLocks/>
          </p:cNvSpPr>
          <p:nvPr/>
        </p:nvSpPr>
        <p:spPr>
          <a:xfrm>
            <a:off x="9302954" y="4270835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28B9E37E-50D0-38CF-3FA8-19283D744F28}"/>
              </a:ext>
            </a:extLst>
          </p:cNvPr>
          <p:cNvSpPr txBox="1">
            <a:spLocks/>
          </p:cNvSpPr>
          <p:nvPr/>
        </p:nvSpPr>
        <p:spPr>
          <a:xfrm>
            <a:off x="9290428" y="509755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50B1F561-1645-EFE0-D539-26ACBC11823A}"/>
              </a:ext>
            </a:extLst>
          </p:cNvPr>
          <p:cNvSpPr txBox="1">
            <a:spLocks/>
          </p:cNvSpPr>
          <p:nvPr/>
        </p:nvSpPr>
        <p:spPr>
          <a:xfrm>
            <a:off x="10195193" y="102660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644B84E8-53AD-9B4D-573A-6F471B365CE9}"/>
              </a:ext>
            </a:extLst>
          </p:cNvPr>
          <p:cNvSpPr txBox="1">
            <a:spLocks/>
          </p:cNvSpPr>
          <p:nvPr/>
        </p:nvSpPr>
        <p:spPr>
          <a:xfrm>
            <a:off x="10195193" y="1828265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4BE9F208-78BC-7D2E-9D36-F1644A19EC8C}"/>
              </a:ext>
            </a:extLst>
          </p:cNvPr>
          <p:cNvSpPr txBox="1">
            <a:spLocks/>
          </p:cNvSpPr>
          <p:nvPr/>
        </p:nvSpPr>
        <p:spPr>
          <a:xfrm>
            <a:off x="10182667" y="265498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ECF4267D-88B5-D6BD-A9F4-B2FE42BE8EA1}"/>
              </a:ext>
            </a:extLst>
          </p:cNvPr>
          <p:cNvSpPr txBox="1">
            <a:spLocks/>
          </p:cNvSpPr>
          <p:nvPr/>
        </p:nvSpPr>
        <p:spPr>
          <a:xfrm>
            <a:off x="10195193" y="3481697"/>
            <a:ext cx="15582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DE3B09C1-9334-80D4-0796-1149C0911C99}"/>
              </a:ext>
            </a:extLst>
          </p:cNvPr>
          <p:cNvSpPr txBox="1">
            <a:spLocks/>
          </p:cNvSpPr>
          <p:nvPr/>
        </p:nvSpPr>
        <p:spPr>
          <a:xfrm>
            <a:off x="10195193" y="4333465"/>
            <a:ext cx="17708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C078F6F-DDB2-55C4-D683-1A53EB21348C}"/>
              </a:ext>
            </a:extLst>
          </p:cNvPr>
          <p:cNvSpPr txBox="1">
            <a:spLocks/>
          </p:cNvSpPr>
          <p:nvPr/>
        </p:nvSpPr>
        <p:spPr>
          <a:xfrm>
            <a:off x="10207719" y="5122603"/>
            <a:ext cx="1858279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7877661-FDCF-F23E-33DB-926F35E22417}"/>
              </a:ext>
            </a:extLst>
          </p:cNvPr>
          <p:cNvSpPr txBox="1">
            <a:spLocks/>
          </p:cNvSpPr>
          <p:nvPr/>
        </p:nvSpPr>
        <p:spPr>
          <a:xfrm>
            <a:off x="11073758" y="1026601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57DC9657-9E85-AD88-22A0-60030544CBEB}"/>
              </a:ext>
            </a:extLst>
          </p:cNvPr>
          <p:cNvSpPr txBox="1">
            <a:spLocks/>
          </p:cNvSpPr>
          <p:nvPr/>
        </p:nvSpPr>
        <p:spPr>
          <a:xfrm>
            <a:off x="11086284" y="1853317"/>
            <a:ext cx="193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88495289-5C00-55EE-6EC0-19DAC6A27D42}"/>
              </a:ext>
            </a:extLst>
          </p:cNvPr>
          <p:cNvSpPr txBox="1">
            <a:spLocks/>
          </p:cNvSpPr>
          <p:nvPr/>
        </p:nvSpPr>
        <p:spPr>
          <a:xfrm>
            <a:off x="11098810" y="2692559"/>
            <a:ext cx="18368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0F5F1DC-205A-733B-ADD6-42B708B3583C}"/>
              </a:ext>
            </a:extLst>
          </p:cNvPr>
          <p:cNvSpPr txBox="1">
            <a:spLocks/>
          </p:cNvSpPr>
          <p:nvPr/>
        </p:nvSpPr>
        <p:spPr>
          <a:xfrm>
            <a:off x="11073758" y="3469171"/>
            <a:ext cx="19796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4BFEF14-CA45-013A-AFED-13221A65B1EE}"/>
              </a:ext>
            </a:extLst>
          </p:cNvPr>
          <p:cNvSpPr txBox="1">
            <a:spLocks/>
          </p:cNvSpPr>
          <p:nvPr/>
        </p:nvSpPr>
        <p:spPr>
          <a:xfrm>
            <a:off x="11073758" y="4308413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679A28E8-6815-C05F-D02C-D189DCA1B73D}"/>
              </a:ext>
            </a:extLst>
          </p:cNvPr>
          <p:cNvSpPr txBox="1">
            <a:spLocks/>
          </p:cNvSpPr>
          <p:nvPr/>
        </p:nvSpPr>
        <p:spPr>
          <a:xfrm>
            <a:off x="11061232" y="5147655"/>
            <a:ext cx="17844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5A4DE174-3C18-A844-F6E9-4801905F4B37}"/>
              </a:ext>
            </a:extLst>
          </p:cNvPr>
          <p:cNvSpPr txBox="1">
            <a:spLocks/>
          </p:cNvSpPr>
          <p:nvPr/>
        </p:nvSpPr>
        <p:spPr>
          <a:xfrm>
            <a:off x="8348085" y="249989"/>
            <a:ext cx="224881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Akhar" panose="00000400000000000000" pitchFamily="2" charset="0"/>
              </a:rPr>
              <a:t>A</a:t>
            </a:r>
            <a:endParaRPr kumimoji="0" lang="en-CA" sz="4400" b="1" i="0" u="none" strike="noStrike" kern="1200" cap="none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3EB50DE9-8B93-A507-07F9-7E38DE66742A}"/>
              </a:ext>
            </a:extLst>
          </p:cNvPr>
          <p:cNvSpPr txBox="1">
            <a:spLocks/>
          </p:cNvSpPr>
          <p:nvPr/>
        </p:nvSpPr>
        <p:spPr>
          <a:xfrm>
            <a:off x="9290428" y="249989"/>
            <a:ext cx="25892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0D0FD85D-AC8D-7C2E-5519-31CE4710B32C}"/>
              </a:ext>
            </a:extLst>
          </p:cNvPr>
          <p:cNvSpPr txBox="1">
            <a:spLocks/>
          </p:cNvSpPr>
          <p:nvPr/>
        </p:nvSpPr>
        <p:spPr>
          <a:xfrm>
            <a:off x="10157615" y="275041"/>
            <a:ext cx="28957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1A2CA067-CC39-CA12-93D2-8334CEBDF371}"/>
              </a:ext>
            </a:extLst>
          </p:cNvPr>
          <p:cNvSpPr txBox="1">
            <a:spLocks/>
          </p:cNvSpPr>
          <p:nvPr/>
        </p:nvSpPr>
        <p:spPr>
          <a:xfrm>
            <a:off x="11048706" y="275041"/>
            <a:ext cx="18390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B8BB9764-8931-683F-592D-20FE2AE586EC}"/>
              </a:ext>
            </a:extLst>
          </p:cNvPr>
          <p:cNvSpPr txBox="1">
            <a:spLocks/>
          </p:cNvSpPr>
          <p:nvPr/>
        </p:nvSpPr>
        <p:spPr>
          <a:xfrm>
            <a:off x="8411863" y="5883720"/>
            <a:ext cx="184345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49DF3F05-1FB9-EB84-F79F-B4D3980BC88F}"/>
              </a:ext>
            </a:extLst>
          </p:cNvPr>
          <p:cNvSpPr txBox="1">
            <a:spLocks/>
          </p:cNvSpPr>
          <p:nvPr/>
        </p:nvSpPr>
        <p:spPr>
          <a:xfrm>
            <a:off x="9316628" y="5933824"/>
            <a:ext cx="178218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59C293B-ADA2-5CED-8CB3-2DE842FE365D}"/>
              </a:ext>
            </a:extLst>
          </p:cNvPr>
          <p:cNvSpPr txBox="1">
            <a:spLocks/>
          </p:cNvSpPr>
          <p:nvPr/>
        </p:nvSpPr>
        <p:spPr>
          <a:xfrm>
            <a:off x="10233919" y="5933824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172404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96296E-6 L 0.25885 -0.10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43" y="-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11111E-6 L -0.33593 0.3474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97" y="1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6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D3C272-1A4C-EC2E-0E1C-8B333F9CED89}"/>
              </a:ext>
            </a:extLst>
          </p:cNvPr>
          <p:cNvGraphicFramePr>
            <a:graphicFrameLocks noGrp="1"/>
          </p:cNvGraphicFramePr>
          <p:nvPr/>
        </p:nvGraphicFramePr>
        <p:xfrm>
          <a:off x="506658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051BD9-2409-E374-EBD9-6889CEED8A92}"/>
              </a:ext>
            </a:extLst>
          </p:cNvPr>
          <p:cNvGraphicFramePr>
            <a:graphicFrameLocks noGrp="1"/>
          </p:cNvGraphicFramePr>
          <p:nvPr/>
        </p:nvGraphicFramePr>
        <p:xfrm>
          <a:off x="1398897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7462CE0-9C81-6FAA-17FF-3FB7C3F85D23}"/>
              </a:ext>
            </a:extLst>
          </p:cNvPr>
          <p:cNvGraphicFramePr>
            <a:graphicFrameLocks noGrp="1"/>
          </p:cNvGraphicFramePr>
          <p:nvPr/>
        </p:nvGraphicFramePr>
        <p:xfrm>
          <a:off x="2291136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C44F649-68FA-24B0-E555-0FCA142F51A0}"/>
              </a:ext>
            </a:extLst>
          </p:cNvPr>
          <p:cNvGraphicFramePr>
            <a:graphicFrameLocks noGrp="1"/>
          </p:cNvGraphicFramePr>
          <p:nvPr/>
        </p:nvGraphicFramePr>
        <p:xfrm>
          <a:off x="3183375" y="124717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65CD803-7FD2-91C8-7B6F-8B9066D7E54F}"/>
              </a:ext>
            </a:extLst>
          </p:cNvPr>
          <p:cNvSpPr txBox="1">
            <a:spLocks/>
          </p:cNvSpPr>
          <p:nvPr/>
        </p:nvSpPr>
        <p:spPr>
          <a:xfrm>
            <a:off x="652759" y="12176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ie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70C974-560A-1A5C-CDD2-52F3EC385AC7}"/>
              </a:ext>
            </a:extLst>
          </p:cNvPr>
          <p:cNvSpPr txBox="1">
            <a:spLocks/>
          </p:cNvSpPr>
          <p:nvPr/>
        </p:nvSpPr>
        <p:spPr>
          <a:xfrm>
            <a:off x="677811" y="92342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431E9F1-5A8C-FBB2-692F-38083AEF193D}"/>
              </a:ext>
            </a:extLst>
          </p:cNvPr>
          <p:cNvSpPr txBox="1">
            <a:spLocks/>
          </p:cNvSpPr>
          <p:nvPr/>
        </p:nvSpPr>
        <p:spPr>
          <a:xfrm>
            <a:off x="665285" y="173761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ih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E471D97-3E54-E5B0-96E2-8C5290D1FDB9}"/>
              </a:ext>
            </a:extLst>
          </p:cNvPr>
          <p:cNvSpPr txBox="1">
            <a:spLocks/>
          </p:cNvSpPr>
          <p:nvPr/>
        </p:nvSpPr>
        <p:spPr>
          <a:xfrm>
            <a:off x="677811" y="255180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12694BF-7AEB-1D4D-9A08-FA0E2A65802B}"/>
              </a:ext>
            </a:extLst>
          </p:cNvPr>
          <p:cNvSpPr txBox="1">
            <a:spLocks/>
          </p:cNvSpPr>
          <p:nvPr/>
        </p:nvSpPr>
        <p:spPr>
          <a:xfrm>
            <a:off x="677811" y="337852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F929F15-BDFA-00AB-DAC9-F56D8B878101}"/>
              </a:ext>
            </a:extLst>
          </p:cNvPr>
          <p:cNvSpPr txBox="1">
            <a:spLocks/>
          </p:cNvSpPr>
          <p:nvPr/>
        </p:nvSpPr>
        <p:spPr>
          <a:xfrm>
            <a:off x="665285" y="419271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5115FE0-6A0C-DAC4-7CEA-404B0913EEE0}"/>
              </a:ext>
            </a:extLst>
          </p:cNvPr>
          <p:cNvSpPr txBox="1">
            <a:spLocks/>
          </p:cNvSpPr>
          <p:nvPr/>
        </p:nvSpPr>
        <p:spPr>
          <a:xfrm>
            <a:off x="640233" y="504447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121BE90-8B41-5F1D-E0CA-7C144E5E4F4E}"/>
              </a:ext>
            </a:extLst>
          </p:cNvPr>
          <p:cNvSpPr txBox="1">
            <a:spLocks/>
          </p:cNvSpPr>
          <p:nvPr/>
        </p:nvSpPr>
        <p:spPr>
          <a:xfrm>
            <a:off x="652759" y="577098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	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810A111-E159-9861-A013-41684AD918CF}"/>
              </a:ext>
            </a:extLst>
          </p:cNvPr>
          <p:cNvSpPr txBox="1">
            <a:spLocks/>
          </p:cNvSpPr>
          <p:nvPr/>
        </p:nvSpPr>
        <p:spPr>
          <a:xfrm>
            <a:off x="1595102" y="12176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964B5CDC-2CFB-42C4-85EA-6470DDDFB048}"/>
              </a:ext>
            </a:extLst>
          </p:cNvPr>
          <p:cNvSpPr txBox="1">
            <a:spLocks/>
          </p:cNvSpPr>
          <p:nvPr/>
        </p:nvSpPr>
        <p:spPr>
          <a:xfrm>
            <a:off x="1582576" y="89837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2F073B4-5E52-4C7D-1C1D-3E1F872D71BC}"/>
              </a:ext>
            </a:extLst>
          </p:cNvPr>
          <p:cNvSpPr txBox="1">
            <a:spLocks/>
          </p:cNvSpPr>
          <p:nvPr/>
        </p:nvSpPr>
        <p:spPr>
          <a:xfrm>
            <a:off x="1570050" y="172508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376393B-2BDE-6FEF-3E43-4BD8165C255C}"/>
              </a:ext>
            </a:extLst>
          </p:cNvPr>
          <p:cNvSpPr txBox="1">
            <a:spLocks/>
          </p:cNvSpPr>
          <p:nvPr/>
        </p:nvSpPr>
        <p:spPr>
          <a:xfrm>
            <a:off x="1582576" y="257685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BA34C59-4194-96DC-0207-3EF46781DC01}"/>
              </a:ext>
            </a:extLst>
          </p:cNvPr>
          <p:cNvSpPr txBox="1">
            <a:spLocks/>
          </p:cNvSpPr>
          <p:nvPr/>
        </p:nvSpPr>
        <p:spPr>
          <a:xfrm>
            <a:off x="1570050" y="339104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7550A463-A86E-AA44-16D2-D15A9D265BB8}"/>
              </a:ext>
            </a:extLst>
          </p:cNvPr>
          <p:cNvSpPr txBox="1">
            <a:spLocks/>
          </p:cNvSpPr>
          <p:nvPr/>
        </p:nvSpPr>
        <p:spPr>
          <a:xfrm>
            <a:off x="1582576" y="418018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A3D82AB-384F-BA6F-639E-8C45A3E07C98}"/>
              </a:ext>
            </a:extLst>
          </p:cNvPr>
          <p:cNvSpPr txBox="1">
            <a:spLocks/>
          </p:cNvSpPr>
          <p:nvPr/>
        </p:nvSpPr>
        <p:spPr>
          <a:xfrm>
            <a:off x="1570050" y="500690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CED5FAE-172C-F89F-AE6E-DA7675AFDF79}"/>
              </a:ext>
            </a:extLst>
          </p:cNvPr>
          <p:cNvSpPr txBox="1">
            <a:spLocks/>
          </p:cNvSpPr>
          <p:nvPr/>
        </p:nvSpPr>
        <p:spPr>
          <a:xfrm>
            <a:off x="1557524" y="582109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FF93BEE-CC24-E681-C752-844BBCE38F78}"/>
              </a:ext>
            </a:extLst>
          </p:cNvPr>
          <p:cNvSpPr txBox="1">
            <a:spLocks/>
          </p:cNvSpPr>
          <p:nvPr/>
        </p:nvSpPr>
        <p:spPr>
          <a:xfrm>
            <a:off x="2462289" y="14681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EB44AE47-4FCB-4D9A-FB3B-3C3273E1C350}"/>
              </a:ext>
            </a:extLst>
          </p:cNvPr>
          <p:cNvSpPr txBox="1">
            <a:spLocks/>
          </p:cNvSpPr>
          <p:nvPr/>
        </p:nvSpPr>
        <p:spPr>
          <a:xfrm>
            <a:off x="2474815" y="93595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3743DBD-1EA8-FBE6-F818-0DF1900DCC5F}"/>
              </a:ext>
            </a:extLst>
          </p:cNvPr>
          <p:cNvSpPr txBox="1">
            <a:spLocks/>
          </p:cNvSpPr>
          <p:nvPr/>
        </p:nvSpPr>
        <p:spPr>
          <a:xfrm>
            <a:off x="2474815" y="173761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2347BFC0-AF3B-9D33-913D-3153EF57280D}"/>
              </a:ext>
            </a:extLst>
          </p:cNvPr>
          <p:cNvSpPr txBox="1">
            <a:spLocks/>
          </p:cNvSpPr>
          <p:nvPr/>
        </p:nvSpPr>
        <p:spPr>
          <a:xfrm>
            <a:off x="2462289" y="256433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F0DB4E52-4F8D-89A9-BB57-751257482E87}"/>
              </a:ext>
            </a:extLst>
          </p:cNvPr>
          <p:cNvSpPr txBox="1">
            <a:spLocks/>
          </p:cNvSpPr>
          <p:nvPr/>
        </p:nvSpPr>
        <p:spPr>
          <a:xfrm>
            <a:off x="2474815" y="339104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in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A6DB90-DEB3-4E24-5595-5DE65C47A242}"/>
              </a:ext>
            </a:extLst>
          </p:cNvPr>
          <p:cNvSpPr txBox="1">
            <a:spLocks/>
          </p:cNvSpPr>
          <p:nvPr/>
        </p:nvSpPr>
        <p:spPr>
          <a:xfrm>
            <a:off x="2474815" y="424281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5C12D017-2B64-B709-480D-B3B69AA4C687}"/>
              </a:ext>
            </a:extLst>
          </p:cNvPr>
          <p:cNvSpPr txBox="1">
            <a:spLocks/>
          </p:cNvSpPr>
          <p:nvPr/>
        </p:nvSpPr>
        <p:spPr>
          <a:xfrm>
            <a:off x="2487341" y="503195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D7A9576B-BC8A-08E4-5D5D-B3E2701E7949}"/>
              </a:ext>
            </a:extLst>
          </p:cNvPr>
          <p:cNvSpPr txBox="1">
            <a:spLocks/>
          </p:cNvSpPr>
          <p:nvPr/>
        </p:nvSpPr>
        <p:spPr>
          <a:xfrm>
            <a:off x="2474815" y="582109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60E90587-5AC4-D2C0-5622-EF6907582AF8}"/>
              </a:ext>
            </a:extLst>
          </p:cNvPr>
          <p:cNvSpPr txBox="1">
            <a:spLocks/>
          </p:cNvSpPr>
          <p:nvPr/>
        </p:nvSpPr>
        <p:spPr>
          <a:xfrm>
            <a:off x="3353380" y="14681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6FE0350-7BE5-0F99-97CB-EC256DF47909}"/>
              </a:ext>
            </a:extLst>
          </p:cNvPr>
          <p:cNvSpPr txBox="1">
            <a:spLocks/>
          </p:cNvSpPr>
          <p:nvPr/>
        </p:nvSpPr>
        <p:spPr>
          <a:xfrm>
            <a:off x="3353380" y="93595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im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AF33B9C-2E71-B9A6-769D-B2418CE0657A}"/>
              </a:ext>
            </a:extLst>
          </p:cNvPr>
          <p:cNvSpPr txBox="1">
            <a:spLocks/>
          </p:cNvSpPr>
          <p:nvPr/>
        </p:nvSpPr>
        <p:spPr>
          <a:xfrm>
            <a:off x="3365906" y="1762666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6B67E033-C0E5-31CE-248B-3290CEC6B319}"/>
              </a:ext>
            </a:extLst>
          </p:cNvPr>
          <p:cNvSpPr txBox="1">
            <a:spLocks/>
          </p:cNvSpPr>
          <p:nvPr/>
        </p:nvSpPr>
        <p:spPr>
          <a:xfrm>
            <a:off x="3378432" y="2601908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ir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A567756-D64E-6C5B-415A-006DB9E0CD59}"/>
              </a:ext>
            </a:extLst>
          </p:cNvPr>
          <p:cNvSpPr txBox="1">
            <a:spLocks/>
          </p:cNvSpPr>
          <p:nvPr/>
        </p:nvSpPr>
        <p:spPr>
          <a:xfrm>
            <a:off x="3353380" y="3378520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il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9F9DC69-6198-AA52-C0FC-B6A42599C354}"/>
              </a:ext>
            </a:extLst>
          </p:cNvPr>
          <p:cNvSpPr txBox="1">
            <a:spLocks/>
          </p:cNvSpPr>
          <p:nvPr/>
        </p:nvSpPr>
        <p:spPr>
          <a:xfrm>
            <a:off x="3353380" y="4217762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AD440E74-11AB-8B08-728D-33691C5649E7}"/>
              </a:ext>
            </a:extLst>
          </p:cNvPr>
          <p:cNvSpPr txBox="1">
            <a:spLocks/>
          </p:cNvSpPr>
          <p:nvPr/>
        </p:nvSpPr>
        <p:spPr>
          <a:xfrm>
            <a:off x="3340854" y="5057004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1BD725E-17FB-F2A2-AB85-49E86EACD808}"/>
              </a:ext>
            </a:extLst>
          </p:cNvPr>
          <p:cNvGraphicFramePr>
            <a:graphicFrameLocks noGrp="1"/>
          </p:cNvGraphicFramePr>
          <p:nvPr/>
        </p:nvGraphicFramePr>
        <p:xfrm>
          <a:off x="8287958" y="17482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A7797C5-E58D-4338-7121-4944B8E1F522}"/>
              </a:ext>
            </a:extLst>
          </p:cNvPr>
          <p:cNvGraphicFramePr>
            <a:graphicFrameLocks noGrp="1"/>
          </p:cNvGraphicFramePr>
          <p:nvPr/>
        </p:nvGraphicFramePr>
        <p:xfrm>
          <a:off x="9191575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5DFC043-9AD6-2218-6AD3-D06B62AFCE5C}"/>
              </a:ext>
            </a:extLst>
          </p:cNvPr>
          <p:cNvGraphicFramePr>
            <a:graphicFrameLocks noGrp="1"/>
          </p:cNvGraphicFramePr>
          <p:nvPr/>
        </p:nvGraphicFramePr>
        <p:xfrm>
          <a:off x="10095192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DCAE3AF-4B83-31D4-6A61-3DB0304FBBE6}"/>
              </a:ext>
            </a:extLst>
          </p:cNvPr>
          <p:cNvGraphicFramePr>
            <a:graphicFrameLocks noGrp="1"/>
          </p:cNvGraphicFramePr>
          <p:nvPr/>
        </p:nvGraphicFramePr>
        <p:xfrm>
          <a:off x="10987431" y="184760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6A34C3C-CD7E-798F-EBD9-9CAF2FBC269F}"/>
              </a:ext>
            </a:extLst>
          </p:cNvPr>
          <p:cNvSpPr txBox="1">
            <a:spLocks/>
          </p:cNvSpPr>
          <p:nvPr/>
        </p:nvSpPr>
        <p:spPr>
          <a:xfrm>
            <a:off x="8398189" y="1014075"/>
            <a:ext cx="18232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1C1C9C9-C2CE-01F3-6CC1-48B09B5CECF6}"/>
              </a:ext>
            </a:extLst>
          </p:cNvPr>
          <p:cNvSpPr txBox="1">
            <a:spLocks/>
          </p:cNvSpPr>
          <p:nvPr/>
        </p:nvSpPr>
        <p:spPr>
          <a:xfrm>
            <a:off x="8385663" y="1828265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39C7E9E-B87E-152A-02BA-4A0D730C1AC2}"/>
              </a:ext>
            </a:extLst>
          </p:cNvPr>
          <p:cNvSpPr txBox="1">
            <a:spLocks/>
          </p:cNvSpPr>
          <p:nvPr/>
        </p:nvSpPr>
        <p:spPr>
          <a:xfrm>
            <a:off x="8398189" y="2642455"/>
            <a:ext cx="18494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B44405D-A20A-3E2E-13C6-7FB4653445DE}"/>
              </a:ext>
            </a:extLst>
          </p:cNvPr>
          <p:cNvSpPr txBox="1">
            <a:spLocks/>
          </p:cNvSpPr>
          <p:nvPr/>
        </p:nvSpPr>
        <p:spPr>
          <a:xfrm>
            <a:off x="8398189" y="3469171"/>
            <a:ext cx="171067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7BF2AD2-9065-F38E-307B-9A736E0C4947}"/>
              </a:ext>
            </a:extLst>
          </p:cNvPr>
          <p:cNvSpPr txBox="1">
            <a:spLocks/>
          </p:cNvSpPr>
          <p:nvPr/>
        </p:nvSpPr>
        <p:spPr>
          <a:xfrm>
            <a:off x="8385663" y="4283361"/>
            <a:ext cx="193458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B3437F6-A46B-A44E-0A87-82C3C3F05ED3}"/>
              </a:ext>
            </a:extLst>
          </p:cNvPr>
          <p:cNvSpPr txBox="1">
            <a:spLocks/>
          </p:cNvSpPr>
          <p:nvPr/>
        </p:nvSpPr>
        <p:spPr>
          <a:xfrm>
            <a:off x="8360611" y="5135129"/>
            <a:ext cx="195963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6A975D8-7E22-33D7-4765-709C99849B27}"/>
              </a:ext>
            </a:extLst>
          </p:cNvPr>
          <p:cNvSpPr txBox="1">
            <a:spLocks/>
          </p:cNvSpPr>
          <p:nvPr/>
        </p:nvSpPr>
        <p:spPr>
          <a:xfrm>
            <a:off x="9302954" y="989023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6D34892-67C5-F113-1D9F-C045EE1B4600}"/>
              </a:ext>
            </a:extLst>
          </p:cNvPr>
          <p:cNvSpPr txBox="1">
            <a:spLocks/>
          </p:cNvSpPr>
          <p:nvPr/>
        </p:nvSpPr>
        <p:spPr>
          <a:xfrm>
            <a:off x="9290428" y="1815739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4720BA66-CE5C-E6C0-F3B8-9C766B90A4F1}"/>
              </a:ext>
            </a:extLst>
          </p:cNvPr>
          <p:cNvSpPr txBox="1">
            <a:spLocks/>
          </p:cNvSpPr>
          <p:nvPr/>
        </p:nvSpPr>
        <p:spPr>
          <a:xfrm>
            <a:off x="9302954" y="2667507"/>
            <a:ext cx="18357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2C89DF30-A43B-3F0D-9CF3-96BE630E6010}"/>
              </a:ext>
            </a:extLst>
          </p:cNvPr>
          <p:cNvSpPr txBox="1">
            <a:spLocks/>
          </p:cNvSpPr>
          <p:nvPr/>
        </p:nvSpPr>
        <p:spPr>
          <a:xfrm>
            <a:off x="9290428" y="3481697"/>
            <a:ext cx="157195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10470FB5-CEF5-597D-A61B-CB14D9857A84}"/>
              </a:ext>
            </a:extLst>
          </p:cNvPr>
          <p:cNvSpPr txBox="1">
            <a:spLocks/>
          </p:cNvSpPr>
          <p:nvPr/>
        </p:nvSpPr>
        <p:spPr>
          <a:xfrm>
            <a:off x="9302954" y="4270835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28B9E37E-50D0-38CF-3FA8-19283D744F28}"/>
              </a:ext>
            </a:extLst>
          </p:cNvPr>
          <p:cNvSpPr txBox="1">
            <a:spLocks/>
          </p:cNvSpPr>
          <p:nvPr/>
        </p:nvSpPr>
        <p:spPr>
          <a:xfrm>
            <a:off x="9290428" y="509755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50B1F561-1645-EFE0-D539-26ACBC11823A}"/>
              </a:ext>
            </a:extLst>
          </p:cNvPr>
          <p:cNvSpPr txBox="1">
            <a:spLocks/>
          </p:cNvSpPr>
          <p:nvPr/>
        </p:nvSpPr>
        <p:spPr>
          <a:xfrm>
            <a:off x="10195193" y="102660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644B84E8-53AD-9B4D-573A-6F471B365CE9}"/>
              </a:ext>
            </a:extLst>
          </p:cNvPr>
          <p:cNvSpPr txBox="1">
            <a:spLocks/>
          </p:cNvSpPr>
          <p:nvPr/>
        </p:nvSpPr>
        <p:spPr>
          <a:xfrm>
            <a:off x="10195193" y="1828265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4BE9F208-78BC-7D2E-9D36-F1644A19EC8C}"/>
              </a:ext>
            </a:extLst>
          </p:cNvPr>
          <p:cNvSpPr txBox="1">
            <a:spLocks/>
          </p:cNvSpPr>
          <p:nvPr/>
        </p:nvSpPr>
        <p:spPr>
          <a:xfrm>
            <a:off x="10182667" y="2654981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ECF4267D-88B5-D6BD-A9F4-B2FE42BE8EA1}"/>
              </a:ext>
            </a:extLst>
          </p:cNvPr>
          <p:cNvSpPr txBox="1">
            <a:spLocks/>
          </p:cNvSpPr>
          <p:nvPr/>
        </p:nvSpPr>
        <p:spPr>
          <a:xfrm>
            <a:off x="10195193" y="3481697"/>
            <a:ext cx="15582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DE3B09C1-9334-80D4-0796-1149C0911C99}"/>
              </a:ext>
            </a:extLst>
          </p:cNvPr>
          <p:cNvSpPr txBox="1">
            <a:spLocks/>
          </p:cNvSpPr>
          <p:nvPr/>
        </p:nvSpPr>
        <p:spPr>
          <a:xfrm>
            <a:off x="10195193" y="4333465"/>
            <a:ext cx="17708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C078F6F-DDB2-55C4-D683-1A53EB21348C}"/>
              </a:ext>
            </a:extLst>
          </p:cNvPr>
          <p:cNvSpPr txBox="1">
            <a:spLocks/>
          </p:cNvSpPr>
          <p:nvPr/>
        </p:nvSpPr>
        <p:spPr>
          <a:xfrm>
            <a:off x="10207719" y="5122603"/>
            <a:ext cx="1858279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7877661-FDCF-F23E-33DB-926F35E22417}"/>
              </a:ext>
            </a:extLst>
          </p:cNvPr>
          <p:cNvSpPr txBox="1">
            <a:spLocks/>
          </p:cNvSpPr>
          <p:nvPr/>
        </p:nvSpPr>
        <p:spPr>
          <a:xfrm>
            <a:off x="11073758" y="1026601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57DC9657-9E85-AD88-22A0-60030544CBEB}"/>
              </a:ext>
            </a:extLst>
          </p:cNvPr>
          <p:cNvSpPr txBox="1">
            <a:spLocks/>
          </p:cNvSpPr>
          <p:nvPr/>
        </p:nvSpPr>
        <p:spPr>
          <a:xfrm>
            <a:off x="11086284" y="1853317"/>
            <a:ext cx="193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88495289-5C00-55EE-6EC0-19DAC6A27D42}"/>
              </a:ext>
            </a:extLst>
          </p:cNvPr>
          <p:cNvSpPr txBox="1">
            <a:spLocks/>
          </p:cNvSpPr>
          <p:nvPr/>
        </p:nvSpPr>
        <p:spPr>
          <a:xfrm>
            <a:off x="11098810" y="2692559"/>
            <a:ext cx="18368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0F5F1DC-205A-733B-ADD6-42B708B3583C}"/>
              </a:ext>
            </a:extLst>
          </p:cNvPr>
          <p:cNvSpPr txBox="1">
            <a:spLocks/>
          </p:cNvSpPr>
          <p:nvPr/>
        </p:nvSpPr>
        <p:spPr>
          <a:xfrm>
            <a:off x="11073758" y="3469171"/>
            <a:ext cx="19796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4BFEF14-CA45-013A-AFED-13221A65B1EE}"/>
              </a:ext>
            </a:extLst>
          </p:cNvPr>
          <p:cNvSpPr txBox="1">
            <a:spLocks/>
          </p:cNvSpPr>
          <p:nvPr/>
        </p:nvSpPr>
        <p:spPr>
          <a:xfrm>
            <a:off x="11073758" y="4308413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679A28E8-6815-C05F-D02C-D189DCA1B73D}"/>
              </a:ext>
            </a:extLst>
          </p:cNvPr>
          <p:cNvSpPr txBox="1">
            <a:spLocks/>
          </p:cNvSpPr>
          <p:nvPr/>
        </p:nvSpPr>
        <p:spPr>
          <a:xfrm>
            <a:off x="11061232" y="5147655"/>
            <a:ext cx="17844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5A4DE174-3C18-A844-F6E9-4801905F4B37}"/>
              </a:ext>
            </a:extLst>
          </p:cNvPr>
          <p:cNvSpPr txBox="1">
            <a:spLocks/>
          </p:cNvSpPr>
          <p:nvPr/>
        </p:nvSpPr>
        <p:spPr>
          <a:xfrm>
            <a:off x="8348085" y="249989"/>
            <a:ext cx="224881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Akhar" panose="00000400000000000000" pitchFamily="2" charset="0"/>
              </a:rPr>
              <a:t>A</a:t>
            </a:r>
            <a:endParaRPr kumimoji="0" lang="en-CA" sz="4400" b="1" i="0" u="none" strike="noStrike" kern="1200" cap="none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3EB50DE9-8B93-A507-07F9-7E38DE66742A}"/>
              </a:ext>
            </a:extLst>
          </p:cNvPr>
          <p:cNvSpPr txBox="1">
            <a:spLocks/>
          </p:cNvSpPr>
          <p:nvPr/>
        </p:nvSpPr>
        <p:spPr>
          <a:xfrm>
            <a:off x="9290428" y="249989"/>
            <a:ext cx="25892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0D0FD85D-AC8D-7C2E-5519-31CE4710B32C}"/>
              </a:ext>
            </a:extLst>
          </p:cNvPr>
          <p:cNvSpPr txBox="1">
            <a:spLocks/>
          </p:cNvSpPr>
          <p:nvPr/>
        </p:nvSpPr>
        <p:spPr>
          <a:xfrm>
            <a:off x="10157615" y="275041"/>
            <a:ext cx="28957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1A2CA067-CC39-CA12-93D2-8334CEBDF371}"/>
              </a:ext>
            </a:extLst>
          </p:cNvPr>
          <p:cNvSpPr txBox="1">
            <a:spLocks/>
          </p:cNvSpPr>
          <p:nvPr/>
        </p:nvSpPr>
        <p:spPr>
          <a:xfrm>
            <a:off x="11048706" y="275041"/>
            <a:ext cx="18390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B8BB9764-8931-683F-592D-20FE2AE586EC}"/>
              </a:ext>
            </a:extLst>
          </p:cNvPr>
          <p:cNvSpPr txBox="1">
            <a:spLocks/>
          </p:cNvSpPr>
          <p:nvPr/>
        </p:nvSpPr>
        <p:spPr>
          <a:xfrm>
            <a:off x="8411863" y="5883720"/>
            <a:ext cx="184345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49DF3F05-1FB9-EB84-F79F-B4D3980BC88F}"/>
              </a:ext>
            </a:extLst>
          </p:cNvPr>
          <p:cNvSpPr txBox="1">
            <a:spLocks/>
          </p:cNvSpPr>
          <p:nvPr/>
        </p:nvSpPr>
        <p:spPr>
          <a:xfrm>
            <a:off x="9316628" y="5933824"/>
            <a:ext cx="178218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59C293B-ADA2-5CED-8CB3-2DE842FE365D}"/>
              </a:ext>
            </a:extLst>
          </p:cNvPr>
          <p:cNvSpPr txBox="1">
            <a:spLocks/>
          </p:cNvSpPr>
          <p:nvPr/>
        </p:nvSpPr>
        <p:spPr>
          <a:xfrm>
            <a:off x="10233919" y="5933824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8" name="3D Model 67" descr="Wall Brick">
                <a:extLst>
                  <a:ext uri="{FF2B5EF4-FFF2-40B4-BE49-F238E27FC236}">
                    <a16:creationId xmlns:a16="http://schemas.microsoft.com/office/drawing/2014/main" id="{E6F3B5DA-2368-93F4-1E1C-DA4BD9A8F38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34249034"/>
                  </p:ext>
                </p:extLst>
              </p:nvPr>
            </p:nvGraphicFramePr>
            <p:xfrm>
              <a:off x="5567735" y="3699406"/>
              <a:ext cx="1426678" cy="2796288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426678" cy="2796288"/>
                    </a:xfrm>
                    <a:prstGeom prst="rect">
                      <a:avLst/>
                    </a:prstGeom>
                  </am3d:spPr>
                  <am3d:camera>
                    <am3d:pos x="0" y="0" z="5616085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583" d="1000000"/>
                    <am3d:preTrans dx="2148770" dy="-183254" dz="-396966"/>
                    <am3d:scale>
                      <am3d:sx n="1000000" d="1000000"/>
                      <am3d:sy n="1000000" d="1000000"/>
                      <am3d:sz n="1000000" d="1000000"/>
                    </am3d:scale>
                    <am3d:rot ax="2496082" ay="4922189" az="2479564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354450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8" name="3D Model 67" descr="Wall Brick">
                <a:extLst>
                  <a:ext uri="{FF2B5EF4-FFF2-40B4-BE49-F238E27FC236}">
                    <a16:creationId xmlns:a16="http://schemas.microsoft.com/office/drawing/2014/main" id="{E6F3B5DA-2368-93F4-1E1C-DA4BD9A8F38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67735" y="3699406"/>
                <a:ext cx="1426678" cy="279628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36380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0.40833 0.3673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17" y="18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48148E-6 L -0.26068 -0.0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34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0" presetClass="entr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1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4" grpId="0"/>
    </p:bldLst>
  </p:timing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Rainbow presentation</Template>
  <TotalTime>2732</TotalTime>
  <Words>2369</Words>
  <Application>Microsoft Office PowerPoint</Application>
  <PresentationFormat>Widescreen</PresentationFormat>
  <Paragraphs>1172</Paragraphs>
  <Slides>46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Arial</vt:lpstr>
      <vt:lpstr>GurbaniAkhar</vt:lpstr>
      <vt:lpstr>Segoe Print</vt:lpstr>
      <vt:lpstr>Wingdings</vt:lpstr>
      <vt:lpstr>Nature Illustration 16x9</vt:lpstr>
      <vt:lpstr>PowerPoint Presentation</vt:lpstr>
      <vt:lpstr>Title and Content Layout with 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Today’s Lesson: SIHARI</vt:lpstr>
      <vt:lpstr>Let’s practice all of our SIHARI sounds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Now let’s put sounds together to make words.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</dc:title>
  <dc:creator>Gurmat Bibek</dc:creator>
  <cp:lastModifiedBy>Preetam Singh .</cp:lastModifiedBy>
  <cp:revision>42</cp:revision>
  <dcterms:created xsi:type="dcterms:W3CDTF">2022-01-12T04:26:16Z</dcterms:created>
  <dcterms:modified xsi:type="dcterms:W3CDTF">2025-05-17T17:26:20Z</dcterms:modified>
</cp:coreProperties>
</file>