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7" r:id="rId2"/>
    <p:sldId id="258" r:id="rId3"/>
    <p:sldId id="547" r:id="rId4"/>
    <p:sldId id="523" r:id="rId5"/>
    <p:sldId id="532" r:id="rId6"/>
    <p:sldId id="540" r:id="rId7"/>
    <p:sldId id="514" r:id="rId8"/>
    <p:sldId id="548" r:id="rId9"/>
    <p:sldId id="549" r:id="rId10"/>
    <p:sldId id="579" r:id="rId11"/>
    <p:sldId id="580" r:id="rId12"/>
    <p:sldId id="581" r:id="rId13"/>
    <p:sldId id="582" r:id="rId14"/>
    <p:sldId id="583" r:id="rId15"/>
    <p:sldId id="584" r:id="rId16"/>
    <p:sldId id="585" r:id="rId17"/>
    <p:sldId id="586" r:id="rId18"/>
    <p:sldId id="587" r:id="rId19"/>
    <p:sldId id="588" r:id="rId20"/>
    <p:sldId id="589" r:id="rId21"/>
    <p:sldId id="590" r:id="rId22"/>
    <p:sldId id="591" r:id="rId23"/>
    <p:sldId id="592" r:id="rId24"/>
    <p:sldId id="593" r:id="rId25"/>
    <p:sldId id="594" r:id="rId26"/>
    <p:sldId id="595" r:id="rId27"/>
    <p:sldId id="597" r:id="rId28"/>
    <p:sldId id="598" r:id="rId29"/>
    <p:sldId id="599" r:id="rId30"/>
    <p:sldId id="600" r:id="rId31"/>
    <p:sldId id="601" r:id="rId32"/>
    <p:sldId id="602" r:id="rId33"/>
    <p:sldId id="603" r:id="rId34"/>
    <p:sldId id="604" r:id="rId35"/>
    <p:sldId id="605" r:id="rId36"/>
    <p:sldId id="606" r:id="rId37"/>
    <p:sldId id="607" r:id="rId38"/>
    <p:sldId id="608" r:id="rId39"/>
    <p:sldId id="609" r:id="rId40"/>
    <p:sldId id="550" r:id="rId41"/>
    <p:sldId id="552" r:id="rId42"/>
    <p:sldId id="553" r:id="rId43"/>
    <p:sldId id="554" r:id="rId44"/>
    <p:sldId id="555" r:id="rId45"/>
    <p:sldId id="551" r:id="rId46"/>
    <p:sldId id="556" r:id="rId47"/>
    <p:sldId id="610" r:id="rId48"/>
    <p:sldId id="611" r:id="rId49"/>
    <p:sldId id="612" r:id="rId50"/>
    <p:sldId id="613" r:id="rId51"/>
    <p:sldId id="614" r:id="rId52"/>
    <p:sldId id="615" r:id="rId53"/>
    <p:sldId id="61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BA5"/>
    <a:srgbClr val="E6CFCA"/>
    <a:srgbClr val="E6E6E6"/>
    <a:srgbClr val="BD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660"/>
  </p:normalViewPr>
  <p:slideViewPr>
    <p:cSldViewPr snapToGrid="0">
      <p:cViewPr varScale="1">
        <p:scale>
          <a:sx n="92" d="100"/>
          <a:sy n="92" d="100"/>
        </p:scale>
        <p:origin x="60" y="3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5/17/2025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2T21:45:08.86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42 24575,'3'2'0,"38"39"0,2-3 0,2-1 0,62 39 0,-96-71 0,0 0 0,0 0 0,1-1 0,0 0 0,0-1 0,0-1 0,0 1 0,20-1 0,9-1 0,49-6 0,-71 3 0,-15 2 0,1-1 0,-1 1 0,0-1 0,0 0 0,0-1 0,0 1 0,0-1 0,0 0 0,0 0 0,-1 0 0,1 0 0,-1 0 0,6-6 0,-1 0 0,0-1 0,0 0 0,9-15 0,-2 2 0,7-3 0,-17 19 0,0 1 0,0-1 0,-1 0 0,7-12 0,-6 10 62,1 0 0,-1 1 0,1-1 0,12-11 0,13-16-1737,-22 21-5151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2T21:45:10.93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24575,'0'3'0,"0"9"0,0 8 0,0 8 0,0 3 0,0-1 0,0-2 0,0-2 0,0-2 0,0-2 0,0-5-8191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2T21:45:15.55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24575,'0'7'0,"0"9"0,0 5 0,0 3 0,0 0 0,0 4 0,0-1 0,0 0 0,0-3 0,0-4-8191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5/17/2025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5/17/2025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customXml" Target="../ink/ink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1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1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17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7.sv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7/06/relationships/model3d" Target="../media/model3d2.glb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7/06/relationships/model3d" Target="../media/model3d3.glb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microsoft.com/office/2017/06/relationships/model3d" Target="../media/model3d4.glb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microsoft.com/office/2017/06/relationships/model3d" Target="../media/model3d5.glb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3858" y="561143"/>
            <a:ext cx="6858002" cy="914400"/>
          </a:xfrm>
        </p:spPr>
        <p:txBody>
          <a:bodyPr/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Sikh Family Hub</a:t>
            </a:r>
          </a:p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Prem Ras Kids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E9104-1236-42DA-9EA3-96A89986FF1A}"/>
              </a:ext>
            </a:extLst>
          </p:cNvPr>
          <p:cNvSpPr/>
          <p:nvPr/>
        </p:nvSpPr>
        <p:spPr>
          <a:xfrm rot="1649159">
            <a:off x="207864" y="3758098"/>
            <a:ext cx="10166464" cy="11254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62181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MUHARNI: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Bihari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D97443-E717-4257-8B87-C4FBC29D5748}"/>
              </a:ext>
            </a:extLst>
          </p:cNvPr>
          <p:cNvSpPr/>
          <p:nvPr/>
        </p:nvSpPr>
        <p:spPr>
          <a:xfrm>
            <a:off x="154745" y="182880"/>
            <a:ext cx="11859064" cy="6355224"/>
          </a:xfrm>
          <a:prstGeom prst="rect">
            <a:avLst/>
          </a:prstGeom>
          <a:noFill/>
          <a:ln w="107950" cap="flat" cmpd="sng" algn="ctr">
            <a:solidFill>
              <a:srgbClr val="00B0F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8BBEF1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39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Title and Content Layout with List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Add </a:t>
            </a:r>
            <a:r>
              <a:t>your first </a:t>
            </a:r>
            <a:r>
              <a:rPr dirty="0"/>
              <a:t>bullet point here</a:t>
            </a:r>
          </a:p>
          <a:p>
            <a:r>
              <a:rPr dirty="0"/>
              <a:t>Add </a:t>
            </a:r>
            <a:r>
              <a:t>your second </a:t>
            </a:r>
            <a:r>
              <a:rPr dirty="0"/>
              <a:t>bullet point here</a:t>
            </a:r>
          </a:p>
          <a:p>
            <a:r>
              <a:rPr dirty="0"/>
              <a:t>Add your third bullet point here</a:t>
            </a:r>
          </a:p>
        </p:txBody>
      </p:sp>
      <p:pic>
        <p:nvPicPr>
          <p:cNvPr id="4" name="Video 6" title="Animated Clouds And Sun">
            <a:hlinkClick r:id="" action="ppaction://media"/>
            <a:extLst>
              <a:ext uri="{FF2B5EF4-FFF2-40B4-BE49-F238E27FC236}">
                <a16:creationId xmlns:a16="http://schemas.microsoft.com/office/drawing/2014/main" id="{112AE965-0C2A-4817-94D3-B9B9BE14AC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F3416E-8A5A-4BD1-89C2-4D4B748445C5}"/>
              </a:ext>
            </a:extLst>
          </p:cNvPr>
          <p:cNvSpPr/>
          <p:nvPr/>
        </p:nvSpPr>
        <p:spPr>
          <a:xfrm>
            <a:off x="-1015533" y="2360214"/>
            <a:ext cx="109766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Muharni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 Time!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001721-7F74-4ED7-8051-173C60A6B5B1}"/>
              </a:ext>
            </a:extLst>
          </p:cNvPr>
          <p:cNvSpPr txBox="1"/>
          <p:nvPr/>
        </p:nvSpPr>
        <p:spPr>
          <a:xfrm>
            <a:off x="3117714" y="3312847"/>
            <a:ext cx="61252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(Repeat 5 times)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6307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15018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291764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a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196126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3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86111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29342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96126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91299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316816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83600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78773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29342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96126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91299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316816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83600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78773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29342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96126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91299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16816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83600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78773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304290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71074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66247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9100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38787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2465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467130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7029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Badge 5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34A58D47-1543-414C-8BCF-CCE9C25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1144" y="2141627"/>
            <a:ext cx="914400" cy="914400"/>
          </a:xfrm>
          <a:prstGeom prst="rect">
            <a:avLst/>
          </a:prstGeom>
        </p:spPr>
      </p:pic>
      <p:pic>
        <p:nvPicPr>
          <p:cNvPr id="19" name="Graphic 18" descr="Badge 4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EC95C38-E9BB-4C32-A282-20D3A79ED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4456" y="2141627"/>
            <a:ext cx="914400" cy="914400"/>
          </a:xfrm>
          <a:prstGeom prst="rect">
            <a:avLst/>
          </a:prstGeom>
        </p:spPr>
      </p:pic>
      <p:pic>
        <p:nvPicPr>
          <p:cNvPr id="21" name="Graphic 20" descr="Badge 3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40D0969E-DDB1-48A1-A138-5062D5270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7768" y="2141627"/>
            <a:ext cx="914400" cy="914400"/>
          </a:xfrm>
          <a:prstGeom prst="rect">
            <a:avLst/>
          </a:prstGeom>
        </p:spPr>
      </p:pic>
      <p:pic>
        <p:nvPicPr>
          <p:cNvPr id="23" name="Graphic 22" descr="Badge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DCE82DDD-5BF4-48D6-95B4-1C0A465137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41080" y="2141627"/>
            <a:ext cx="914400" cy="9144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4DB6BCE-2DF7-481B-9147-C946D6F313F9}"/>
              </a:ext>
            </a:extLst>
          </p:cNvPr>
          <p:cNvSpPr/>
          <p:nvPr/>
        </p:nvSpPr>
        <p:spPr>
          <a:xfrm>
            <a:off x="2258291" y="722076"/>
            <a:ext cx="8091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Click to go back and repeat: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860438-BBA4-41EF-B444-8FC2C9ACBCCF}"/>
              </a:ext>
            </a:extLst>
          </p:cNvPr>
          <p:cNvSpPr/>
          <p:nvPr/>
        </p:nvSpPr>
        <p:spPr>
          <a:xfrm>
            <a:off x="1922150" y="5212594"/>
            <a:ext cx="9219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Done 5 repetitions? Move on 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97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11AA8-BCB8-4F88-94E3-753016D1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Lesson: </a:t>
            </a:r>
            <a:r>
              <a:rPr lang="en-CA" dirty="0" err="1"/>
              <a:t>biharei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9212B4-358E-AFC1-0BB7-23A0A80B7C56}"/>
              </a:ext>
            </a:extLst>
          </p:cNvPr>
          <p:cNvSpPr txBox="1"/>
          <p:nvPr/>
        </p:nvSpPr>
        <p:spPr>
          <a:xfrm>
            <a:off x="3047495" y="3245848"/>
            <a:ext cx="6094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F94D01-73B5-3C31-CFB5-BF2ABB10A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701" y="2284758"/>
            <a:ext cx="3145809" cy="443217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20A33FD-0900-96C5-1049-6EFB4A5B258C}"/>
                  </a:ext>
                </a:extLst>
              </p14:cNvPr>
              <p14:cNvContentPartPr/>
              <p14:nvPr/>
            </p14:nvContentPartPr>
            <p14:xfrm>
              <a:off x="5123269" y="3294137"/>
              <a:ext cx="274320" cy="97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20A33FD-0900-96C5-1049-6EFB4A5B258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14269" y="3285137"/>
                <a:ext cx="29196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DDB61AD-A085-9B8F-6821-4048BA369CFF}"/>
                  </a:ext>
                </a:extLst>
              </p14:cNvPr>
              <p14:cNvContentPartPr/>
              <p14:nvPr/>
            </p14:nvContentPartPr>
            <p14:xfrm>
              <a:off x="5174389" y="3105857"/>
              <a:ext cx="360" cy="87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DDB61AD-A085-9B8F-6821-4048BA369CF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65389" y="3097217"/>
                <a:ext cx="1800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C098DB0-FC3B-11B3-3499-9BA636758327}"/>
                  </a:ext>
                </a:extLst>
              </p14:cNvPr>
              <p14:cNvContentPartPr/>
              <p14:nvPr/>
            </p14:nvContentPartPr>
            <p14:xfrm>
              <a:off x="5290309" y="3076697"/>
              <a:ext cx="360" cy="79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C098DB0-FC3B-11B3-3499-9BA63675832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81309" y="3068057"/>
                <a:ext cx="18000" cy="9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85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376496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821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mph" presetSubtype="0" fill="remove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1991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6027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261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32877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5642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08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528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34405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7791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337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1581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0636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1581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0455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5" name="cashreg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526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2051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315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1262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37312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78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08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0610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44162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0994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0106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6963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7231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5" name="laser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3608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6715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800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12628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199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9628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20882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4309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08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0156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41484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5906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41484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691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5" name="camera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301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2552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880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2710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1704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6877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80479" y="548675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4308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27949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80479" y="548675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7296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B132-238E-45AE-BBFE-DBF3C23CD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Let’s practice all of our Bihari sounds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B44A2-D186-42DD-BBB9-D4B3DE70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Remember – it’s very important to focus on your correct </a:t>
            </a:r>
            <a:r>
              <a:rPr lang="en-CA" dirty="0" err="1"/>
              <a:t>PRONOUNCIATION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515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62160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208652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50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2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 tmFilter="0, 0; .2, .5; .8, .5; 1, 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2" dur="250" autoRev="1" fill="hold"/>
                                        <p:tgtEl>
                                          <p:spTgt spid="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221935"/>
              </p:ext>
            </p:extLst>
          </p:nvPr>
        </p:nvGraphicFramePr>
        <p:xfrm>
          <a:off x="275573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16816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04290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71074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66247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291764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58548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53721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04290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71074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66247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291764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58548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53721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16816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83600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66247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04290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71074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66247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291764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58548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53721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5931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2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 tmFilter="0, 0; .2, .5; .8, .5; 1, 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2" dur="250" autoRev="1" fill="hold"/>
                                        <p:tgtEl>
                                          <p:spTgt spid="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/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6880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1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1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 tmFilter="0, 0; .2, .5; .8, .5; 1, 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6" dur="250" autoRev="1" fill="hold"/>
                                        <p:tgtEl>
                                          <p:spTgt spid="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/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7333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0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5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5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0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5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178D3-F2DB-42D7-B6F1-53A456467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457" y="2562577"/>
            <a:ext cx="10058402" cy="1219200"/>
          </a:xfrm>
        </p:spPr>
        <p:txBody>
          <a:bodyPr/>
          <a:lstStyle/>
          <a:p>
            <a:r>
              <a:rPr lang="en-CA"/>
              <a:t>Now </a:t>
            </a:r>
            <a:r>
              <a:rPr lang="en-CA" dirty="0"/>
              <a:t>let’s put sounds together to </a:t>
            </a:r>
            <a:r>
              <a:rPr lang="en-CA"/>
              <a:t>make words</a:t>
            </a:r>
            <a:r>
              <a:rPr lang="en-C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511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839046"/>
              </p:ext>
            </p:extLst>
          </p:nvPr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429530"/>
              </p:ext>
            </p:extLst>
          </p:nvPr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905827"/>
              </p:ext>
            </p:extLst>
          </p:nvPr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061994"/>
              </p:ext>
            </p:extLst>
          </p:nvPr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53380" y="421776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713474"/>
              </p:ext>
            </p:extLst>
          </p:nvPr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736813"/>
              </p:ext>
            </p:extLst>
          </p:nvPr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438502"/>
              </p:ext>
            </p:extLst>
          </p:nvPr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042431"/>
              </p:ext>
            </p:extLst>
          </p:nvPr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normalizeH="0" baseline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</a:rPr>
              <a:t>eI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latin typeface="GurbaniAkhar" panose="00000400000000000000" pitchFamily="2" charset="0"/>
              </a:rPr>
              <a:t>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478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53380" y="421776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AI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2211006-1781-31E5-D406-0624D710FA24}"/>
              </a:ext>
            </a:extLst>
          </p:cNvPr>
          <p:cNvSpPr txBox="1"/>
          <p:nvPr/>
        </p:nvSpPr>
        <p:spPr>
          <a:xfrm>
            <a:off x="5624915" y="2660040"/>
            <a:ext cx="1104376" cy="83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tx2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lang="en-CA" sz="4400" b="1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tx2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404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4.81481E-6 L 0.40625 -0.105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3" y="-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0.27474 -0.0018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4" grpId="0"/>
      <p:bldP spid="7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53380" y="421776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AI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4" name="3D Model 73" descr="Martian Fly">
                <a:extLst>
                  <a:ext uri="{FF2B5EF4-FFF2-40B4-BE49-F238E27FC236}">
                    <a16:creationId xmlns:a16="http://schemas.microsoft.com/office/drawing/2014/main" id="{C67114EF-6162-41FA-E7EC-EE7F5CD624A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62597212"/>
                  </p:ext>
                </p:extLst>
              </p:nvPr>
            </p:nvGraphicFramePr>
            <p:xfrm>
              <a:off x="4788503" y="3247802"/>
              <a:ext cx="2790773" cy="3095566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790773" cy="3095566"/>
                    </a:xfrm>
                    <a:prstGeom prst="rect">
                      <a:avLst/>
                    </a:prstGeom>
                  </am3d:spPr>
                  <am3d:camera>
                    <am3d:pos x="0" y="0" z="7600309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6202401" d="1000000"/>
                    <am3d:preTrans dx="0" dy="-17429878" dz="770533"/>
                    <am3d:scale>
                      <am3d:sx n="1000000" d="1000000"/>
                      <am3d:sy n="1000000" d="1000000"/>
                      <am3d:sz n="1000000" d="1000000"/>
                    </am3d:scale>
                    <am3d:rot ax="773863" ay="-2216058" az="-470077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32437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4" name="3D Model 73" descr="Martian Fly">
                <a:extLst>
                  <a:ext uri="{FF2B5EF4-FFF2-40B4-BE49-F238E27FC236}">
                    <a16:creationId xmlns:a16="http://schemas.microsoft.com/office/drawing/2014/main" id="{C67114EF-6162-41FA-E7EC-EE7F5CD624A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88503" y="3247802"/>
                <a:ext cx="2790773" cy="309556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7701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0.19153 0.25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70" y="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7 L -0.20104 -0.1159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52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53380" y="421776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AI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2211006-1781-31E5-D406-0624D710FA24}"/>
              </a:ext>
            </a:extLst>
          </p:cNvPr>
          <p:cNvSpPr txBox="1"/>
          <p:nvPr/>
        </p:nvSpPr>
        <p:spPr>
          <a:xfrm>
            <a:off x="5624915" y="2660040"/>
            <a:ext cx="1104376" cy="83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fbI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tx2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8" name="3D Model 67" descr="Gift box">
                <a:extLst>
                  <a:ext uri="{FF2B5EF4-FFF2-40B4-BE49-F238E27FC236}">
                    <a16:creationId xmlns:a16="http://schemas.microsoft.com/office/drawing/2014/main" id="{C94FAB65-AB5D-2D9D-D1A7-FCA9A60AD6B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6212265"/>
                  </p:ext>
                </p:extLst>
              </p:nvPr>
            </p:nvGraphicFramePr>
            <p:xfrm>
              <a:off x="3993699" y="3118114"/>
              <a:ext cx="4954319" cy="3489896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954319" cy="3489896"/>
                    </a:xfrm>
                    <a:prstGeom prst="rect">
                      <a:avLst/>
                    </a:prstGeom>
                  </am3d:spPr>
                  <am3d:camera>
                    <am3d:pos x="0" y="0" z="5465123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995106" d="1000000"/>
                    <am3d:preTrans dx="0" dy="-5756765" dz="1"/>
                    <am3d:scale>
                      <am3d:sx n="1000000" d="1000000"/>
                      <am3d:sy n="1000000" d="1000000"/>
                      <am3d:sz n="1000000" d="1000000"/>
                    </am3d:scale>
                    <am3d:rot ax="1429803" ay="2743197" az="105286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37272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8" name="3D Model 67" descr="Gift box">
                <a:extLst>
                  <a:ext uri="{FF2B5EF4-FFF2-40B4-BE49-F238E27FC236}">
                    <a16:creationId xmlns:a16="http://schemas.microsoft.com/office/drawing/2014/main" id="{C94FAB65-AB5D-2D9D-D1A7-FCA9A60AD6B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93699" y="3118114"/>
                <a:ext cx="4954319" cy="348989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3624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0.33203 -0.2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2" y="-1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-0.35286 -0.477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43" y="-2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72" grpId="0"/>
      <p:bldP spid="7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412263"/>
              </p:ext>
            </p:extLst>
          </p:nvPr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53380" y="421776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AI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2211006-1781-31E5-D406-0624D710FA24}"/>
              </a:ext>
            </a:extLst>
          </p:cNvPr>
          <p:cNvSpPr txBox="1"/>
          <p:nvPr/>
        </p:nvSpPr>
        <p:spPr>
          <a:xfrm>
            <a:off x="5624915" y="2660040"/>
            <a:ext cx="1104376" cy="83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mkI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tx2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8" name="3D Model 67" descr="Prop Corn Wall A">
                <a:extLst>
                  <a:ext uri="{FF2B5EF4-FFF2-40B4-BE49-F238E27FC236}">
                    <a16:creationId xmlns:a16="http://schemas.microsoft.com/office/drawing/2014/main" id="{D4C266DB-315C-6D63-8266-37321E15946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26087408"/>
                  </p:ext>
                </p:extLst>
              </p:nvPr>
            </p:nvGraphicFramePr>
            <p:xfrm>
              <a:off x="4394576" y="3332348"/>
              <a:ext cx="3487575" cy="3424260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487575" cy="3424260"/>
                    </a:xfrm>
                    <a:prstGeom prst="rect">
                      <a:avLst/>
                    </a:prstGeom>
                  </am3d:spPr>
                  <am3d:camera>
                    <am3d:pos x="0" y="0" z="7262247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10" d="1000000"/>
                    <am3d:preTrans dx="0" dy="-16316435" dz="-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34184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8" name="3D Model 67" descr="Prop Corn Wall A">
                <a:extLst>
                  <a:ext uri="{FF2B5EF4-FFF2-40B4-BE49-F238E27FC236}">
                    <a16:creationId xmlns:a16="http://schemas.microsoft.com/office/drawing/2014/main" id="{D4C266DB-315C-6D63-8266-37321E15946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94576" y="3332348"/>
                <a:ext cx="3487575" cy="3424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4" name="3D Model 73" descr="Corn">
                <a:extLst>
                  <a:ext uri="{FF2B5EF4-FFF2-40B4-BE49-F238E27FC236}">
                    <a16:creationId xmlns:a16="http://schemas.microsoft.com/office/drawing/2014/main" id="{533142CB-D92C-9A5B-1BBE-32CE10BA161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43964595"/>
                  </p:ext>
                </p:extLst>
              </p:nvPr>
            </p:nvGraphicFramePr>
            <p:xfrm>
              <a:off x="3945202" y="656502"/>
              <a:ext cx="4704864" cy="1277743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4704864" cy="1277743"/>
                    </a:xfrm>
                    <a:prstGeom prst="rect">
                      <a:avLst/>
                    </a:prstGeom>
                  </am3d:spPr>
                  <am3d:camera>
                    <am3d:pos x="0" y="0" z="5006864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257578" d="1000000"/>
                    <am3d:preTrans dx="0" dy="-4520840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2397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4" name="3D Model 73" descr="Corn">
                <a:extLst>
                  <a:ext uri="{FF2B5EF4-FFF2-40B4-BE49-F238E27FC236}">
                    <a16:creationId xmlns:a16="http://schemas.microsoft.com/office/drawing/2014/main" id="{533142CB-D92C-9A5B-1BBE-32CE10BA161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45202" y="656502"/>
                <a:ext cx="4704864" cy="127774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3277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31 -0.00139 L 0.19635 0.2541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33" y="1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-0.20234 0.0027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17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7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568344"/>
              </p:ext>
            </p:extLst>
          </p:nvPr>
        </p:nvGraphicFramePr>
        <p:xfrm>
          <a:off x="8155667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785978"/>
              </p:ext>
            </p:extLst>
          </p:nvPr>
        </p:nvGraphicFramePr>
        <p:xfrm>
          <a:off x="9047906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007952"/>
              </p:ext>
            </p:extLst>
          </p:nvPr>
        </p:nvGraphicFramePr>
        <p:xfrm>
          <a:off x="9940145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780654"/>
              </p:ext>
            </p:extLst>
          </p:nvPr>
        </p:nvGraphicFramePr>
        <p:xfrm>
          <a:off x="10832384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8301768" y="1316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8326820" y="9333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8314294" y="174755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8326820" y="25617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8326820" y="338845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8314294" y="420264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8289242" y="50544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8301768" y="578092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9244111" y="1316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9231585" y="90831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9219059" y="17350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9231585" y="25867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9219059" y="340098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9231585" y="419012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9219059" y="501683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9206533" y="58310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10111298" y="1567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10123824" y="9458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10123824" y="174755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10111298" y="257426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10123824" y="340098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10123824" y="425275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10136350" y="50418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10123824" y="58310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11002389" y="1567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11002389" y="9458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11014915" y="17726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11027441" y="261184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11002389" y="338845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11002389" y="422770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10989863" y="50669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923621"/>
              </p:ext>
            </p:extLst>
          </p:nvPr>
        </p:nvGraphicFramePr>
        <p:xfrm>
          <a:off x="444623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432652"/>
              </p:ext>
            </p:extLst>
          </p:nvPr>
        </p:nvGraphicFramePr>
        <p:xfrm>
          <a:off x="1348240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589843"/>
              </p:ext>
            </p:extLst>
          </p:nvPr>
        </p:nvGraphicFramePr>
        <p:xfrm>
          <a:off x="2251857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181240"/>
              </p:ext>
            </p:extLst>
          </p:nvPr>
        </p:nvGraphicFramePr>
        <p:xfrm>
          <a:off x="3144096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554854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542328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554854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554854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542328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517276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1459619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1447093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1459619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1447093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1459619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1447093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2351858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2351858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2339332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2351858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2351858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2364384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3230423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3242949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3255475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3230423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3230423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3217897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504750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AI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1447093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2314280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3205371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568528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1473293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2390584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pic>
        <p:nvPicPr>
          <p:cNvPr id="74" name="Graphic 73" descr="Ant with solid fill">
            <a:extLst>
              <a:ext uri="{FF2B5EF4-FFF2-40B4-BE49-F238E27FC236}">
                <a16:creationId xmlns:a16="http://schemas.microsoft.com/office/drawing/2014/main" id="{CB06B26C-4409-1592-780F-F721C6BEB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1760" y="2977877"/>
            <a:ext cx="3553385" cy="355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5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36 0.00301 L 0.41368 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5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-0.25416 0.01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8" y="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8155667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9047906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9940145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10832384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8301768" y="1316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8326820" y="9333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8314294" y="174755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8326820" y="25617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8326820" y="338845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8314294" y="420264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8289242" y="50544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8301768" y="578092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9244111" y="1316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9231585" y="90831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9219059" y="17350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9231585" y="25867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9219059" y="340098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9231585" y="419012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9219059" y="501683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9206533" y="58310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10111298" y="1567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10123824" y="9458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10123824" y="174755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10111298" y="257426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10123824" y="340098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10123824" y="425275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10136350" y="50418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10123824" y="58310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11002389" y="1567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11002389" y="9458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11014915" y="17726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11027441" y="261184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11002389" y="338845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11002389" y="422770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10989863" y="50669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444623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1348240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2251857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3144096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554854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542328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554854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554854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542328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517276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1459619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1447093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1459619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1447093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1459619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1447093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2351858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2351858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2339332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2351858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2351858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2364384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3230423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3242949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3255475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3230423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3230423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3217897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504750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AI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1447093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2314280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3205371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568528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1473293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2390584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pic>
        <p:nvPicPr>
          <p:cNvPr id="1026" name="Picture 2" descr="Unforgettable Langar at Golden Temple - Swadesi">
            <a:extLst>
              <a:ext uri="{FF2B5EF4-FFF2-40B4-BE49-F238E27FC236}">
                <a16:creationId xmlns:a16="http://schemas.microsoft.com/office/drawing/2014/main" id="{E63F21F1-C542-C2B4-3562-6D3308BF2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1157288"/>
            <a:ext cx="6286500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215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0.41979 -0.115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90" y="-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L -0.40521 0.008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60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8155667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9047906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9940145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10832384" y="134656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8301768" y="1316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8326820" y="9333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8314294" y="174755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8326820" y="25617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8326820" y="338845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8314294" y="420264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8289242" y="50544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8301768" y="578092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9244111" y="1316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9231585" y="90831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9219059" y="17350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9231585" y="25867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9219059" y="340098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9231585" y="419012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9219059" y="501683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9206533" y="58310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10111298" y="1567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10123824" y="9458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10123824" y="174755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10111298" y="257426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10123824" y="340098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10123824" y="425275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10136350" y="50418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10123824" y="58310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11002389" y="1567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11002389" y="9458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11014915" y="17726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11027441" y="261184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11002389" y="338845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11002389" y="422770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10989863" y="50669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444623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1348240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2251857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3144096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554854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542328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554854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554854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542328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517276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1459619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1447093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1459619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1447093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1459619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1447093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2351858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2351858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2339332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2351858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2351858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2364384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3230423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3242949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3255475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3230423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3230423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3217897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504750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AI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1447093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2314280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3205371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568528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1473293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2390584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4" name="3D Model 73" descr="Rain">
                <a:extLst>
                  <a:ext uri="{FF2B5EF4-FFF2-40B4-BE49-F238E27FC236}">
                    <a16:creationId xmlns:a16="http://schemas.microsoft.com/office/drawing/2014/main" id="{BFF56FC4-F78A-DDAB-C5E1-C1FE4A65BDF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17757865"/>
                  </p:ext>
                </p:extLst>
              </p:nvPr>
            </p:nvGraphicFramePr>
            <p:xfrm>
              <a:off x="4457495" y="3076307"/>
              <a:ext cx="3357356" cy="309489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357356" cy="3094893"/>
                    </a:xfrm>
                    <a:prstGeom prst="rect">
                      <a:avLst/>
                    </a:prstGeom>
                  </am3d:spPr>
                  <am3d:camera>
                    <am3d:pos x="0" y="0" z="744460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072774" d="1000000"/>
                    <am3d:preTrans dx="983301" dy="-16559473" dz="-601184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32583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4" name="3D Model 73" descr="Rain">
                <a:extLst>
                  <a:ext uri="{FF2B5EF4-FFF2-40B4-BE49-F238E27FC236}">
                    <a16:creationId xmlns:a16="http://schemas.microsoft.com/office/drawing/2014/main" id="{BFF56FC4-F78A-DDAB-C5E1-C1FE4A65BD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57495" y="3076307"/>
                <a:ext cx="3357356" cy="309489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9084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11111E-6 L 0.19804 0.23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1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-0.14739 0.1307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70" y="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4" grpId="0"/>
    </p:bld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2516</TotalTime>
  <Words>1628</Words>
  <Application>Microsoft Office PowerPoint</Application>
  <PresentationFormat>Widescreen</PresentationFormat>
  <Paragraphs>1540</Paragraphs>
  <Slides>53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GurbaniAkhar</vt:lpstr>
      <vt:lpstr>Segoe Print</vt:lpstr>
      <vt:lpstr>Wingdings</vt:lpstr>
      <vt:lpstr>Nature Illustration 16x9</vt:lpstr>
      <vt:lpstr>PowerPoint Presentation</vt:lpstr>
      <vt:lpstr>Title and Content Layout with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Today’s Lesson: biharei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practice all of our Bihari sounds</vt:lpstr>
      <vt:lpstr>PowerPoint Presentation</vt:lpstr>
      <vt:lpstr>PowerPoint Presentation</vt:lpstr>
      <vt:lpstr>PowerPoint Presentation</vt:lpstr>
      <vt:lpstr>PowerPoint Presentation</vt:lpstr>
      <vt:lpstr>Now let’s put sounds together to make words.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</dc:title>
  <dc:creator>Gurmat Bibek</dc:creator>
  <cp:lastModifiedBy>Preetam Singh .</cp:lastModifiedBy>
  <cp:revision>41</cp:revision>
  <dcterms:created xsi:type="dcterms:W3CDTF">2022-01-12T04:26:16Z</dcterms:created>
  <dcterms:modified xsi:type="dcterms:W3CDTF">2025-05-17T17:25:40Z</dcterms:modified>
</cp:coreProperties>
</file>