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57" r:id="rId2"/>
    <p:sldId id="258" r:id="rId3"/>
    <p:sldId id="547" r:id="rId4"/>
    <p:sldId id="523" r:id="rId5"/>
    <p:sldId id="532" r:id="rId6"/>
    <p:sldId id="540" r:id="rId7"/>
    <p:sldId id="514" r:id="rId8"/>
    <p:sldId id="548" r:id="rId9"/>
    <p:sldId id="549" r:id="rId10"/>
    <p:sldId id="579" r:id="rId11"/>
    <p:sldId id="580" r:id="rId12"/>
    <p:sldId id="581" r:id="rId13"/>
    <p:sldId id="582" r:id="rId14"/>
    <p:sldId id="583" r:id="rId15"/>
    <p:sldId id="584" r:id="rId16"/>
    <p:sldId id="585" r:id="rId17"/>
    <p:sldId id="586" r:id="rId18"/>
    <p:sldId id="587" r:id="rId19"/>
    <p:sldId id="588" r:id="rId20"/>
    <p:sldId id="589" r:id="rId21"/>
    <p:sldId id="590" r:id="rId22"/>
    <p:sldId id="591" r:id="rId23"/>
    <p:sldId id="592" r:id="rId24"/>
    <p:sldId id="593" r:id="rId25"/>
    <p:sldId id="594" r:id="rId26"/>
    <p:sldId id="595" r:id="rId27"/>
    <p:sldId id="597" r:id="rId28"/>
    <p:sldId id="598" r:id="rId29"/>
    <p:sldId id="599" r:id="rId30"/>
    <p:sldId id="600" r:id="rId31"/>
    <p:sldId id="601" r:id="rId32"/>
    <p:sldId id="602" r:id="rId33"/>
    <p:sldId id="603" r:id="rId34"/>
    <p:sldId id="604" r:id="rId35"/>
    <p:sldId id="605" r:id="rId36"/>
    <p:sldId id="606" r:id="rId37"/>
    <p:sldId id="607" r:id="rId38"/>
    <p:sldId id="608" r:id="rId39"/>
    <p:sldId id="609" r:id="rId40"/>
    <p:sldId id="550" r:id="rId41"/>
    <p:sldId id="552" r:id="rId42"/>
    <p:sldId id="553" r:id="rId43"/>
    <p:sldId id="554" r:id="rId44"/>
    <p:sldId id="555" r:id="rId45"/>
    <p:sldId id="551" r:id="rId46"/>
    <p:sldId id="610" r:id="rId47"/>
    <p:sldId id="611" r:id="rId48"/>
    <p:sldId id="612" r:id="rId49"/>
    <p:sldId id="613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BA5"/>
    <a:srgbClr val="E6CFCA"/>
    <a:srgbClr val="E6E6E6"/>
    <a:srgbClr val="BD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7" autoAdjust="0"/>
    <p:restoredTop sz="94660"/>
  </p:normalViewPr>
  <p:slideViewPr>
    <p:cSldViewPr snapToGrid="0">
      <p:cViewPr varScale="1">
        <p:scale>
          <a:sx n="92" d="100"/>
          <a:sy n="92" d="100"/>
        </p:scale>
        <p:origin x="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5/17/2025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5/17/2025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5/17/2025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2.wav"/><Relationship Id="rId4" Type="http://schemas.openxmlformats.org/officeDocument/2006/relationships/image" Target="../media/image1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16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4.wav"/><Relationship Id="rId4" Type="http://schemas.openxmlformats.org/officeDocument/2006/relationships/image" Target="../media/image16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sv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microsoft.com/office/2017/06/relationships/model3d" Target="../media/model3d2.glb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6039" y="588852"/>
            <a:ext cx="6858002" cy="914400"/>
          </a:xfrm>
        </p:spPr>
        <p:txBody>
          <a:bodyPr/>
          <a:lstStyle/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Sikh Family Hub</a:t>
            </a:r>
            <a:b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Prem Ras Kids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E9104-1236-42DA-9EA3-96A89986FF1A}"/>
              </a:ext>
            </a:extLst>
          </p:cNvPr>
          <p:cNvSpPr/>
          <p:nvPr/>
        </p:nvSpPr>
        <p:spPr>
          <a:xfrm rot="1649159">
            <a:off x="52697" y="4302670"/>
            <a:ext cx="10166464" cy="112541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662181"/>
              </a:avLst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/>
                <a:solidFill>
                  <a:srgbClr val="6DC025"/>
                </a:solidFill>
                <a:effectLst/>
                <a:uLnTx/>
                <a:uFillTx/>
                <a:latin typeface="Segoe Print"/>
                <a:ea typeface="+mn-ea"/>
                <a:cs typeface="+mn-cs"/>
              </a:rPr>
              <a:t>MUHARNI: </a:t>
            </a:r>
            <a:br>
              <a:rPr kumimoji="0" lang="en-US" sz="4800" b="1" i="0" u="none" strike="noStrike" kern="1200" cap="none" spc="0" normalizeH="0" baseline="0" noProof="0" dirty="0">
                <a:ln/>
                <a:solidFill>
                  <a:srgbClr val="6DC025"/>
                </a:solidFill>
                <a:effectLst/>
                <a:uLnTx/>
                <a:uFillTx/>
                <a:latin typeface="Segoe Print"/>
                <a:ea typeface="+mn-ea"/>
                <a:cs typeface="+mn-cs"/>
              </a:rPr>
            </a:br>
            <a:r>
              <a:rPr kumimoji="0" lang="en-US" sz="4800" b="1" i="0" u="none" strike="noStrike" kern="1200" cap="none" spc="0" normalizeH="0" baseline="0" noProof="0" dirty="0" err="1">
                <a:ln/>
                <a:solidFill>
                  <a:srgbClr val="6DC025"/>
                </a:solidFill>
                <a:effectLst/>
                <a:uLnTx/>
                <a:uFillTx/>
                <a:latin typeface="Segoe Print"/>
                <a:ea typeface="+mn-ea"/>
                <a:cs typeface="+mn-cs"/>
              </a:rPr>
              <a:t>Aunkar</a:t>
            </a:r>
            <a:endParaRPr kumimoji="0" lang="en-US" sz="4800" b="1" i="0" u="none" strike="noStrike" kern="1200" cap="none" spc="0" normalizeH="0" baseline="0" noProof="0" dirty="0">
              <a:ln/>
              <a:solidFill>
                <a:srgbClr val="6DC025"/>
              </a:solidFill>
              <a:effectLst/>
              <a:uLnTx/>
              <a:uFillTx/>
              <a:latin typeface="Segoe Print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D97443-E717-4257-8B87-C4FBC29D5748}"/>
              </a:ext>
            </a:extLst>
          </p:cNvPr>
          <p:cNvSpPr/>
          <p:nvPr/>
        </p:nvSpPr>
        <p:spPr>
          <a:xfrm>
            <a:off x="154745" y="182880"/>
            <a:ext cx="11859064" cy="6355224"/>
          </a:xfrm>
          <a:prstGeom prst="rect">
            <a:avLst/>
          </a:prstGeom>
          <a:noFill/>
          <a:ln w="107950" cap="flat" cmpd="sng" algn="ctr">
            <a:solidFill>
              <a:srgbClr val="00B0F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8BBEF1"/>
              </a:solidFill>
              <a:effectLst/>
              <a:uLnTx/>
              <a:uFillTx/>
              <a:latin typeface="Segoe Prin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539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Title and Content Layout with List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Add </a:t>
            </a:r>
            <a:r>
              <a:t>your first </a:t>
            </a:r>
            <a:r>
              <a:rPr dirty="0"/>
              <a:t>bullet point here</a:t>
            </a:r>
          </a:p>
          <a:p>
            <a:r>
              <a:rPr dirty="0"/>
              <a:t>Add </a:t>
            </a:r>
            <a:r>
              <a:t>your second </a:t>
            </a:r>
            <a:r>
              <a:rPr dirty="0"/>
              <a:t>bullet point here</a:t>
            </a:r>
          </a:p>
          <a:p>
            <a:r>
              <a:rPr dirty="0"/>
              <a:t>Add your third bullet point here</a:t>
            </a:r>
          </a:p>
        </p:txBody>
      </p:sp>
      <p:pic>
        <p:nvPicPr>
          <p:cNvPr id="4" name="Video 6" title="Animated Clouds And Sun">
            <a:hlinkClick r:id="" action="ppaction://media"/>
            <a:extLst>
              <a:ext uri="{FF2B5EF4-FFF2-40B4-BE49-F238E27FC236}">
                <a16:creationId xmlns:a16="http://schemas.microsoft.com/office/drawing/2014/main" id="{112AE965-0C2A-4817-94D3-B9B9BE14AC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9F3416E-8A5A-4BD1-89C2-4D4B748445C5}"/>
              </a:ext>
            </a:extLst>
          </p:cNvPr>
          <p:cNvSpPr/>
          <p:nvPr/>
        </p:nvSpPr>
        <p:spPr>
          <a:xfrm>
            <a:off x="-1015533" y="2360214"/>
            <a:ext cx="1097661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rgbClr val="F3771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Segoe Print"/>
                <a:ea typeface="+mn-ea"/>
                <a:cs typeface="+mn-cs"/>
              </a:rPr>
              <a:t>Muharni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rgbClr val="F3771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Segoe Print"/>
                <a:ea typeface="+mn-ea"/>
                <a:cs typeface="+mn-cs"/>
              </a:rPr>
              <a:t> Time!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001721-7F74-4ED7-8051-173C60A6B5B1}"/>
              </a:ext>
            </a:extLst>
          </p:cNvPr>
          <p:cNvSpPr txBox="1"/>
          <p:nvPr/>
        </p:nvSpPr>
        <p:spPr>
          <a:xfrm>
            <a:off x="3117714" y="3312847"/>
            <a:ext cx="61252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(Repeat 5 times)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63074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0D6F1936-A2FD-4576-86C4-9F6DC4E6CF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150187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291764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83600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</a:t>
            </a:r>
            <a:r>
              <a:rPr lang="en-CA" sz="4400" b="1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e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6209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e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684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a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5459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6209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2548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21149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27426" y="23665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A26424C-216D-451B-9035-CE1B333C6A04}"/>
              </a:ext>
            </a:extLst>
          </p:cNvPr>
          <p:cNvSpPr txBox="1">
            <a:spLocks/>
          </p:cNvSpPr>
          <p:nvPr/>
        </p:nvSpPr>
        <p:spPr>
          <a:xfrm>
            <a:off x="1329342" y="106376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31C0F7A-5627-472D-8883-CA9F8E74D3CE}"/>
              </a:ext>
            </a:extLst>
          </p:cNvPr>
          <p:cNvSpPr txBox="1">
            <a:spLocks/>
          </p:cNvSpPr>
          <p:nvPr/>
        </p:nvSpPr>
        <p:spPr>
          <a:xfrm>
            <a:off x="2196126" y="106376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F9D6164-8D10-4697-B05E-0AAABFAC55F2}"/>
              </a:ext>
            </a:extLst>
          </p:cNvPr>
          <p:cNvSpPr txBox="1">
            <a:spLocks/>
          </p:cNvSpPr>
          <p:nvPr/>
        </p:nvSpPr>
        <p:spPr>
          <a:xfrm>
            <a:off x="3103212" y="106376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0B803-3F5C-41B8-BDB7-33A63D1DF9C7}"/>
              </a:ext>
            </a:extLst>
          </p:cNvPr>
          <p:cNvSpPr txBox="1">
            <a:spLocks/>
          </p:cNvSpPr>
          <p:nvPr/>
        </p:nvSpPr>
        <p:spPr>
          <a:xfrm>
            <a:off x="4038435" y="105761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24762F4-AFEE-4E46-B7EA-B4FE612A6BB2}"/>
              </a:ext>
            </a:extLst>
          </p:cNvPr>
          <p:cNvSpPr txBox="1">
            <a:spLocks/>
          </p:cNvSpPr>
          <p:nvPr/>
        </p:nvSpPr>
        <p:spPr>
          <a:xfrm>
            <a:off x="491299" y="105625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457B1AD-6FAB-4469-AC74-ABA5FDCC5407}"/>
              </a:ext>
            </a:extLst>
          </p:cNvPr>
          <p:cNvSpPr txBox="1">
            <a:spLocks/>
          </p:cNvSpPr>
          <p:nvPr/>
        </p:nvSpPr>
        <p:spPr>
          <a:xfrm>
            <a:off x="6733468" y="106375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2EF819EC-DC8F-41CF-8969-786737475ECA}"/>
              </a:ext>
            </a:extLst>
          </p:cNvPr>
          <p:cNvSpPr txBox="1">
            <a:spLocks/>
          </p:cNvSpPr>
          <p:nvPr/>
        </p:nvSpPr>
        <p:spPr>
          <a:xfrm>
            <a:off x="7629872" y="105470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0AABDBF1-D289-43A3-9CF7-050C09289299}"/>
              </a:ext>
            </a:extLst>
          </p:cNvPr>
          <p:cNvSpPr txBox="1">
            <a:spLocks/>
          </p:cNvSpPr>
          <p:nvPr/>
        </p:nvSpPr>
        <p:spPr>
          <a:xfrm>
            <a:off x="8509406" y="106908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0EC3F34A-B323-4E5F-A093-C17403F29888}"/>
              </a:ext>
            </a:extLst>
          </p:cNvPr>
          <p:cNvSpPr txBox="1">
            <a:spLocks/>
          </p:cNvSpPr>
          <p:nvPr/>
        </p:nvSpPr>
        <p:spPr>
          <a:xfrm>
            <a:off x="5836422" y="106832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035ED4DA-61B2-4663-A891-06415F1DC7AF}"/>
              </a:ext>
            </a:extLst>
          </p:cNvPr>
          <p:cNvSpPr txBox="1">
            <a:spLocks/>
          </p:cNvSpPr>
          <p:nvPr/>
        </p:nvSpPr>
        <p:spPr>
          <a:xfrm>
            <a:off x="4943684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379F24E-8EB7-4207-B59E-2F5328897F7C}"/>
              </a:ext>
            </a:extLst>
          </p:cNvPr>
          <p:cNvSpPr txBox="1">
            <a:spLocks/>
          </p:cNvSpPr>
          <p:nvPr/>
        </p:nvSpPr>
        <p:spPr>
          <a:xfrm>
            <a:off x="9411312" y="101316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70031D97-30AD-4E7D-8B3E-BD1FE3F54209}"/>
              </a:ext>
            </a:extLst>
          </p:cNvPr>
          <p:cNvSpPr txBox="1">
            <a:spLocks/>
          </p:cNvSpPr>
          <p:nvPr/>
        </p:nvSpPr>
        <p:spPr>
          <a:xfrm>
            <a:off x="10239952" y="107589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EBC73D3-E428-4DCE-93E9-AFEB02E599F5}"/>
              </a:ext>
            </a:extLst>
          </p:cNvPr>
          <p:cNvSpPr txBox="1">
            <a:spLocks/>
          </p:cNvSpPr>
          <p:nvPr/>
        </p:nvSpPr>
        <p:spPr>
          <a:xfrm>
            <a:off x="1316816" y="187795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D98E2F20-0008-42C8-896C-2AE593FEA133}"/>
              </a:ext>
            </a:extLst>
          </p:cNvPr>
          <p:cNvSpPr txBox="1">
            <a:spLocks/>
          </p:cNvSpPr>
          <p:nvPr/>
        </p:nvSpPr>
        <p:spPr>
          <a:xfrm>
            <a:off x="2183600" y="187795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ih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81029D4-BFBC-4650-9DD6-AE13D2A5C7D7}"/>
              </a:ext>
            </a:extLst>
          </p:cNvPr>
          <p:cNvSpPr txBox="1">
            <a:spLocks/>
          </p:cNvSpPr>
          <p:nvPr/>
        </p:nvSpPr>
        <p:spPr>
          <a:xfrm>
            <a:off x="3090686" y="187795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A2BD8711-DDC3-4059-8CE5-F1A025AA0648}"/>
              </a:ext>
            </a:extLst>
          </p:cNvPr>
          <p:cNvSpPr txBox="1">
            <a:spLocks/>
          </p:cNvSpPr>
          <p:nvPr/>
        </p:nvSpPr>
        <p:spPr>
          <a:xfrm>
            <a:off x="4025909" y="187180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10892309-E5D5-4258-A3AE-864C62A5B13F}"/>
              </a:ext>
            </a:extLst>
          </p:cNvPr>
          <p:cNvSpPr txBox="1">
            <a:spLocks/>
          </p:cNvSpPr>
          <p:nvPr/>
        </p:nvSpPr>
        <p:spPr>
          <a:xfrm>
            <a:off x="478773" y="187044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713594D-2998-4367-B12F-906C688270C9}"/>
              </a:ext>
            </a:extLst>
          </p:cNvPr>
          <p:cNvSpPr txBox="1">
            <a:spLocks/>
          </p:cNvSpPr>
          <p:nvPr/>
        </p:nvSpPr>
        <p:spPr>
          <a:xfrm>
            <a:off x="6720942" y="187794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796AC94D-4E7E-47C9-9C0E-2B4C5661EBDD}"/>
              </a:ext>
            </a:extLst>
          </p:cNvPr>
          <p:cNvSpPr txBox="1">
            <a:spLocks/>
          </p:cNvSpPr>
          <p:nvPr/>
        </p:nvSpPr>
        <p:spPr>
          <a:xfrm>
            <a:off x="7617346" y="186889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CCF735A0-67E8-404C-811C-091612DE54F3}"/>
              </a:ext>
            </a:extLst>
          </p:cNvPr>
          <p:cNvSpPr txBox="1">
            <a:spLocks/>
          </p:cNvSpPr>
          <p:nvPr/>
        </p:nvSpPr>
        <p:spPr>
          <a:xfrm>
            <a:off x="8496880" y="185822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9B061824-B666-415E-8C87-B9C88CE2FD89}"/>
              </a:ext>
            </a:extLst>
          </p:cNvPr>
          <p:cNvSpPr txBox="1">
            <a:spLocks/>
          </p:cNvSpPr>
          <p:nvPr/>
        </p:nvSpPr>
        <p:spPr>
          <a:xfrm>
            <a:off x="5823896" y="188251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60645BC-32D5-4200-9B17-D191A29C2DEE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52F0C41-A72A-4001-BF02-ED23825562C2}"/>
              </a:ext>
            </a:extLst>
          </p:cNvPr>
          <p:cNvSpPr txBox="1">
            <a:spLocks/>
          </p:cNvSpPr>
          <p:nvPr/>
        </p:nvSpPr>
        <p:spPr>
          <a:xfrm>
            <a:off x="9398786" y="182735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0F7414F-C0FB-4EA2-8C96-14393DCCFCF6}"/>
              </a:ext>
            </a:extLst>
          </p:cNvPr>
          <p:cNvSpPr txBox="1">
            <a:spLocks/>
          </p:cNvSpPr>
          <p:nvPr/>
        </p:nvSpPr>
        <p:spPr>
          <a:xfrm>
            <a:off x="10227426" y="186503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D93DC311-7AFB-4FE5-B389-631EF514B734}"/>
              </a:ext>
            </a:extLst>
          </p:cNvPr>
          <p:cNvSpPr txBox="1">
            <a:spLocks/>
          </p:cNvSpPr>
          <p:nvPr/>
        </p:nvSpPr>
        <p:spPr>
          <a:xfrm>
            <a:off x="1329342" y="269214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E9F21588-DA9D-4FF1-80D3-30A40E846A12}"/>
              </a:ext>
            </a:extLst>
          </p:cNvPr>
          <p:cNvSpPr txBox="1">
            <a:spLocks/>
          </p:cNvSpPr>
          <p:nvPr/>
        </p:nvSpPr>
        <p:spPr>
          <a:xfrm>
            <a:off x="2196126" y="269214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A57E8C05-D8AD-4B33-BFED-704A19A9AFB1}"/>
              </a:ext>
            </a:extLst>
          </p:cNvPr>
          <p:cNvSpPr txBox="1">
            <a:spLocks/>
          </p:cNvSpPr>
          <p:nvPr/>
        </p:nvSpPr>
        <p:spPr>
          <a:xfrm>
            <a:off x="3103212" y="269214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7EDAAE72-960D-4693-BA80-A830444DEE9F}"/>
              </a:ext>
            </a:extLst>
          </p:cNvPr>
          <p:cNvSpPr txBox="1">
            <a:spLocks/>
          </p:cNvSpPr>
          <p:nvPr/>
        </p:nvSpPr>
        <p:spPr>
          <a:xfrm>
            <a:off x="4038435" y="268599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64E61276-ED60-4100-BF25-B57B1A901EC4}"/>
              </a:ext>
            </a:extLst>
          </p:cNvPr>
          <p:cNvSpPr txBox="1">
            <a:spLocks/>
          </p:cNvSpPr>
          <p:nvPr/>
        </p:nvSpPr>
        <p:spPr>
          <a:xfrm>
            <a:off x="491299" y="26846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9300667-8C0D-4E2E-A999-A69B69B77F32}"/>
              </a:ext>
            </a:extLst>
          </p:cNvPr>
          <p:cNvSpPr txBox="1">
            <a:spLocks/>
          </p:cNvSpPr>
          <p:nvPr/>
        </p:nvSpPr>
        <p:spPr>
          <a:xfrm>
            <a:off x="6733468" y="269213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91B6388-481A-426A-873C-8F7072831728}"/>
              </a:ext>
            </a:extLst>
          </p:cNvPr>
          <p:cNvSpPr txBox="1">
            <a:spLocks/>
          </p:cNvSpPr>
          <p:nvPr/>
        </p:nvSpPr>
        <p:spPr>
          <a:xfrm>
            <a:off x="7629872" y="268308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436D381D-BF6A-4355-8ECF-BED7E111F766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DEE50E9B-9B30-4D9E-BA21-154973BBB396}"/>
              </a:ext>
            </a:extLst>
          </p:cNvPr>
          <p:cNvSpPr txBox="1">
            <a:spLocks/>
          </p:cNvSpPr>
          <p:nvPr/>
        </p:nvSpPr>
        <p:spPr>
          <a:xfrm>
            <a:off x="5836422" y="269670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5E4B1527-ECD5-4E97-B02C-2767273B9438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479A6E8-A3D9-4C6F-A3CD-2EF18C8F9912}"/>
              </a:ext>
            </a:extLst>
          </p:cNvPr>
          <p:cNvSpPr txBox="1">
            <a:spLocks/>
          </p:cNvSpPr>
          <p:nvPr/>
        </p:nvSpPr>
        <p:spPr>
          <a:xfrm>
            <a:off x="9411312" y="264154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245724B-CAD8-4484-8EFF-76BEDAD75DDE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29760390-2460-4C8C-BE18-72DC3ABC2D70}"/>
              </a:ext>
            </a:extLst>
          </p:cNvPr>
          <p:cNvSpPr txBox="1">
            <a:spLocks/>
          </p:cNvSpPr>
          <p:nvPr/>
        </p:nvSpPr>
        <p:spPr>
          <a:xfrm>
            <a:off x="1329342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CE715EA-2450-47B5-A76A-FED2287D9FB1}"/>
              </a:ext>
            </a:extLst>
          </p:cNvPr>
          <p:cNvSpPr txBox="1">
            <a:spLocks/>
          </p:cNvSpPr>
          <p:nvPr/>
        </p:nvSpPr>
        <p:spPr>
          <a:xfrm>
            <a:off x="2196126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DBA32BAE-AFC7-47A3-9ABA-CE98F714CC62}"/>
              </a:ext>
            </a:extLst>
          </p:cNvPr>
          <p:cNvSpPr txBox="1">
            <a:spLocks/>
          </p:cNvSpPr>
          <p:nvPr/>
        </p:nvSpPr>
        <p:spPr>
          <a:xfrm>
            <a:off x="3103212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92C8E846-0812-49F7-96EB-1DBC1A1A5247}"/>
              </a:ext>
            </a:extLst>
          </p:cNvPr>
          <p:cNvSpPr txBox="1">
            <a:spLocks/>
          </p:cNvSpPr>
          <p:nvPr/>
        </p:nvSpPr>
        <p:spPr>
          <a:xfrm>
            <a:off x="4038435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1F33596D-A847-4857-9814-A49C5EBABFC7}"/>
              </a:ext>
            </a:extLst>
          </p:cNvPr>
          <p:cNvSpPr txBox="1">
            <a:spLocks/>
          </p:cNvSpPr>
          <p:nvPr/>
        </p:nvSpPr>
        <p:spPr>
          <a:xfrm>
            <a:off x="491299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479516C0-D3D7-446B-A0D9-B8D1ED246F66}"/>
              </a:ext>
            </a:extLst>
          </p:cNvPr>
          <p:cNvSpPr txBox="1">
            <a:spLocks/>
          </p:cNvSpPr>
          <p:nvPr/>
        </p:nvSpPr>
        <p:spPr>
          <a:xfrm>
            <a:off x="6733468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C6FA34CC-41C1-4E5A-A662-40CAF6B3F96A}"/>
              </a:ext>
            </a:extLst>
          </p:cNvPr>
          <p:cNvSpPr txBox="1">
            <a:spLocks/>
          </p:cNvSpPr>
          <p:nvPr/>
        </p:nvSpPr>
        <p:spPr>
          <a:xfrm>
            <a:off x="7629872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AFCAB88C-9D52-439F-85EC-2909F2840E38}"/>
              </a:ext>
            </a:extLst>
          </p:cNvPr>
          <p:cNvSpPr txBox="1">
            <a:spLocks/>
          </p:cNvSpPr>
          <p:nvPr/>
        </p:nvSpPr>
        <p:spPr>
          <a:xfrm>
            <a:off x="8509406" y="34991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D994B55-BCCA-4F60-BBDF-A639E0C47526}"/>
              </a:ext>
            </a:extLst>
          </p:cNvPr>
          <p:cNvSpPr txBox="1">
            <a:spLocks/>
          </p:cNvSpPr>
          <p:nvPr/>
        </p:nvSpPr>
        <p:spPr>
          <a:xfrm>
            <a:off x="5836422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65750F1A-B19F-495A-9BF1-5CB19554FB8D}"/>
              </a:ext>
            </a:extLst>
          </p:cNvPr>
          <p:cNvSpPr txBox="1">
            <a:spLocks/>
          </p:cNvSpPr>
          <p:nvPr/>
        </p:nvSpPr>
        <p:spPr>
          <a:xfrm>
            <a:off x="4943684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F558CF0C-F14B-45C8-B3C6-1693AEB9F75F}"/>
              </a:ext>
            </a:extLst>
          </p:cNvPr>
          <p:cNvSpPr txBox="1">
            <a:spLocks/>
          </p:cNvSpPr>
          <p:nvPr/>
        </p:nvSpPr>
        <p:spPr>
          <a:xfrm>
            <a:off x="9411312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1A8F02E8-F469-42A9-9EE3-E64F08E82A1F}"/>
              </a:ext>
            </a:extLst>
          </p:cNvPr>
          <p:cNvSpPr txBox="1">
            <a:spLocks/>
          </p:cNvSpPr>
          <p:nvPr/>
        </p:nvSpPr>
        <p:spPr>
          <a:xfrm>
            <a:off x="10239952" y="35059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16BE8A3-EB9B-4DA4-AED5-54A23EDF5AEB}"/>
              </a:ext>
            </a:extLst>
          </p:cNvPr>
          <p:cNvSpPr txBox="1">
            <a:spLocks/>
          </p:cNvSpPr>
          <p:nvPr/>
        </p:nvSpPr>
        <p:spPr>
          <a:xfrm>
            <a:off x="1316816" y="433305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E7C34884-BDE8-4A65-BE3E-B0E8BBF217DA}"/>
              </a:ext>
            </a:extLst>
          </p:cNvPr>
          <p:cNvSpPr txBox="1">
            <a:spLocks/>
          </p:cNvSpPr>
          <p:nvPr/>
        </p:nvSpPr>
        <p:spPr>
          <a:xfrm>
            <a:off x="2183600" y="433305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4E1D76BD-A920-4493-B953-B9603CD2B4A2}"/>
              </a:ext>
            </a:extLst>
          </p:cNvPr>
          <p:cNvSpPr txBox="1">
            <a:spLocks/>
          </p:cNvSpPr>
          <p:nvPr/>
        </p:nvSpPr>
        <p:spPr>
          <a:xfrm>
            <a:off x="3090686" y="433304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6DE60E7E-69F2-4A63-8B51-937787B9EE42}"/>
              </a:ext>
            </a:extLst>
          </p:cNvPr>
          <p:cNvSpPr txBox="1">
            <a:spLocks/>
          </p:cNvSpPr>
          <p:nvPr/>
        </p:nvSpPr>
        <p:spPr>
          <a:xfrm>
            <a:off x="4025909" y="432689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464D381-DB6D-4613-94F5-B6F50B2D569C}"/>
              </a:ext>
            </a:extLst>
          </p:cNvPr>
          <p:cNvSpPr txBox="1">
            <a:spLocks/>
          </p:cNvSpPr>
          <p:nvPr/>
        </p:nvSpPr>
        <p:spPr>
          <a:xfrm>
            <a:off x="478773" y="432554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D83BC1-78A0-4476-8548-F086905A459A}"/>
              </a:ext>
            </a:extLst>
          </p:cNvPr>
          <p:cNvSpPr txBox="1">
            <a:spLocks/>
          </p:cNvSpPr>
          <p:nvPr/>
        </p:nvSpPr>
        <p:spPr>
          <a:xfrm>
            <a:off x="6720942" y="433304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9C8572EB-EAB3-4ACF-A0E1-3553DE739DA6}"/>
              </a:ext>
            </a:extLst>
          </p:cNvPr>
          <p:cNvSpPr txBox="1">
            <a:spLocks/>
          </p:cNvSpPr>
          <p:nvPr/>
        </p:nvSpPr>
        <p:spPr>
          <a:xfrm>
            <a:off x="7617346" y="432399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8A690AD-1E22-4277-9371-32415CFE5049}"/>
              </a:ext>
            </a:extLst>
          </p:cNvPr>
          <p:cNvSpPr txBox="1">
            <a:spLocks/>
          </p:cNvSpPr>
          <p:nvPr/>
        </p:nvSpPr>
        <p:spPr>
          <a:xfrm>
            <a:off x="8496880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FD837548-8112-410E-B899-6463FCFCEF5D}"/>
              </a:ext>
            </a:extLst>
          </p:cNvPr>
          <p:cNvSpPr txBox="1">
            <a:spLocks/>
          </p:cNvSpPr>
          <p:nvPr/>
        </p:nvSpPr>
        <p:spPr>
          <a:xfrm>
            <a:off x="5823896" y="433760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B33FF849-7A1F-442C-A84D-069BEEA33892}"/>
              </a:ext>
            </a:extLst>
          </p:cNvPr>
          <p:cNvSpPr txBox="1">
            <a:spLocks/>
          </p:cNvSpPr>
          <p:nvPr/>
        </p:nvSpPr>
        <p:spPr>
          <a:xfrm>
            <a:off x="4931158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169059FF-2093-407B-B67B-1A3F74C84707}"/>
              </a:ext>
            </a:extLst>
          </p:cNvPr>
          <p:cNvSpPr txBox="1">
            <a:spLocks/>
          </p:cNvSpPr>
          <p:nvPr/>
        </p:nvSpPr>
        <p:spPr>
          <a:xfrm>
            <a:off x="9398786" y="428244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451C5BF-DBCB-408C-A7CC-A72C75C913D8}"/>
              </a:ext>
            </a:extLst>
          </p:cNvPr>
          <p:cNvSpPr txBox="1">
            <a:spLocks/>
          </p:cNvSpPr>
          <p:nvPr/>
        </p:nvSpPr>
        <p:spPr>
          <a:xfrm>
            <a:off x="10227426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FF26327F-5F62-4DF6-BECB-A323E48D6108}"/>
              </a:ext>
            </a:extLst>
          </p:cNvPr>
          <p:cNvSpPr txBox="1">
            <a:spLocks/>
          </p:cNvSpPr>
          <p:nvPr/>
        </p:nvSpPr>
        <p:spPr>
          <a:xfrm>
            <a:off x="1291764" y="51848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AA14075D-BB63-4301-9B24-208AA7F0C494}"/>
              </a:ext>
            </a:extLst>
          </p:cNvPr>
          <p:cNvSpPr txBox="1">
            <a:spLocks/>
          </p:cNvSpPr>
          <p:nvPr/>
        </p:nvSpPr>
        <p:spPr>
          <a:xfrm>
            <a:off x="2158548" y="51848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38ADBB62-EFCB-46D6-A1BE-D68D8F880AB1}"/>
              </a:ext>
            </a:extLst>
          </p:cNvPr>
          <p:cNvSpPr txBox="1">
            <a:spLocks/>
          </p:cNvSpPr>
          <p:nvPr/>
        </p:nvSpPr>
        <p:spPr>
          <a:xfrm>
            <a:off x="3065634" y="51848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5E818101-0A02-4DB4-8471-118E15C16932}"/>
              </a:ext>
            </a:extLst>
          </p:cNvPr>
          <p:cNvSpPr txBox="1">
            <a:spLocks/>
          </p:cNvSpPr>
          <p:nvPr/>
        </p:nvSpPr>
        <p:spPr>
          <a:xfrm>
            <a:off x="4000857" y="51786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7CDA8945-1F18-4E58-A272-6C265F035F89}"/>
              </a:ext>
            </a:extLst>
          </p:cNvPr>
          <p:cNvSpPr txBox="1">
            <a:spLocks/>
          </p:cNvSpPr>
          <p:nvPr/>
        </p:nvSpPr>
        <p:spPr>
          <a:xfrm>
            <a:off x="453721" y="51773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601250F7-C43E-47BD-AF7A-F29814820E8B}"/>
              </a:ext>
            </a:extLst>
          </p:cNvPr>
          <p:cNvSpPr txBox="1">
            <a:spLocks/>
          </p:cNvSpPr>
          <p:nvPr/>
        </p:nvSpPr>
        <p:spPr>
          <a:xfrm>
            <a:off x="6695890" y="51848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DA32E0E9-4EA3-432D-8FFD-352D273AA6DF}"/>
              </a:ext>
            </a:extLst>
          </p:cNvPr>
          <p:cNvSpPr txBox="1">
            <a:spLocks/>
          </p:cNvSpPr>
          <p:nvPr/>
        </p:nvSpPr>
        <p:spPr>
          <a:xfrm>
            <a:off x="7592294" y="51757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EF89569-A667-4B08-A227-A9C4B4C04A4C}"/>
              </a:ext>
            </a:extLst>
          </p:cNvPr>
          <p:cNvSpPr txBox="1">
            <a:spLocks/>
          </p:cNvSpPr>
          <p:nvPr/>
        </p:nvSpPr>
        <p:spPr>
          <a:xfrm>
            <a:off x="8471828" y="516508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10D05DD6-8948-4C20-9B27-B522C73B4D48}"/>
              </a:ext>
            </a:extLst>
          </p:cNvPr>
          <p:cNvSpPr txBox="1">
            <a:spLocks/>
          </p:cNvSpPr>
          <p:nvPr/>
        </p:nvSpPr>
        <p:spPr>
          <a:xfrm>
            <a:off x="5798844" y="51893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0C7E5AC7-0E0E-46EC-AFE2-F1F73265E2C0}"/>
              </a:ext>
            </a:extLst>
          </p:cNvPr>
          <p:cNvSpPr txBox="1">
            <a:spLocks/>
          </p:cNvSpPr>
          <p:nvPr/>
        </p:nvSpPr>
        <p:spPr>
          <a:xfrm>
            <a:off x="4906106" y="515070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42CBBC9-892B-45B5-B0DD-311FD6AE79A9}"/>
              </a:ext>
            </a:extLst>
          </p:cNvPr>
          <p:cNvSpPr txBox="1">
            <a:spLocks/>
          </p:cNvSpPr>
          <p:nvPr/>
        </p:nvSpPr>
        <p:spPr>
          <a:xfrm>
            <a:off x="9373734" y="51342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90019AC6-9611-4BEA-ABC9-90777074AFF9}"/>
              </a:ext>
            </a:extLst>
          </p:cNvPr>
          <p:cNvSpPr txBox="1">
            <a:spLocks/>
          </p:cNvSpPr>
          <p:nvPr/>
        </p:nvSpPr>
        <p:spPr>
          <a:xfrm>
            <a:off x="10202374" y="51718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B2731F3-38C3-4B5F-960C-B51A39A0B189}"/>
              </a:ext>
            </a:extLst>
          </p:cNvPr>
          <p:cNvSpPr txBox="1">
            <a:spLocks/>
          </p:cNvSpPr>
          <p:nvPr/>
        </p:nvSpPr>
        <p:spPr>
          <a:xfrm>
            <a:off x="1304290" y="591132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C3046F4E-5A40-4C4C-9B38-C7C4D03714CA}"/>
              </a:ext>
            </a:extLst>
          </p:cNvPr>
          <p:cNvSpPr txBox="1">
            <a:spLocks/>
          </p:cNvSpPr>
          <p:nvPr/>
        </p:nvSpPr>
        <p:spPr>
          <a:xfrm>
            <a:off x="2171074" y="591132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24501546-9FD9-4A64-AF24-20F5CB57D86F}"/>
              </a:ext>
            </a:extLst>
          </p:cNvPr>
          <p:cNvSpPr txBox="1">
            <a:spLocks/>
          </p:cNvSpPr>
          <p:nvPr/>
        </p:nvSpPr>
        <p:spPr>
          <a:xfrm>
            <a:off x="3078160" y="591132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E2435145-AF7E-423D-A813-E329A63E8BFB}"/>
              </a:ext>
            </a:extLst>
          </p:cNvPr>
          <p:cNvSpPr txBox="1">
            <a:spLocks/>
          </p:cNvSpPr>
          <p:nvPr/>
        </p:nvSpPr>
        <p:spPr>
          <a:xfrm>
            <a:off x="4013383" y="59051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69BD20B4-AFA9-4406-9C08-7F7C81F414DF}"/>
              </a:ext>
            </a:extLst>
          </p:cNvPr>
          <p:cNvSpPr txBox="1">
            <a:spLocks/>
          </p:cNvSpPr>
          <p:nvPr/>
        </p:nvSpPr>
        <p:spPr>
          <a:xfrm>
            <a:off x="466247" y="590381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06D8729C-4287-422B-98DF-7E6886CBB03D}"/>
              </a:ext>
            </a:extLst>
          </p:cNvPr>
          <p:cNvSpPr txBox="1">
            <a:spLocks/>
          </p:cNvSpPr>
          <p:nvPr/>
        </p:nvSpPr>
        <p:spPr>
          <a:xfrm>
            <a:off x="6708416" y="591132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7EB9D25C-9B10-401E-BD89-8448F5056054}"/>
              </a:ext>
            </a:extLst>
          </p:cNvPr>
          <p:cNvSpPr txBox="1">
            <a:spLocks/>
          </p:cNvSpPr>
          <p:nvPr/>
        </p:nvSpPr>
        <p:spPr>
          <a:xfrm>
            <a:off x="7604820" y="590226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E2477CB0-3C04-41BA-B1A8-B82D38C50C82}"/>
              </a:ext>
            </a:extLst>
          </p:cNvPr>
          <p:cNvSpPr txBox="1">
            <a:spLocks/>
          </p:cNvSpPr>
          <p:nvPr/>
        </p:nvSpPr>
        <p:spPr>
          <a:xfrm>
            <a:off x="8484354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039BFC18-3B95-40D5-879B-3DB0D92362EC}"/>
              </a:ext>
            </a:extLst>
          </p:cNvPr>
          <p:cNvSpPr txBox="1">
            <a:spLocks/>
          </p:cNvSpPr>
          <p:nvPr/>
        </p:nvSpPr>
        <p:spPr>
          <a:xfrm>
            <a:off x="5811370" y="591588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ACCC31E9-0FF4-464D-8C05-916919067788}"/>
              </a:ext>
            </a:extLst>
          </p:cNvPr>
          <p:cNvSpPr txBox="1">
            <a:spLocks/>
          </p:cNvSpPr>
          <p:nvPr/>
        </p:nvSpPr>
        <p:spPr>
          <a:xfrm>
            <a:off x="4918632" y="58772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721C4618-DF05-43B9-A2C2-AEABDED80300}"/>
              </a:ext>
            </a:extLst>
          </p:cNvPr>
          <p:cNvSpPr txBox="1">
            <a:spLocks/>
          </p:cNvSpPr>
          <p:nvPr/>
        </p:nvSpPr>
        <p:spPr>
          <a:xfrm>
            <a:off x="9386260" y="586072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BBD1B461-6982-43E4-ACC5-083731E872C3}"/>
              </a:ext>
            </a:extLst>
          </p:cNvPr>
          <p:cNvSpPr txBox="1">
            <a:spLocks/>
          </p:cNvSpPr>
          <p:nvPr/>
        </p:nvSpPr>
        <p:spPr>
          <a:xfrm>
            <a:off x="10214900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30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B9C7C7AE-3F23-4634-8293-539A3C096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386111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41868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208652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15738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50961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503825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45994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42398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21932" y="21731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48948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56210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23838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52478" y="22412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817E048-FD09-40ED-9F76-32549D3E0480}"/>
              </a:ext>
            </a:extLst>
          </p:cNvPr>
          <p:cNvSpPr txBox="1">
            <a:spLocks/>
          </p:cNvSpPr>
          <p:nvPr/>
        </p:nvSpPr>
        <p:spPr>
          <a:xfrm>
            <a:off x="1329342" y="102618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9AF36E7-F213-4F38-84F4-EC41EF9019A6}"/>
              </a:ext>
            </a:extLst>
          </p:cNvPr>
          <p:cNvSpPr txBox="1">
            <a:spLocks/>
          </p:cNvSpPr>
          <p:nvPr/>
        </p:nvSpPr>
        <p:spPr>
          <a:xfrm>
            <a:off x="2196126" y="102618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479D83A9-6729-4AD2-AB07-24ED595CD1CE}"/>
              </a:ext>
            </a:extLst>
          </p:cNvPr>
          <p:cNvSpPr txBox="1">
            <a:spLocks/>
          </p:cNvSpPr>
          <p:nvPr/>
        </p:nvSpPr>
        <p:spPr>
          <a:xfrm>
            <a:off x="3103212" y="102618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EA8BBF57-5D64-4149-ABB2-27678A800DB8}"/>
              </a:ext>
            </a:extLst>
          </p:cNvPr>
          <p:cNvSpPr txBox="1">
            <a:spLocks/>
          </p:cNvSpPr>
          <p:nvPr/>
        </p:nvSpPr>
        <p:spPr>
          <a:xfrm>
            <a:off x="4038435" y="102003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E1B8C26-37A9-4A1D-B080-E92BD625C0C6}"/>
              </a:ext>
            </a:extLst>
          </p:cNvPr>
          <p:cNvSpPr txBox="1">
            <a:spLocks/>
          </p:cNvSpPr>
          <p:nvPr/>
        </p:nvSpPr>
        <p:spPr>
          <a:xfrm>
            <a:off x="491299" y="101867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183EB2C-EE1D-4E87-8B04-14FC44C566FC}"/>
              </a:ext>
            </a:extLst>
          </p:cNvPr>
          <p:cNvSpPr txBox="1">
            <a:spLocks/>
          </p:cNvSpPr>
          <p:nvPr/>
        </p:nvSpPr>
        <p:spPr>
          <a:xfrm>
            <a:off x="6733468" y="102618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98820F2-8D60-4959-8BF7-44BCBC670DF4}"/>
              </a:ext>
            </a:extLst>
          </p:cNvPr>
          <p:cNvSpPr txBox="1">
            <a:spLocks/>
          </p:cNvSpPr>
          <p:nvPr/>
        </p:nvSpPr>
        <p:spPr>
          <a:xfrm>
            <a:off x="7629872" y="101712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AA4F0B9-0810-4441-B544-4E604D9BD650}"/>
              </a:ext>
            </a:extLst>
          </p:cNvPr>
          <p:cNvSpPr txBox="1">
            <a:spLocks/>
          </p:cNvSpPr>
          <p:nvPr/>
        </p:nvSpPr>
        <p:spPr>
          <a:xfrm>
            <a:off x="8509406" y="9939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C553E48-3C03-4E94-BA16-5940168AFA02}"/>
              </a:ext>
            </a:extLst>
          </p:cNvPr>
          <p:cNvSpPr txBox="1">
            <a:spLocks/>
          </p:cNvSpPr>
          <p:nvPr/>
        </p:nvSpPr>
        <p:spPr>
          <a:xfrm>
            <a:off x="5836422" y="103074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1A9FD54-B503-4CB8-ADC4-A6D012D39528}"/>
              </a:ext>
            </a:extLst>
          </p:cNvPr>
          <p:cNvSpPr txBox="1">
            <a:spLocks/>
          </p:cNvSpPr>
          <p:nvPr/>
        </p:nvSpPr>
        <p:spPr>
          <a:xfrm>
            <a:off x="4943684" y="101712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619D158-83BB-4F3A-84C3-ECA7C01C40DC}"/>
              </a:ext>
            </a:extLst>
          </p:cNvPr>
          <p:cNvSpPr txBox="1">
            <a:spLocks/>
          </p:cNvSpPr>
          <p:nvPr/>
        </p:nvSpPr>
        <p:spPr>
          <a:xfrm>
            <a:off x="9411312" y="97558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2498069-29E3-4C41-BAEB-9C84FA5DDA11}"/>
              </a:ext>
            </a:extLst>
          </p:cNvPr>
          <p:cNvSpPr txBox="1">
            <a:spLocks/>
          </p:cNvSpPr>
          <p:nvPr/>
        </p:nvSpPr>
        <p:spPr>
          <a:xfrm>
            <a:off x="10239952" y="10007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46524E2-ECA6-4F82-8AE2-14508721DBD7}"/>
              </a:ext>
            </a:extLst>
          </p:cNvPr>
          <p:cNvSpPr txBox="1">
            <a:spLocks/>
          </p:cNvSpPr>
          <p:nvPr/>
        </p:nvSpPr>
        <p:spPr>
          <a:xfrm>
            <a:off x="1316816" y="185290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34AE1FF6-3D26-4934-84FF-D3C72EE67864}"/>
              </a:ext>
            </a:extLst>
          </p:cNvPr>
          <p:cNvSpPr txBox="1">
            <a:spLocks/>
          </p:cNvSpPr>
          <p:nvPr/>
        </p:nvSpPr>
        <p:spPr>
          <a:xfrm>
            <a:off x="2183600" y="185290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2C09AE92-9518-4FE0-9FF4-6CCEA37E8D42}"/>
              </a:ext>
            </a:extLst>
          </p:cNvPr>
          <p:cNvSpPr txBox="1">
            <a:spLocks/>
          </p:cNvSpPr>
          <p:nvPr/>
        </p:nvSpPr>
        <p:spPr>
          <a:xfrm>
            <a:off x="3090686" y="185290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F3B71FAD-85E4-4606-9689-A741AF4358F2}"/>
              </a:ext>
            </a:extLst>
          </p:cNvPr>
          <p:cNvSpPr txBox="1">
            <a:spLocks/>
          </p:cNvSpPr>
          <p:nvPr/>
        </p:nvSpPr>
        <p:spPr>
          <a:xfrm>
            <a:off x="4025909" y="184674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9B3C4961-8166-4B62-8190-04F43C192600}"/>
              </a:ext>
            </a:extLst>
          </p:cNvPr>
          <p:cNvSpPr txBox="1">
            <a:spLocks/>
          </p:cNvSpPr>
          <p:nvPr/>
        </p:nvSpPr>
        <p:spPr>
          <a:xfrm>
            <a:off x="478773" y="184539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5C78B42-24FE-4584-A479-7C1A050E6CA4}"/>
              </a:ext>
            </a:extLst>
          </p:cNvPr>
          <p:cNvSpPr txBox="1">
            <a:spLocks/>
          </p:cNvSpPr>
          <p:nvPr/>
        </p:nvSpPr>
        <p:spPr>
          <a:xfrm>
            <a:off x="6720942" y="185289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0F88C2F6-7042-4226-83BC-EFC619414727}"/>
              </a:ext>
            </a:extLst>
          </p:cNvPr>
          <p:cNvSpPr txBox="1">
            <a:spLocks/>
          </p:cNvSpPr>
          <p:nvPr/>
        </p:nvSpPr>
        <p:spPr>
          <a:xfrm>
            <a:off x="7617346" y="184384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D077B60-87D3-4E65-A141-4267234CD82D}"/>
              </a:ext>
            </a:extLst>
          </p:cNvPr>
          <p:cNvSpPr txBox="1">
            <a:spLocks/>
          </p:cNvSpPr>
          <p:nvPr/>
        </p:nvSpPr>
        <p:spPr>
          <a:xfrm>
            <a:off x="8496880" y="182064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CF87164D-D99A-445B-AE94-4443857EE15D}"/>
              </a:ext>
            </a:extLst>
          </p:cNvPr>
          <p:cNvSpPr txBox="1">
            <a:spLocks/>
          </p:cNvSpPr>
          <p:nvPr/>
        </p:nvSpPr>
        <p:spPr>
          <a:xfrm>
            <a:off x="5823896" y="185746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DF28ED5-CC9C-437A-9E59-DF9EF723E6C6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056F729-69A3-4F56-BD51-FDB07FC8A3DF}"/>
              </a:ext>
            </a:extLst>
          </p:cNvPr>
          <p:cNvSpPr txBox="1">
            <a:spLocks/>
          </p:cNvSpPr>
          <p:nvPr/>
        </p:nvSpPr>
        <p:spPr>
          <a:xfrm>
            <a:off x="9398786" y="180230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50E8EB9-0698-4AD5-9203-84233EBC2225}"/>
              </a:ext>
            </a:extLst>
          </p:cNvPr>
          <p:cNvSpPr txBox="1">
            <a:spLocks/>
          </p:cNvSpPr>
          <p:nvPr/>
        </p:nvSpPr>
        <p:spPr>
          <a:xfrm>
            <a:off x="10227426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6820C44-F2E8-4C35-B217-C75857D45AD4}"/>
              </a:ext>
            </a:extLst>
          </p:cNvPr>
          <p:cNvSpPr txBox="1">
            <a:spLocks/>
          </p:cNvSpPr>
          <p:nvPr/>
        </p:nvSpPr>
        <p:spPr>
          <a:xfrm>
            <a:off x="1329342" y="270467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74C97103-C9C3-42D0-97C0-C339BEF31D53}"/>
              </a:ext>
            </a:extLst>
          </p:cNvPr>
          <p:cNvSpPr txBox="1">
            <a:spLocks/>
          </p:cNvSpPr>
          <p:nvPr/>
        </p:nvSpPr>
        <p:spPr>
          <a:xfrm>
            <a:off x="2196126" y="270467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D716010C-2A0D-49FB-963F-CF28A4CCD998}"/>
              </a:ext>
            </a:extLst>
          </p:cNvPr>
          <p:cNvSpPr txBox="1">
            <a:spLocks/>
          </p:cNvSpPr>
          <p:nvPr/>
        </p:nvSpPr>
        <p:spPr>
          <a:xfrm>
            <a:off x="3103212" y="270466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8389088A-B421-45D5-BABA-BDF5CEEA3AF3}"/>
              </a:ext>
            </a:extLst>
          </p:cNvPr>
          <p:cNvSpPr txBox="1">
            <a:spLocks/>
          </p:cNvSpPr>
          <p:nvPr/>
        </p:nvSpPr>
        <p:spPr>
          <a:xfrm>
            <a:off x="4038435" y="269851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B4219663-F53F-4AF3-A570-687F4ED1BF69}"/>
              </a:ext>
            </a:extLst>
          </p:cNvPr>
          <p:cNvSpPr txBox="1">
            <a:spLocks/>
          </p:cNvSpPr>
          <p:nvPr/>
        </p:nvSpPr>
        <p:spPr>
          <a:xfrm>
            <a:off x="491299" y="26971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B2DDC259-E214-4752-B8AE-A6FBDB8DDADF}"/>
              </a:ext>
            </a:extLst>
          </p:cNvPr>
          <p:cNvSpPr txBox="1">
            <a:spLocks/>
          </p:cNvSpPr>
          <p:nvPr/>
        </p:nvSpPr>
        <p:spPr>
          <a:xfrm>
            <a:off x="6733468" y="270466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3E485D5-AF6E-467B-B514-7BDE5A198058}"/>
              </a:ext>
            </a:extLst>
          </p:cNvPr>
          <p:cNvSpPr txBox="1">
            <a:spLocks/>
          </p:cNvSpPr>
          <p:nvPr/>
        </p:nvSpPr>
        <p:spPr>
          <a:xfrm>
            <a:off x="7629872" y="269561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9784CBE1-BACC-4ADF-8F9E-037076E24079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29D90E8-5217-4774-9785-D44B844471D3}"/>
              </a:ext>
            </a:extLst>
          </p:cNvPr>
          <p:cNvSpPr txBox="1">
            <a:spLocks/>
          </p:cNvSpPr>
          <p:nvPr/>
        </p:nvSpPr>
        <p:spPr>
          <a:xfrm>
            <a:off x="5836422" y="270922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7B9D0BC9-3C3C-44BB-BD1C-A9C2A265997F}"/>
              </a:ext>
            </a:extLst>
          </p:cNvPr>
          <p:cNvSpPr txBox="1">
            <a:spLocks/>
          </p:cNvSpPr>
          <p:nvPr/>
        </p:nvSpPr>
        <p:spPr>
          <a:xfrm>
            <a:off x="4943684" y="269561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953AAEA2-5E0E-4DA2-BFED-0EA37B657719}"/>
              </a:ext>
            </a:extLst>
          </p:cNvPr>
          <p:cNvSpPr txBox="1">
            <a:spLocks/>
          </p:cNvSpPr>
          <p:nvPr/>
        </p:nvSpPr>
        <p:spPr>
          <a:xfrm>
            <a:off x="9411312" y="265406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F5783E82-32C0-4C65-97A8-AA8D301703E8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09352CF9-F170-4A68-9C42-53E5B054EC1D}"/>
              </a:ext>
            </a:extLst>
          </p:cNvPr>
          <p:cNvSpPr txBox="1">
            <a:spLocks/>
          </p:cNvSpPr>
          <p:nvPr/>
        </p:nvSpPr>
        <p:spPr>
          <a:xfrm>
            <a:off x="1316816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728BFB2-21B6-4174-842B-3D546FDFC72B}"/>
              </a:ext>
            </a:extLst>
          </p:cNvPr>
          <p:cNvSpPr txBox="1">
            <a:spLocks/>
          </p:cNvSpPr>
          <p:nvPr/>
        </p:nvSpPr>
        <p:spPr>
          <a:xfrm>
            <a:off x="2183600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61A3216A-B255-4EF7-BA0F-181ABA6B3827}"/>
              </a:ext>
            </a:extLst>
          </p:cNvPr>
          <p:cNvSpPr txBox="1">
            <a:spLocks/>
          </p:cNvSpPr>
          <p:nvPr/>
        </p:nvSpPr>
        <p:spPr>
          <a:xfrm>
            <a:off x="3090686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EF99370-A6FF-442F-BC72-4B210F32D5DF}"/>
              </a:ext>
            </a:extLst>
          </p:cNvPr>
          <p:cNvSpPr txBox="1">
            <a:spLocks/>
          </p:cNvSpPr>
          <p:nvPr/>
        </p:nvSpPr>
        <p:spPr>
          <a:xfrm>
            <a:off x="4025909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30A6A4D-37F9-40B7-95D2-E371C6F83C41}"/>
              </a:ext>
            </a:extLst>
          </p:cNvPr>
          <p:cNvSpPr txBox="1">
            <a:spLocks/>
          </p:cNvSpPr>
          <p:nvPr/>
        </p:nvSpPr>
        <p:spPr>
          <a:xfrm>
            <a:off x="478773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33E56640-96E0-4D36-ADE9-658079484F69}"/>
              </a:ext>
            </a:extLst>
          </p:cNvPr>
          <p:cNvSpPr txBox="1">
            <a:spLocks/>
          </p:cNvSpPr>
          <p:nvPr/>
        </p:nvSpPr>
        <p:spPr>
          <a:xfrm>
            <a:off x="6720942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DBA42B72-E8EB-45E5-ADA8-960DB0A41D3F}"/>
              </a:ext>
            </a:extLst>
          </p:cNvPr>
          <p:cNvSpPr txBox="1">
            <a:spLocks/>
          </p:cNvSpPr>
          <p:nvPr/>
        </p:nvSpPr>
        <p:spPr>
          <a:xfrm>
            <a:off x="7617346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C89E03-2B18-4118-90C8-E5555D3F924B}"/>
              </a:ext>
            </a:extLst>
          </p:cNvPr>
          <p:cNvSpPr txBox="1">
            <a:spLocks/>
          </p:cNvSpPr>
          <p:nvPr/>
        </p:nvSpPr>
        <p:spPr>
          <a:xfrm>
            <a:off x="8496880" y="34866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E4A7811F-381F-45EF-B4FB-4CDD012555E9}"/>
              </a:ext>
            </a:extLst>
          </p:cNvPr>
          <p:cNvSpPr txBox="1">
            <a:spLocks/>
          </p:cNvSpPr>
          <p:nvPr/>
        </p:nvSpPr>
        <p:spPr>
          <a:xfrm>
            <a:off x="5823896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70FE585D-FF6A-4746-8034-81774BAD2292}"/>
              </a:ext>
            </a:extLst>
          </p:cNvPr>
          <p:cNvSpPr txBox="1">
            <a:spLocks/>
          </p:cNvSpPr>
          <p:nvPr/>
        </p:nvSpPr>
        <p:spPr>
          <a:xfrm>
            <a:off x="4931158" y="35098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C6739453-D171-4291-9100-0E08D7EA4F1D}"/>
              </a:ext>
            </a:extLst>
          </p:cNvPr>
          <p:cNvSpPr txBox="1">
            <a:spLocks/>
          </p:cNvSpPr>
          <p:nvPr/>
        </p:nvSpPr>
        <p:spPr>
          <a:xfrm>
            <a:off x="9398786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823A545-0F60-4E0C-80F0-84C06053EE49}"/>
              </a:ext>
            </a:extLst>
          </p:cNvPr>
          <p:cNvSpPr txBox="1">
            <a:spLocks/>
          </p:cNvSpPr>
          <p:nvPr/>
        </p:nvSpPr>
        <p:spPr>
          <a:xfrm>
            <a:off x="10227426" y="34934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6020EB7-D846-4A1F-B45D-994CA454EFC4}"/>
              </a:ext>
            </a:extLst>
          </p:cNvPr>
          <p:cNvSpPr txBox="1">
            <a:spLocks/>
          </p:cNvSpPr>
          <p:nvPr/>
        </p:nvSpPr>
        <p:spPr>
          <a:xfrm>
            <a:off x="1329342" y="430800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26B8C01C-C812-4F23-A036-EAB8A1132AA7}"/>
              </a:ext>
            </a:extLst>
          </p:cNvPr>
          <p:cNvSpPr txBox="1">
            <a:spLocks/>
          </p:cNvSpPr>
          <p:nvPr/>
        </p:nvSpPr>
        <p:spPr>
          <a:xfrm>
            <a:off x="2196126" y="430799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73FBEB4-7E8D-4B3A-8B2D-3D720D7B7827}"/>
              </a:ext>
            </a:extLst>
          </p:cNvPr>
          <p:cNvSpPr txBox="1">
            <a:spLocks/>
          </p:cNvSpPr>
          <p:nvPr/>
        </p:nvSpPr>
        <p:spPr>
          <a:xfrm>
            <a:off x="3103212" y="430799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6AD7A99-F44F-4F43-98C8-9C335D18C1D1}"/>
              </a:ext>
            </a:extLst>
          </p:cNvPr>
          <p:cNvSpPr txBox="1">
            <a:spLocks/>
          </p:cNvSpPr>
          <p:nvPr/>
        </p:nvSpPr>
        <p:spPr>
          <a:xfrm>
            <a:off x="4038435" y="430184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F82E31F8-0D57-4AD5-8D73-3F32A2A3ACA7}"/>
              </a:ext>
            </a:extLst>
          </p:cNvPr>
          <p:cNvSpPr txBox="1">
            <a:spLocks/>
          </p:cNvSpPr>
          <p:nvPr/>
        </p:nvSpPr>
        <p:spPr>
          <a:xfrm>
            <a:off x="491299" y="430048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B496D15E-06ED-4824-8775-CB7A7623F313}"/>
              </a:ext>
            </a:extLst>
          </p:cNvPr>
          <p:cNvSpPr txBox="1">
            <a:spLocks/>
          </p:cNvSpPr>
          <p:nvPr/>
        </p:nvSpPr>
        <p:spPr>
          <a:xfrm>
            <a:off x="6733468" y="430799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33CDBE4-0742-48BD-AE19-ACC3465F7239}"/>
              </a:ext>
            </a:extLst>
          </p:cNvPr>
          <p:cNvSpPr txBox="1">
            <a:spLocks/>
          </p:cNvSpPr>
          <p:nvPr/>
        </p:nvSpPr>
        <p:spPr>
          <a:xfrm>
            <a:off x="7629872" y="429894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FDE4858F-EC63-4D6E-BB46-A77C12569B8C}"/>
              </a:ext>
            </a:extLst>
          </p:cNvPr>
          <p:cNvSpPr txBox="1">
            <a:spLocks/>
          </p:cNvSpPr>
          <p:nvPr/>
        </p:nvSpPr>
        <p:spPr>
          <a:xfrm>
            <a:off x="8509406" y="427574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C84F1EF1-54BB-48F3-8A0E-332DC110F0D2}"/>
              </a:ext>
            </a:extLst>
          </p:cNvPr>
          <p:cNvSpPr txBox="1">
            <a:spLocks/>
          </p:cNvSpPr>
          <p:nvPr/>
        </p:nvSpPr>
        <p:spPr>
          <a:xfrm>
            <a:off x="5836422" y="431255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FDED093A-4492-49A2-9D42-2B03387263C8}"/>
              </a:ext>
            </a:extLst>
          </p:cNvPr>
          <p:cNvSpPr txBox="1">
            <a:spLocks/>
          </p:cNvSpPr>
          <p:nvPr/>
        </p:nvSpPr>
        <p:spPr>
          <a:xfrm>
            <a:off x="4943684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80A03A36-8708-49E8-843B-3D2040B399FF}"/>
              </a:ext>
            </a:extLst>
          </p:cNvPr>
          <p:cNvSpPr txBox="1">
            <a:spLocks/>
          </p:cNvSpPr>
          <p:nvPr/>
        </p:nvSpPr>
        <p:spPr>
          <a:xfrm>
            <a:off x="9411312" y="425739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74B07F2-BF39-4C6F-8826-CD47695499DC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BC28718C-739C-4D30-9D35-8C914E47FB7D}"/>
              </a:ext>
            </a:extLst>
          </p:cNvPr>
          <p:cNvSpPr txBox="1">
            <a:spLocks/>
          </p:cNvSpPr>
          <p:nvPr/>
        </p:nvSpPr>
        <p:spPr>
          <a:xfrm>
            <a:off x="1316816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7CF5C9A9-7BBF-4D9F-9B16-18432DD11DB1}"/>
              </a:ext>
            </a:extLst>
          </p:cNvPr>
          <p:cNvSpPr txBox="1">
            <a:spLocks/>
          </p:cNvSpPr>
          <p:nvPr/>
        </p:nvSpPr>
        <p:spPr>
          <a:xfrm>
            <a:off x="2183600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1B7B294-4309-4D45-BD41-3A1B9157B6E8}"/>
              </a:ext>
            </a:extLst>
          </p:cNvPr>
          <p:cNvSpPr txBox="1">
            <a:spLocks/>
          </p:cNvSpPr>
          <p:nvPr/>
        </p:nvSpPr>
        <p:spPr>
          <a:xfrm>
            <a:off x="3090686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B1334900-914E-4100-852A-0CF9C023292E}"/>
              </a:ext>
            </a:extLst>
          </p:cNvPr>
          <p:cNvSpPr txBox="1">
            <a:spLocks/>
          </p:cNvSpPr>
          <p:nvPr/>
        </p:nvSpPr>
        <p:spPr>
          <a:xfrm>
            <a:off x="4025909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ED0DF613-9F0E-4FCB-B37D-7552EDA3D94B}"/>
              </a:ext>
            </a:extLst>
          </p:cNvPr>
          <p:cNvSpPr txBox="1">
            <a:spLocks/>
          </p:cNvSpPr>
          <p:nvPr/>
        </p:nvSpPr>
        <p:spPr>
          <a:xfrm>
            <a:off x="478773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400D683-22B1-41B5-A1F9-21D7A526014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552C7B43-0B84-4548-91E5-F8588C3A73D9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9F72DDC-E1F9-4495-9001-07D0740C1B0A}"/>
              </a:ext>
            </a:extLst>
          </p:cNvPr>
          <p:cNvSpPr txBox="1">
            <a:spLocks/>
          </p:cNvSpPr>
          <p:nvPr/>
        </p:nvSpPr>
        <p:spPr>
          <a:xfrm>
            <a:off x="8496880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B585AEAF-7FE0-4900-B155-CBF84B973F69}"/>
              </a:ext>
            </a:extLst>
          </p:cNvPr>
          <p:cNvSpPr txBox="1">
            <a:spLocks/>
          </p:cNvSpPr>
          <p:nvPr/>
        </p:nvSpPr>
        <p:spPr>
          <a:xfrm>
            <a:off x="5823896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2FC72F7C-470D-4450-9C52-E3AB8BBB7EBC}"/>
              </a:ext>
            </a:extLst>
          </p:cNvPr>
          <p:cNvSpPr txBox="1">
            <a:spLocks/>
          </p:cNvSpPr>
          <p:nvPr/>
        </p:nvSpPr>
        <p:spPr>
          <a:xfrm>
            <a:off x="4931158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9BF3CB-D730-40BE-9818-3727F55700CE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D23E202A-C435-46A9-AEC2-49F1402C0D06}"/>
              </a:ext>
            </a:extLst>
          </p:cNvPr>
          <p:cNvSpPr txBox="1">
            <a:spLocks/>
          </p:cNvSpPr>
          <p:nvPr/>
        </p:nvSpPr>
        <p:spPr>
          <a:xfrm>
            <a:off x="10227426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266A7399-B0A5-4899-A625-30C369F93ECC}"/>
              </a:ext>
            </a:extLst>
          </p:cNvPr>
          <p:cNvSpPr txBox="1">
            <a:spLocks/>
          </p:cNvSpPr>
          <p:nvPr/>
        </p:nvSpPr>
        <p:spPr>
          <a:xfrm>
            <a:off x="1304290" y="594890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F683D654-1E86-49D9-A0B1-39044B57FF4D}"/>
              </a:ext>
            </a:extLst>
          </p:cNvPr>
          <p:cNvSpPr txBox="1">
            <a:spLocks/>
          </p:cNvSpPr>
          <p:nvPr/>
        </p:nvSpPr>
        <p:spPr>
          <a:xfrm>
            <a:off x="2171074" y="594890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AE560823-D22B-4B25-9BA1-4F46C1904D7A}"/>
              </a:ext>
            </a:extLst>
          </p:cNvPr>
          <p:cNvSpPr txBox="1">
            <a:spLocks/>
          </p:cNvSpPr>
          <p:nvPr/>
        </p:nvSpPr>
        <p:spPr>
          <a:xfrm>
            <a:off x="3078160" y="594890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C30FDB42-B1ED-4E25-9A3A-B3F353942FB7}"/>
              </a:ext>
            </a:extLst>
          </p:cNvPr>
          <p:cNvSpPr txBox="1">
            <a:spLocks/>
          </p:cNvSpPr>
          <p:nvPr/>
        </p:nvSpPr>
        <p:spPr>
          <a:xfrm>
            <a:off x="4013383" y="594275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8C41DA8A-CA96-4B40-84E1-619DF12B2B26}"/>
              </a:ext>
            </a:extLst>
          </p:cNvPr>
          <p:cNvSpPr txBox="1">
            <a:spLocks/>
          </p:cNvSpPr>
          <p:nvPr/>
        </p:nvSpPr>
        <p:spPr>
          <a:xfrm>
            <a:off x="466247" y="594139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71201B4E-58C8-4650-809E-D14C9B8683FD}"/>
              </a:ext>
            </a:extLst>
          </p:cNvPr>
          <p:cNvSpPr txBox="1">
            <a:spLocks/>
          </p:cNvSpPr>
          <p:nvPr/>
        </p:nvSpPr>
        <p:spPr>
          <a:xfrm>
            <a:off x="6708416" y="594889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C8C07214-74E7-4D84-A000-FB5544DC6040}"/>
              </a:ext>
            </a:extLst>
          </p:cNvPr>
          <p:cNvSpPr txBox="1">
            <a:spLocks/>
          </p:cNvSpPr>
          <p:nvPr/>
        </p:nvSpPr>
        <p:spPr>
          <a:xfrm>
            <a:off x="7604820" y="593984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D6192E41-E734-4765-A649-F259718F3887}"/>
              </a:ext>
            </a:extLst>
          </p:cNvPr>
          <p:cNvSpPr txBox="1">
            <a:spLocks/>
          </p:cNvSpPr>
          <p:nvPr/>
        </p:nvSpPr>
        <p:spPr>
          <a:xfrm>
            <a:off x="8484354" y="591664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6A14483F-0C40-46D0-B01F-173BE0923702}"/>
              </a:ext>
            </a:extLst>
          </p:cNvPr>
          <p:cNvSpPr txBox="1">
            <a:spLocks/>
          </p:cNvSpPr>
          <p:nvPr/>
        </p:nvSpPr>
        <p:spPr>
          <a:xfrm>
            <a:off x="5811370" y="595346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40730230-72DC-4BCC-B472-2AE4CBAB2EAC}"/>
              </a:ext>
            </a:extLst>
          </p:cNvPr>
          <p:cNvSpPr txBox="1">
            <a:spLocks/>
          </p:cNvSpPr>
          <p:nvPr/>
        </p:nvSpPr>
        <p:spPr>
          <a:xfrm>
            <a:off x="4918632" y="593984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BA7CD2-4A01-4576-8BBF-5E7DAC899AA1}"/>
              </a:ext>
            </a:extLst>
          </p:cNvPr>
          <p:cNvSpPr txBox="1">
            <a:spLocks/>
          </p:cNvSpPr>
          <p:nvPr/>
        </p:nvSpPr>
        <p:spPr>
          <a:xfrm>
            <a:off x="9386260" y="589830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669DA2F9-D6CA-413F-9AF9-2324ED95B2A6}"/>
              </a:ext>
            </a:extLst>
          </p:cNvPr>
          <p:cNvSpPr txBox="1">
            <a:spLocks/>
          </p:cNvSpPr>
          <p:nvPr/>
        </p:nvSpPr>
        <p:spPr>
          <a:xfrm>
            <a:off x="10214900" y="592345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69100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1847534D-177A-4727-A601-64F9CF2528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387877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24236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24917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433792B-0987-4DDD-BA76-16ECF2F770D8}"/>
              </a:ext>
            </a:extLst>
          </p:cNvPr>
          <p:cNvSpPr txBox="1">
            <a:spLocks/>
          </p:cNvSpPr>
          <p:nvPr/>
        </p:nvSpPr>
        <p:spPr>
          <a:xfrm>
            <a:off x="1341868" y="103871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1D17C08-2625-47D6-913B-B1C4318BE78B}"/>
              </a:ext>
            </a:extLst>
          </p:cNvPr>
          <p:cNvSpPr txBox="1">
            <a:spLocks/>
          </p:cNvSpPr>
          <p:nvPr/>
        </p:nvSpPr>
        <p:spPr>
          <a:xfrm>
            <a:off x="2208652" y="103871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D6E0B43-FA70-4E96-BE1F-5674F598BD9E}"/>
              </a:ext>
            </a:extLst>
          </p:cNvPr>
          <p:cNvSpPr txBox="1">
            <a:spLocks/>
          </p:cNvSpPr>
          <p:nvPr/>
        </p:nvSpPr>
        <p:spPr>
          <a:xfrm>
            <a:off x="3115738" y="103871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9BF11BF-A083-4489-8159-BFF963D0243D}"/>
              </a:ext>
            </a:extLst>
          </p:cNvPr>
          <p:cNvSpPr txBox="1">
            <a:spLocks/>
          </p:cNvSpPr>
          <p:nvPr/>
        </p:nvSpPr>
        <p:spPr>
          <a:xfrm>
            <a:off x="4050961" y="103255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0F4572E-FDAC-460F-B16B-3D2AE4AD4992}"/>
              </a:ext>
            </a:extLst>
          </p:cNvPr>
          <p:cNvSpPr txBox="1">
            <a:spLocks/>
          </p:cNvSpPr>
          <p:nvPr/>
        </p:nvSpPr>
        <p:spPr>
          <a:xfrm>
            <a:off x="503825" y="103120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A7EF95E-ECBC-4168-AAC1-FA23CCDF959F}"/>
              </a:ext>
            </a:extLst>
          </p:cNvPr>
          <p:cNvSpPr txBox="1">
            <a:spLocks/>
          </p:cNvSpPr>
          <p:nvPr/>
        </p:nvSpPr>
        <p:spPr>
          <a:xfrm>
            <a:off x="6745994" y="103870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A0A400F-010B-46A0-997E-69B14B1973D1}"/>
              </a:ext>
            </a:extLst>
          </p:cNvPr>
          <p:cNvSpPr txBox="1">
            <a:spLocks/>
          </p:cNvSpPr>
          <p:nvPr/>
        </p:nvSpPr>
        <p:spPr>
          <a:xfrm>
            <a:off x="7642398" y="102965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5036DE0-5B7E-46A5-B91A-01D4D32AAF97}"/>
              </a:ext>
            </a:extLst>
          </p:cNvPr>
          <p:cNvSpPr txBox="1">
            <a:spLocks/>
          </p:cNvSpPr>
          <p:nvPr/>
        </p:nvSpPr>
        <p:spPr>
          <a:xfrm>
            <a:off x="8521932" y="100645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63E0BEBC-10AE-4481-ACA0-A61056B90634}"/>
              </a:ext>
            </a:extLst>
          </p:cNvPr>
          <p:cNvSpPr txBox="1">
            <a:spLocks/>
          </p:cNvSpPr>
          <p:nvPr/>
        </p:nvSpPr>
        <p:spPr>
          <a:xfrm>
            <a:off x="5848948" y="104327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25FA395A-68EC-4993-A150-B4510CB3B7AE}"/>
              </a:ext>
            </a:extLst>
          </p:cNvPr>
          <p:cNvSpPr txBox="1">
            <a:spLocks/>
          </p:cNvSpPr>
          <p:nvPr/>
        </p:nvSpPr>
        <p:spPr>
          <a:xfrm>
            <a:off x="4956210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AA48F12A-449A-435F-B1DB-812480065F39}"/>
              </a:ext>
            </a:extLst>
          </p:cNvPr>
          <p:cNvSpPr txBox="1">
            <a:spLocks/>
          </p:cNvSpPr>
          <p:nvPr/>
        </p:nvSpPr>
        <p:spPr>
          <a:xfrm>
            <a:off x="9423838" y="98811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C2EAF7A-65EA-41FE-80B1-54E0CCB42FB4}"/>
              </a:ext>
            </a:extLst>
          </p:cNvPr>
          <p:cNvSpPr txBox="1">
            <a:spLocks/>
          </p:cNvSpPr>
          <p:nvPr/>
        </p:nvSpPr>
        <p:spPr>
          <a:xfrm>
            <a:off x="10252478" y="101326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64E5817-CA4F-46AE-8F3A-BA1168E87A4F}"/>
              </a:ext>
            </a:extLst>
          </p:cNvPr>
          <p:cNvSpPr txBox="1">
            <a:spLocks/>
          </p:cNvSpPr>
          <p:nvPr/>
        </p:nvSpPr>
        <p:spPr>
          <a:xfrm>
            <a:off x="1341868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8989273-636A-4885-B6B9-2FAEDB554B29}"/>
              </a:ext>
            </a:extLst>
          </p:cNvPr>
          <p:cNvSpPr txBox="1">
            <a:spLocks/>
          </p:cNvSpPr>
          <p:nvPr/>
        </p:nvSpPr>
        <p:spPr>
          <a:xfrm>
            <a:off x="2208652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C12E817B-D21D-4C63-A02A-066B26979990}"/>
              </a:ext>
            </a:extLst>
          </p:cNvPr>
          <p:cNvSpPr txBox="1">
            <a:spLocks/>
          </p:cNvSpPr>
          <p:nvPr/>
        </p:nvSpPr>
        <p:spPr>
          <a:xfrm>
            <a:off x="3115738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821D0BFD-DD7C-4461-9C3E-11AD3C2316C3}"/>
              </a:ext>
            </a:extLst>
          </p:cNvPr>
          <p:cNvSpPr txBox="1">
            <a:spLocks/>
          </p:cNvSpPr>
          <p:nvPr/>
        </p:nvSpPr>
        <p:spPr>
          <a:xfrm>
            <a:off x="4050961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725E736-B6AD-4ED1-A2F4-C1D84F2A228E}"/>
              </a:ext>
            </a:extLst>
          </p:cNvPr>
          <p:cNvSpPr txBox="1">
            <a:spLocks/>
          </p:cNvSpPr>
          <p:nvPr/>
        </p:nvSpPr>
        <p:spPr>
          <a:xfrm>
            <a:off x="503825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50C19D0-C488-46A4-A33B-6C340FB1313E}"/>
              </a:ext>
            </a:extLst>
          </p:cNvPr>
          <p:cNvSpPr txBox="1">
            <a:spLocks/>
          </p:cNvSpPr>
          <p:nvPr/>
        </p:nvSpPr>
        <p:spPr>
          <a:xfrm>
            <a:off x="6745994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DC6F76B9-9936-419A-9715-13218DF7733E}"/>
              </a:ext>
            </a:extLst>
          </p:cNvPr>
          <p:cNvSpPr txBox="1">
            <a:spLocks/>
          </p:cNvSpPr>
          <p:nvPr/>
        </p:nvSpPr>
        <p:spPr>
          <a:xfrm>
            <a:off x="7642398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C209050-1BE6-44C5-8C43-2FE407ADB09D}"/>
              </a:ext>
            </a:extLst>
          </p:cNvPr>
          <p:cNvSpPr txBox="1">
            <a:spLocks/>
          </p:cNvSpPr>
          <p:nvPr/>
        </p:nvSpPr>
        <p:spPr>
          <a:xfrm>
            <a:off x="8521932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4B7012D4-DB7D-435C-B1F7-64C11790B40F}"/>
              </a:ext>
            </a:extLst>
          </p:cNvPr>
          <p:cNvSpPr txBox="1">
            <a:spLocks/>
          </p:cNvSpPr>
          <p:nvPr/>
        </p:nvSpPr>
        <p:spPr>
          <a:xfrm>
            <a:off x="5848948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5A31D59B-8D16-446A-9CFF-CB1A7519460F}"/>
              </a:ext>
            </a:extLst>
          </p:cNvPr>
          <p:cNvSpPr txBox="1">
            <a:spLocks/>
          </p:cNvSpPr>
          <p:nvPr/>
        </p:nvSpPr>
        <p:spPr>
          <a:xfrm>
            <a:off x="4956210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2A2A493A-E619-4969-8B59-85BD8C668E19}"/>
              </a:ext>
            </a:extLst>
          </p:cNvPr>
          <p:cNvSpPr txBox="1">
            <a:spLocks/>
          </p:cNvSpPr>
          <p:nvPr/>
        </p:nvSpPr>
        <p:spPr>
          <a:xfrm>
            <a:off x="9423838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4B81F59D-BB3C-4947-9A00-27149A08C5AA}"/>
              </a:ext>
            </a:extLst>
          </p:cNvPr>
          <p:cNvSpPr txBox="1">
            <a:spLocks/>
          </p:cNvSpPr>
          <p:nvPr/>
        </p:nvSpPr>
        <p:spPr>
          <a:xfrm>
            <a:off x="10252478" y="18149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322C546-AE81-447A-8ABF-661F43E7DB64}"/>
              </a:ext>
            </a:extLst>
          </p:cNvPr>
          <p:cNvSpPr txBox="1">
            <a:spLocks/>
          </p:cNvSpPr>
          <p:nvPr/>
        </p:nvSpPr>
        <p:spPr>
          <a:xfrm>
            <a:off x="1329342" y="266709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B968ED0F-9CB4-4E7F-9D45-96DE2FA0CFFC}"/>
              </a:ext>
            </a:extLst>
          </p:cNvPr>
          <p:cNvSpPr txBox="1">
            <a:spLocks/>
          </p:cNvSpPr>
          <p:nvPr/>
        </p:nvSpPr>
        <p:spPr>
          <a:xfrm>
            <a:off x="2196126" y="266709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99822E68-3772-46B2-B09B-161A22762356}"/>
              </a:ext>
            </a:extLst>
          </p:cNvPr>
          <p:cNvSpPr txBox="1">
            <a:spLocks/>
          </p:cNvSpPr>
          <p:nvPr/>
        </p:nvSpPr>
        <p:spPr>
          <a:xfrm>
            <a:off x="3103212" y="266709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F5782B8D-2713-48F7-B4DC-5CC6C6EB970D}"/>
              </a:ext>
            </a:extLst>
          </p:cNvPr>
          <p:cNvSpPr txBox="1">
            <a:spLocks/>
          </p:cNvSpPr>
          <p:nvPr/>
        </p:nvSpPr>
        <p:spPr>
          <a:xfrm>
            <a:off x="4038435" y="266093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2E91E9B6-FEF2-4046-9664-2412A12BC951}"/>
              </a:ext>
            </a:extLst>
          </p:cNvPr>
          <p:cNvSpPr txBox="1">
            <a:spLocks/>
          </p:cNvSpPr>
          <p:nvPr/>
        </p:nvSpPr>
        <p:spPr>
          <a:xfrm>
            <a:off x="491299" y="265958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55929908-4A67-453B-9CBF-216989280CED}"/>
              </a:ext>
            </a:extLst>
          </p:cNvPr>
          <p:cNvSpPr txBox="1">
            <a:spLocks/>
          </p:cNvSpPr>
          <p:nvPr/>
        </p:nvSpPr>
        <p:spPr>
          <a:xfrm>
            <a:off x="6733468" y="266708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28D80CA4-3669-46A4-A399-AEE0A64F8597}"/>
              </a:ext>
            </a:extLst>
          </p:cNvPr>
          <p:cNvSpPr txBox="1">
            <a:spLocks/>
          </p:cNvSpPr>
          <p:nvPr/>
        </p:nvSpPr>
        <p:spPr>
          <a:xfrm>
            <a:off x="7629872" y="265803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C7EBA7F-F80E-490A-8D2F-39935E5B1A27}"/>
              </a:ext>
            </a:extLst>
          </p:cNvPr>
          <p:cNvSpPr txBox="1">
            <a:spLocks/>
          </p:cNvSpPr>
          <p:nvPr/>
        </p:nvSpPr>
        <p:spPr>
          <a:xfrm>
            <a:off x="8509406" y="263483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CFA68B83-2E2D-492E-AC3E-80C41A08A86A}"/>
              </a:ext>
            </a:extLst>
          </p:cNvPr>
          <p:cNvSpPr txBox="1">
            <a:spLocks/>
          </p:cNvSpPr>
          <p:nvPr/>
        </p:nvSpPr>
        <p:spPr>
          <a:xfrm>
            <a:off x="5836422" y="267165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EFB1EDF-A47B-4ACC-A817-D456DE944B8F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1833932-E748-42AE-91EE-F69E6F5ECE26}"/>
              </a:ext>
            </a:extLst>
          </p:cNvPr>
          <p:cNvSpPr txBox="1">
            <a:spLocks/>
          </p:cNvSpPr>
          <p:nvPr/>
        </p:nvSpPr>
        <p:spPr>
          <a:xfrm>
            <a:off x="9411312" y="261649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3CEB03A0-72BD-451B-9576-38187444876F}"/>
              </a:ext>
            </a:extLst>
          </p:cNvPr>
          <p:cNvSpPr txBox="1">
            <a:spLocks/>
          </p:cNvSpPr>
          <p:nvPr/>
        </p:nvSpPr>
        <p:spPr>
          <a:xfrm>
            <a:off x="10239952" y="264164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AE6F40F-C84E-4AFD-9948-D2D94205237E}"/>
              </a:ext>
            </a:extLst>
          </p:cNvPr>
          <p:cNvSpPr txBox="1">
            <a:spLocks/>
          </p:cNvSpPr>
          <p:nvPr/>
        </p:nvSpPr>
        <p:spPr>
          <a:xfrm>
            <a:off x="1341868" y="349381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8C5CC0D1-1B6E-4330-8F2A-C0B699263A19}"/>
              </a:ext>
            </a:extLst>
          </p:cNvPr>
          <p:cNvSpPr txBox="1">
            <a:spLocks/>
          </p:cNvSpPr>
          <p:nvPr/>
        </p:nvSpPr>
        <p:spPr>
          <a:xfrm>
            <a:off x="2208652" y="349380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in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7DDC1C11-4A2C-43D0-ACA0-B41C95366250}"/>
              </a:ext>
            </a:extLst>
          </p:cNvPr>
          <p:cNvSpPr txBox="1">
            <a:spLocks/>
          </p:cNvSpPr>
          <p:nvPr/>
        </p:nvSpPr>
        <p:spPr>
          <a:xfrm>
            <a:off x="3115738" y="349380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3522F30-F1CC-4205-871A-9D4681CBA6FA}"/>
              </a:ext>
            </a:extLst>
          </p:cNvPr>
          <p:cNvSpPr txBox="1">
            <a:spLocks/>
          </p:cNvSpPr>
          <p:nvPr/>
        </p:nvSpPr>
        <p:spPr>
          <a:xfrm>
            <a:off x="4050961" y="348765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F3F7593-257B-496C-8911-466BE934F298}"/>
              </a:ext>
            </a:extLst>
          </p:cNvPr>
          <p:cNvSpPr txBox="1">
            <a:spLocks/>
          </p:cNvSpPr>
          <p:nvPr/>
        </p:nvSpPr>
        <p:spPr>
          <a:xfrm>
            <a:off x="503825" y="34862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F36A077B-6A33-4BAB-8DFB-F2A4072462BD}"/>
              </a:ext>
            </a:extLst>
          </p:cNvPr>
          <p:cNvSpPr txBox="1">
            <a:spLocks/>
          </p:cNvSpPr>
          <p:nvPr/>
        </p:nvSpPr>
        <p:spPr>
          <a:xfrm>
            <a:off x="6745994" y="349380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E7E6F371-5E7B-45C7-9F24-6D800B08B439}"/>
              </a:ext>
            </a:extLst>
          </p:cNvPr>
          <p:cNvSpPr txBox="1">
            <a:spLocks/>
          </p:cNvSpPr>
          <p:nvPr/>
        </p:nvSpPr>
        <p:spPr>
          <a:xfrm>
            <a:off x="7642398" y="348475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2EE1BE8-BB3A-4582-86FC-5503C44C0BC1}"/>
              </a:ext>
            </a:extLst>
          </p:cNvPr>
          <p:cNvSpPr txBox="1">
            <a:spLocks/>
          </p:cNvSpPr>
          <p:nvPr/>
        </p:nvSpPr>
        <p:spPr>
          <a:xfrm>
            <a:off x="8521932" y="346155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47A5B66-1230-48D3-93D7-5A92DEDA6560}"/>
              </a:ext>
            </a:extLst>
          </p:cNvPr>
          <p:cNvSpPr txBox="1">
            <a:spLocks/>
          </p:cNvSpPr>
          <p:nvPr/>
        </p:nvSpPr>
        <p:spPr>
          <a:xfrm>
            <a:off x="5848948" y="349836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09199534-03EC-49F1-A2A9-ABA6268260F3}"/>
              </a:ext>
            </a:extLst>
          </p:cNvPr>
          <p:cNvSpPr txBox="1">
            <a:spLocks/>
          </p:cNvSpPr>
          <p:nvPr/>
        </p:nvSpPr>
        <p:spPr>
          <a:xfrm>
            <a:off x="4956210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9A553E6-1AA1-4779-A739-D5577C028A0A}"/>
              </a:ext>
            </a:extLst>
          </p:cNvPr>
          <p:cNvSpPr txBox="1">
            <a:spLocks/>
          </p:cNvSpPr>
          <p:nvPr/>
        </p:nvSpPr>
        <p:spPr>
          <a:xfrm>
            <a:off x="9423838" y="344320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3DED7E4-B203-439B-9077-6337D97B0C8F}"/>
              </a:ext>
            </a:extLst>
          </p:cNvPr>
          <p:cNvSpPr txBox="1">
            <a:spLocks/>
          </p:cNvSpPr>
          <p:nvPr/>
        </p:nvSpPr>
        <p:spPr>
          <a:xfrm>
            <a:off x="10252478" y="346835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35EF5B19-699B-4148-A628-800BA78FE987}"/>
              </a:ext>
            </a:extLst>
          </p:cNvPr>
          <p:cNvSpPr txBox="1">
            <a:spLocks/>
          </p:cNvSpPr>
          <p:nvPr/>
        </p:nvSpPr>
        <p:spPr>
          <a:xfrm>
            <a:off x="1341868" y="43455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C3B84250-1784-41AA-9FE2-909C5C4B973B}"/>
              </a:ext>
            </a:extLst>
          </p:cNvPr>
          <p:cNvSpPr txBox="1">
            <a:spLocks/>
          </p:cNvSpPr>
          <p:nvPr/>
        </p:nvSpPr>
        <p:spPr>
          <a:xfrm>
            <a:off x="2208652" y="43455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FF82368-E49E-47C4-845C-72443199516F}"/>
              </a:ext>
            </a:extLst>
          </p:cNvPr>
          <p:cNvSpPr txBox="1">
            <a:spLocks/>
          </p:cNvSpPr>
          <p:nvPr/>
        </p:nvSpPr>
        <p:spPr>
          <a:xfrm>
            <a:off x="3115738" y="43455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14A8EE6C-0849-4F72-B36C-7020D33C9367}"/>
              </a:ext>
            </a:extLst>
          </p:cNvPr>
          <p:cNvSpPr txBox="1">
            <a:spLocks/>
          </p:cNvSpPr>
          <p:nvPr/>
        </p:nvSpPr>
        <p:spPr>
          <a:xfrm>
            <a:off x="4050961" y="43394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7867E891-E518-4818-AAA8-ACA8CEB12ABF}"/>
              </a:ext>
            </a:extLst>
          </p:cNvPr>
          <p:cNvSpPr txBox="1">
            <a:spLocks/>
          </p:cNvSpPr>
          <p:nvPr/>
        </p:nvSpPr>
        <p:spPr>
          <a:xfrm>
            <a:off x="503825" y="43380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E31F4797-DE24-4C3B-96AD-C64A3B9C0D27}"/>
              </a:ext>
            </a:extLst>
          </p:cNvPr>
          <p:cNvSpPr txBox="1">
            <a:spLocks/>
          </p:cNvSpPr>
          <p:nvPr/>
        </p:nvSpPr>
        <p:spPr>
          <a:xfrm>
            <a:off x="6745994" y="43455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8FE254B-53D1-4498-9411-29D29DF361E9}"/>
              </a:ext>
            </a:extLst>
          </p:cNvPr>
          <p:cNvSpPr txBox="1">
            <a:spLocks/>
          </p:cNvSpPr>
          <p:nvPr/>
        </p:nvSpPr>
        <p:spPr>
          <a:xfrm>
            <a:off x="7642398" y="43365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9B7DD6EF-3156-4167-BC82-E138D1574107}"/>
              </a:ext>
            </a:extLst>
          </p:cNvPr>
          <p:cNvSpPr txBox="1">
            <a:spLocks/>
          </p:cNvSpPr>
          <p:nvPr/>
        </p:nvSpPr>
        <p:spPr>
          <a:xfrm>
            <a:off x="8521932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A6AFFD62-4240-4DE9-A5B4-7B7C2FF035A5}"/>
              </a:ext>
            </a:extLst>
          </p:cNvPr>
          <p:cNvSpPr txBox="1">
            <a:spLocks/>
          </p:cNvSpPr>
          <p:nvPr/>
        </p:nvSpPr>
        <p:spPr>
          <a:xfrm>
            <a:off x="5848948" y="43501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A3B1C554-A4C5-4E52-B4C0-72B8FCECBAB8}"/>
              </a:ext>
            </a:extLst>
          </p:cNvPr>
          <p:cNvSpPr txBox="1">
            <a:spLocks/>
          </p:cNvSpPr>
          <p:nvPr/>
        </p:nvSpPr>
        <p:spPr>
          <a:xfrm>
            <a:off x="4956210" y="43365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521EE7DB-E5AF-4B8A-A36F-B31BA2BC14C7}"/>
              </a:ext>
            </a:extLst>
          </p:cNvPr>
          <p:cNvSpPr txBox="1">
            <a:spLocks/>
          </p:cNvSpPr>
          <p:nvPr/>
        </p:nvSpPr>
        <p:spPr>
          <a:xfrm>
            <a:off x="9423838" y="42949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FFCD99C6-CF6A-4654-96A2-FBBC89960715}"/>
              </a:ext>
            </a:extLst>
          </p:cNvPr>
          <p:cNvSpPr txBox="1">
            <a:spLocks/>
          </p:cNvSpPr>
          <p:nvPr/>
        </p:nvSpPr>
        <p:spPr>
          <a:xfrm>
            <a:off x="10252478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1BA44630-086F-492A-853F-0AB7F2CBE73C}"/>
              </a:ext>
            </a:extLst>
          </p:cNvPr>
          <p:cNvSpPr txBox="1">
            <a:spLocks/>
          </p:cNvSpPr>
          <p:nvPr/>
        </p:nvSpPr>
        <p:spPr>
          <a:xfrm>
            <a:off x="135439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04CDA2BA-6834-4234-9A58-B5CA80A8C1A6}"/>
              </a:ext>
            </a:extLst>
          </p:cNvPr>
          <p:cNvSpPr txBox="1">
            <a:spLocks/>
          </p:cNvSpPr>
          <p:nvPr/>
        </p:nvSpPr>
        <p:spPr>
          <a:xfrm>
            <a:off x="222117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0E305ADD-53C0-4ACE-BB22-5EC2D61F1E09}"/>
              </a:ext>
            </a:extLst>
          </p:cNvPr>
          <p:cNvSpPr txBox="1">
            <a:spLocks/>
          </p:cNvSpPr>
          <p:nvPr/>
        </p:nvSpPr>
        <p:spPr>
          <a:xfrm>
            <a:off x="312826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2600AA54-0328-4150-8930-5D1863C90690}"/>
              </a:ext>
            </a:extLst>
          </p:cNvPr>
          <p:cNvSpPr txBox="1">
            <a:spLocks/>
          </p:cNvSpPr>
          <p:nvPr/>
        </p:nvSpPr>
        <p:spPr>
          <a:xfrm>
            <a:off x="406348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CFEA0A0-7314-475F-81B2-025CE3A4765C}"/>
              </a:ext>
            </a:extLst>
          </p:cNvPr>
          <p:cNvSpPr txBox="1">
            <a:spLocks/>
          </p:cNvSpPr>
          <p:nvPr/>
        </p:nvSpPr>
        <p:spPr>
          <a:xfrm>
            <a:off x="51635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C48FF6AB-39A1-48FA-9163-B2DE5F5A7DEA}"/>
              </a:ext>
            </a:extLst>
          </p:cNvPr>
          <p:cNvSpPr txBox="1">
            <a:spLocks/>
          </p:cNvSpPr>
          <p:nvPr/>
        </p:nvSpPr>
        <p:spPr>
          <a:xfrm>
            <a:off x="6758520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4540849E-5CD3-4CC5-92FC-84DB6C71A37E}"/>
              </a:ext>
            </a:extLst>
          </p:cNvPr>
          <p:cNvSpPr txBox="1">
            <a:spLocks/>
          </p:cNvSpPr>
          <p:nvPr/>
        </p:nvSpPr>
        <p:spPr>
          <a:xfrm>
            <a:off x="7654924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3F3E4228-EFFF-4D33-ADBD-6CA1D8C126C0}"/>
              </a:ext>
            </a:extLst>
          </p:cNvPr>
          <p:cNvSpPr txBox="1">
            <a:spLocks/>
          </p:cNvSpPr>
          <p:nvPr/>
        </p:nvSpPr>
        <p:spPr>
          <a:xfrm>
            <a:off x="8534458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9677220B-7F73-494D-9C8D-C6A5B7D130B6}"/>
              </a:ext>
            </a:extLst>
          </p:cNvPr>
          <p:cNvSpPr txBox="1">
            <a:spLocks/>
          </p:cNvSpPr>
          <p:nvPr/>
        </p:nvSpPr>
        <p:spPr>
          <a:xfrm>
            <a:off x="586147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7B0ECD07-DC2B-4D54-839F-46307029C5AE}"/>
              </a:ext>
            </a:extLst>
          </p:cNvPr>
          <p:cNvSpPr txBox="1">
            <a:spLocks/>
          </p:cNvSpPr>
          <p:nvPr/>
        </p:nvSpPr>
        <p:spPr>
          <a:xfrm>
            <a:off x="496873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0BDE4F0-9ED7-4F91-93B3-7B472F10572E}"/>
              </a:ext>
            </a:extLst>
          </p:cNvPr>
          <p:cNvSpPr txBox="1">
            <a:spLocks/>
          </p:cNvSpPr>
          <p:nvPr/>
        </p:nvSpPr>
        <p:spPr>
          <a:xfrm>
            <a:off x="9436364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3F9FB29F-0B10-4CCC-8BB0-9EDCC5C7FDDB}"/>
              </a:ext>
            </a:extLst>
          </p:cNvPr>
          <p:cNvSpPr txBox="1">
            <a:spLocks/>
          </p:cNvSpPr>
          <p:nvPr/>
        </p:nvSpPr>
        <p:spPr>
          <a:xfrm>
            <a:off x="10265004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4D44515-6E1B-48A7-B2DB-6FBAD4A8F73A}"/>
              </a:ext>
            </a:extLst>
          </p:cNvPr>
          <p:cNvSpPr txBox="1">
            <a:spLocks/>
          </p:cNvSpPr>
          <p:nvPr/>
        </p:nvSpPr>
        <p:spPr>
          <a:xfrm>
            <a:off x="1341868" y="592385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26044DBB-A9D8-495A-811A-759BD9BB0E90}"/>
              </a:ext>
            </a:extLst>
          </p:cNvPr>
          <p:cNvSpPr txBox="1">
            <a:spLocks/>
          </p:cNvSpPr>
          <p:nvPr/>
        </p:nvSpPr>
        <p:spPr>
          <a:xfrm>
            <a:off x="2208652" y="592385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4CE6239B-69DD-4B2E-B511-6C3735C85A71}"/>
              </a:ext>
            </a:extLst>
          </p:cNvPr>
          <p:cNvSpPr txBox="1">
            <a:spLocks/>
          </p:cNvSpPr>
          <p:nvPr/>
        </p:nvSpPr>
        <p:spPr>
          <a:xfrm>
            <a:off x="3115738" y="592385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D1228E51-B860-46CA-A6D7-81F7BA57A7C2}"/>
              </a:ext>
            </a:extLst>
          </p:cNvPr>
          <p:cNvSpPr txBox="1">
            <a:spLocks/>
          </p:cNvSpPr>
          <p:nvPr/>
        </p:nvSpPr>
        <p:spPr>
          <a:xfrm>
            <a:off x="4050961" y="591769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40E4D5A5-8491-4CAA-B0B0-861CED3AD5C2}"/>
              </a:ext>
            </a:extLst>
          </p:cNvPr>
          <p:cNvSpPr txBox="1">
            <a:spLocks/>
          </p:cNvSpPr>
          <p:nvPr/>
        </p:nvSpPr>
        <p:spPr>
          <a:xfrm>
            <a:off x="503825" y="591634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DA3EE099-0D06-478C-8821-A4D0FE984548}"/>
              </a:ext>
            </a:extLst>
          </p:cNvPr>
          <p:cNvSpPr txBox="1">
            <a:spLocks/>
          </p:cNvSpPr>
          <p:nvPr/>
        </p:nvSpPr>
        <p:spPr>
          <a:xfrm>
            <a:off x="6745994" y="592384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929C3431-8167-44A5-96CE-1D1A07B47FAA}"/>
              </a:ext>
            </a:extLst>
          </p:cNvPr>
          <p:cNvSpPr txBox="1">
            <a:spLocks/>
          </p:cNvSpPr>
          <p:nvPr/>
        </p:nvSpPr>
        <p:spPr>
          <a:xfrm>
            <a:off x="7642398" y="591479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13FE210B-9B65-4171-9F38-B67A1EACBE74}"/>
              </a:ext>
            </a:extLst>
          </p:cNvPr>
          <p:cNvSpPr txBox="1">
            <a:spLocks/>
          </p:cNvSpPr>
          <p:nvPr/>
        </p:nvSpPr>
        <p:spPr>
          <a:xfrm>
            <a:off x="8521932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4FB4F398-DA7B-40DC-8DB4-7322DA74D208}"/>
              </a:ext>
            </a:extLst>
          </p:cNvPr>
          <p:cNvSpPr txBox="1">
            <a:spLocks/>
          </p:cNvSpPr>
          <p:nvPr/>
        </p:nvSpPr>
        <p:spPr>
          <a:xfrm>
            <a:off x="5848948" y="592841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1B1E0ACF-F502-4D3C-8E19-42987A07E44D}"/>
              </a:ext>
            </a:extLst>
          </p:cNvPr>
          <p:cNvSpPr txBox="1">
            <a:spLocks/>
          </p:cNvSpPr>
          <p:nvPr/>
        </p:nvSpPr>
        <p:spPr>
          <a:xfrm>
            <a:off x="4956210" y="591479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9C7C3A-42A4-4D0F-B6BB-F1AAB8CC4177}"/>
              </a:ext>
            </a:extLst>
          </p:cNvPr>
          <p:cNvSpPr txBox="1">
            <a:spLocks/>
          </p:cNvSpPr>
          <p:nvPr/>
        </p:nvSpPr>
        <p:spPr>
          <a:xfrm>
            <a:off x="9423838" y="587325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E8D6191A-65FB-4A13-A359-1E133FE27B1B}"/>
              </a:ext>
            </a:extLst>
          </p:cNvPr>
          <p:cNvSpPr txBox="1">
            <a:spLocks/>
          </p:cNvSpPr>
          <p:nvPr/>
        </p:nvSpPr>
        <p:spPr>
          <a:xfrm>
            <a:off x="10252478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2465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" name="Table 6">
            <a:extLst>
              <a:ext uri="{FF2B5EF4-FFF2-40B4-BE49-F238E27FC236}">
                <a16:creationId xmlns:a16="http://schemas.microsoft.com/office/drawing/2014/main" id="{29BBBC2C-B32F-4F4E-BD93-46D9D5112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467130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22452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71074" y="22452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78160" y="22452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13383" y="21836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1701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2451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04820" y="21546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19226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11370" y="22908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18632" y="21546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17392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14900" y="19907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E48B854-CFD8-49C7-A125-FA6BD673B034}"/>
              </a:ext>
            </a:extLst>
          </p:cNvPr>
          <p:cNvSpPr txBox="1">
            <a:spLocks/>
          </p:cNvSpPr>
          <p:nvPr/>
        </p:nvSpPr>
        <p:spPr>
          <a:xfrm>
            <a:off x="1304290" y="10136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DD00FDB-6640-47E2-93F5-FF4C1DB84142}"/>
              </a:ext>
            </a:extLst>
          </p:cNvPr>
          <p:cNvSpPr txBox="1">
            <a:spLocks/>
          </p:cNvSpPr>
          <p:nvPr/>
        </p:nvSpPr>
        <p:spPr>
          <a:xfrm>
            <a:off x="2171074" y="10136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im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0865698C-DA16-4450-977A-E17AE5849AE1}"/>
              </a:ext>
            </a:extLst>
          </p:cNvPr>
          <p:cNvSpPr txBox="1">
            <a:spLocks/>
          </p:cNvSpPr>
          <p:nvPr/>
        </p:nvSpPr>
        <p:spPr>
          <a:xfrm>
            <a:off x="3078160" y="10136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AB5C855-7743-44BA-9337-D95D00BA3D6B}"/>
              </a:ext>
            </a:extLst>
          </p:cNvPr>
          <p:cNvSpPr txBox="1">
            <a:spLocks/>
          </p:cNvSpPr>
          <p:nvPr/>
        </p:nvSpPr>
        <p:spPr>
          <a:xfrm>
            <a:off x="4013383" y="10075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20984BD-F818-4200-8359-792621EE2284}"/>
              </a:ext>
            </a:extLst>
          </p:cNvPr>
          <p:cNvSpPr txBox="1">
            <a:spLocks/>
          </p:cNvSpPr>
          <p:nvPr/>
        </p:nvSpPr>
        <p:spPr>
          <a:xfrm>
            <a:off x="466247" y="10061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3A5489C-F874-4971-8CD6-B78BBA1CC5C7}"/>
              </a:ext>
            </a:extLst>
          </p:cNvPr>
          <p:cNvSpPr txBox="1">
            <a:spLocks/>
          </p:cNvSpPr>
          <p:nvPr/>
        </p:nvSpPr>
        <p:spPr>
          <a:xfrm>
            <a:off x="6708416" y="10136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7187E7CE-2DB9-4665-BD0F-01A3732E350F}"/>
              </a:ext>
            </a:extLst>
          </p:cNvPr>
          <p:cNvSpPr txBox="1">
            <a:spLocks/>
          </p:cNvSpPr>
          <p:nvPr/>
        </p:nvSpPr>
        <p:spPr>
          <a:xfrm>
            <a:off x="7604820" y="10046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8802772-F7B2-4ED7-AA05-33050E2A6877}"/>
              </a:ext>
            </a:extLst>
          </p:cNvPr>
          <p:cNvSpPr txBox="1">
            <a:spLocks/>
          </p:cNvSpPr>
          <p:nvPr/>
        </p:nvSpPr>
        <p:spPr>
          <a:xfrm>
            <a:off x="8484354" y="9814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79D22E20-D9AE-4465-986B-CC212E873EB5}"/>
              </a:ext>
            </a:extLst>
          </p:cNvPr>
          <p:cNvSpPr txBox="1">
            <a:spLocks/>
          </p:cNvSpPr>
          <p:nvPr/>
        </p:nvSpPr>
        <p:spPr>
          <a:xfrm>
            <a:off x="5811370" y="10182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99902FB-CDA6-4608-B9F5-0E2FFB1A81F2}"/>
              </a:ext>
            </a:extLst>
          </p:cNvPr>
          <p:cNvSpPr txBox="1">
            <a:spLocks/>
          </p:cNvSpPr>
          <p:nvPr/>
        </p:nvSpPr>
        <p:spPr>
          <a:xfrm>
            <a:off x="4918632" y="10046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552C785-A078-46FE-8ACC-C298D9C51991}"/>
              </a:ext>
            </a:extLst>
          </p:cNvPr>
          <p:cNvSpPr txBox="1">
            <a:spLocks/>
          </p:cNvSpPr>
          <p:nvPr/>
        </p:nvSpPr>
        <p:spPr>
          <a:xfrm>
            <a:off x="9386260" y="9630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DFEFE935-334F-445F-9364-76E55DEF62BF}"/>
              </a:ext>
            </a:extLst>
          </p:cNvPr>
          <p:cNvSpPr txBox="1">
            <a:spLocks/>
          </p:cNvSpPr>
          <p:nvPr/>
        </p:nvSpPr>
        <p:spPr>
          <a:xfrm>
            <a:off x="10214900" y="9882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D350E94F-2F8C-48C6-95C3-41AC1438DEEF}"/>
              </a:ext>
            </a:extLst>
          </p:cNvPr>
          <p:cNvSpPr txBox="1">
            <a:spLocks/>
          </p:cNvSpPr>
          <p:nvPr/>
        </p:nvSpPr>
        <p:spPr>
          <a:xfrm>
            <a:off x="1316816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0F349B74-6DCC-40A0-B8FD-96BA81C8F427}"/>
              </a:ext>
            </a:extLst>
          </p:cNvPr>
          <p:cNvSpPr txBox="1">
            <a:spLocks/>
          </p:cNvSpPr>
          <p:nvPr/>
        </p:nvSpPr>
        <p:spPr>
          <a:xfrm>
            <a:off x="2183600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0DEADA9-76A9-4595-B117-FFCC0CFBF700}"/>
              </a:ext>
            </a:extLst>
          </p:cNvPr>
          <p:cNvSpPr txBox="1">
            <a:spLocks/>
          </p:cNvSpPr>
          <p:nvPr/>
        </p:nvSpPr>
        <p:spPr>
          <a:xfrm>
            <a:off x="3090686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48206396-644E-4BFB-87F0-E9B7DD2A4B9C}"/>
              </a:ext>
            </a:extLst>
          </p:cNvPr>
          <p:cNvSpPr txBox="1">
            <a:spLocks/>
          </p:cNvSpPr>
          <p:nvPr/>
        </p:nvSpPr>
        <p:spPr>
          <a:xfrm>
            <a:off x="4025909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C4AD4DA3-B257-42F9-BE4D-16FF90F257EC}"/>
              </a:ext>
            </a:extLst>
          </p:cNvPr>
          <p:cNvSpPr txBox="1">
            <a:spLocks/>
          </p:cNvSpPr>
          <p:nvPr/>
        </p:nvSpPr>
        <p:spPr>
          <a:xfrm>
            <a:off x="478773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09F8D82-841F-43E3-81EC-EB05CD79DEAD}"/>
              </a:ext>
            </a:extLst>
          </p:cNvPr>
          <p:cNvSpPr txBox="1">
            <a:spLocks/>
          </p:cNvSpPr>
          <p:nvPr/>
        </p:nvSpPr>
        <p:spPr>
          <a:xfrm>
            <a:off x="6720942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360B3FC-8708-4800-9088-C015A2735316}"/>
              </a:ext>
            </a:extLst>
          </p:cNvPr>
          <p:cNvSpPr txBox="1">
            <a:spLocks/>
          </p:cNvSpPr>
          <p:nvPr/>
        </p:nvSpPr>
        <p:spPr>
          <a:xfrm>
            <a:off x="7617346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3C9D5C3D-7549-4E5D-9CC9-1309148DDFEB}"/>
              </a:ext>
            </a:extLst>
          </p:cNvPr>
          <p:cNvSpPr txBox="1">
            <a:spLocks/>
          </p:cNvSpPr>
          <p:nvPr/>
        </p:nvSpPr>
        <p:spPr>
          <a:xfrm>
            <a:off x="8496880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8E08D83-659A-4246-A582-9E61059BD20B}"/>
              </a:ext>
            </a:extLst>
          </p:cNvPr>
          <p:cNvSpPr txBox="1">
            <a:spLocks/>
          </p:cNvSpPr>
          <p:nvPr/>
        </p:nvSpPr>
        <p:spPr>
          <a:xfrm>
            <a:off x="5823896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F73E0988-A827-4892-A151-6FC55C4D128C}"/>
              </a:ext>
            </a:extLst>
          </p:cNvPr>
          <p:cNvSpPr txBox="1">
            <a:spLocks/>
          </p:cNvSpPr>
          <p:nvPr/>
        </p:nvSpPr>
        <p:spPr>
          <a:xfrm>
            <a:off x="4931158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5BC0352A-9811-4B2A-B8CC-7F5C57848E9F}"/>
              </a:ext>
            </a:extLst>
          </p:cNvPr>
          <p:cNvSpPr txBox="1">
            <a:spLocks/>
          </p:cNvSpPr>
          <p:nvPr/>
        </p:nvSpPr>
        <p:spPr>
          <a:xfrm>
            <a:off x="9398786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17F7D677-4B23-46C4-88EA-ED983688A6CF}"/>
              </a:ext>
            </a:extLst>
          </p:cNvPr>
          <p:cNvSpPr txBox="1">
            <a:spLocks/>
          </p:cNvSpPr>
          <p:nvPr/>
        </p:nvSpPr>
        <p:spPr>
          <a:xfrm>
            <a:off x="10252478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C529081-332D-4861-849C-39621D08F1F0}"/>
              </a:ext>
            </a:extLst>
          </p:cNvPr>
          <p:cNvSpPr txBox="1">
            <a:spLocks/>
          </p:cNvSpPr>
          <p:nvPr/>
        </p:nvSpPr>
        <p:spPr>
          <a:xfrm>
            <a:off x="1329342" y="26796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918A014F-4A92-4914-A288-3E828A75B76A}"/>
              </a:ext>
            </a:extLst>
          </p:cNvPr>
          <p:cNvSpPr txBox="1">
            <a:spLocks/>
          </p:cNvSpPr>
          <p:nvPr/>
        </p:nvSpPr>
        <p:spPr>
          <a:xfrm>
            <a:off x="2196126" y="26796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ir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801D8EF-F6D5-42BD-8507-E2DDAF2F6D75}"/>
              </a:ext>
            </a:extLst>
          </p:cNvPr>
          <p:cNvSpPr txBox="1">
            <a:spLocks/>
          </p:cNvSpPr>
          <p:nvPr/>
        </p:nvSpPr>
        <p:spPr>
          <a:xfrm>
            <a:off x="3103212" y="26796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99D8E2-9318-413E-9601-F4CEF58C2D14}"/>
              </a:ext>
            </a:extLst>
          </p:cNvPr>
          <p:cNvSpPr txBox="1">
            <a:spLocks/>
          </p:cNvSpPr>
          <p:nvPr/>
        </p:nvSpPr>
        <p:spPr>
          <a:xfrm>
            <a:off x="4038435" y="26734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64F4711-C361-477C-A542-1CDDC881DDC0}"/>
              </a:ext>
            </a:extLst>
          </p:cNvPr>
          <p:cNvSpPr txBox="1">
            <a:spLocks/>
          </p:cNvSpPr>
          <p:nvPr/>
        </p:nvSpPr>
        <p:spPr>
          <a:xfrm>
            <a:off x="491299" y="26721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AF7E4B1-B17E-439C-A13E-A97215FA7BDB}"/>
              </a:ext>
            </a:extLst>
          </p:cNvPr>
          <p:cNvSpPr txBox="1">
            <a:spLocks/>
          </p:cNvSpPr>
          <p:nvPr/>
        </p:nvSpPr>
        <p:spPr>
          <a:xfrm>
            <a:off x="6733468" y="26796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DD50D31-AF7A-4960-ACD1-3879B4245CBF}"/>
              </a:ext>
            </a:extLst>
          </p:cNvPr>
          <p:cNvSpPr txBox="1">
            <a:spLocks/>
          </p:cNvSpPr>
          <p:nvPr/>
        </p:nvSpPr>
        <p:spPr>
          <a:xfrm>
            <a:off x="7629872" y="26705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8FFD11B-F159-47DD-80FC-506A890A3D5A}"/>
              </a:ext>
            </a:extLst>
          </p:cNvPr>
          <p:cNvSpPr txBox="1">
            <a:spLocks/>
          </p:cNvSpPr>
          <p:nvPr/>
        </p:nvSpPr>
        <p:spPr>
          <a:xfrm>
            <a:off x="8509406" y="264736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8DFA6131-B54C-4729-90C9-5CE5DC95030A}"/>
              </a:ext>
            </a:extLst>
          </p:cNvPr>
          <p:cNvSpPr txBox="1">
            <a:spLocks/>
          </p:cNvSpPr>
          <p:nvPr/>
        </p:nvSpPr>
        <p:spPr>
          <a:xfrm>
            <a:off x="5836422" y="26841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42E0E3E-BEE2-49B3-A3E7-B6E2142EA3F4}"/>
              </a:ext>
            </a:extLst>
          </p:cNvPr>
          <p:cNvSpPr txBox="1">
            <a:spLocks/>
          </p:cNvSpPr>
          <p:nvPr/>
        </p:nvSpPr>
        <p:spPr>
          <a:xfrm>
            <a:off x="4943684" y="267056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9FAE09A-4ACC-4789-AA1B-BBF24940C741}"/>
              </a:ext>
            </a:extLst>
          </p:cNvPr>
          <p:cNvSpPr txBox="1">
            <a:spLocks/>
          </p:cNvSpPr>
          <p:nvPr/>
        </p:nvSpPr>
        <p:spPr>
          <a:xfrm>
            <a:off x="9411312" y="26290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CDD53C2-3A1B-42E1-A737-3E0383E2EC86}"/>
              </a:ext>
            </a:extLst>
          </p:cNvPr>
          <p:cNvSpPr txBox="1">
            <a:spLocks/>
          </p:cNvSpPr>
          <p:nvPr/>
        </p:nvSpPr>
        <p:spPr>
          <a:xfrm>
            <a:off x="10265004" y="26666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F41C06FD-3E7B-4255-834C-E542EFF3B020}"/>
              </a:ext>
            </a:extLst>
          </p:cNvPr>
          <p:cNvSpPr txBox="1">
            <a:spLocks/>
          </p:cNvSpPr>
          <p:nvPr/>
        </p:nvSpPr>
        <p:spPr>
          <a:xfrm>
            <a:off x="1304290" y="345623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82D4364-D972-4D19-BB24-2E2E64A82DB9}"/>
              </a:ext>
            </a:extLst>
          </p:cNvPr>
          <p:cNvSpPr txBox="1">
            <a:spLocks/>
          </p:cNvSpPr>
          <p:nvPr/>
        </p:nvSpPr>
        <p:spPr>
          <a:xfrm>
            <a:off x="2171074" y="345623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il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A7D0072C-1D26-4DB8-BB99-8FBF1D8DBA9F}"/>
              </a:ext>
            </a:extLst>
          </p:cNvPr>
          <p:cNvSpPr txBox="1">
            <a:spLocks/>
          </p:cNvSpPr>
          <p:nvPr/>
        </p:nvSpPr>
        <p:spPr>
          <a:xfrm>
            <a:off x="3078160" y="345622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D8A94E79-B604-45BC-98C7-73364E5120C5}"/>
              </a:ext>
            </a:extLst>
          </p:cNvPr>
          <p:cNvSpPr txBox="1">
            <a:spLocks/>
          </p:cNvSpPr>
          <p:nvPr/>
        </p:nvSpPr>
        <p:spPr>
          <a:xfrm>
            <a:off x="4013383" y="345007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C0A9C684-EE3C-4E07-9EEF-4E17424EF606}"/>
              </a:ext>
            </a:extLst>
          </p:cNvPr>
          <p:cNvSpPr txBox="1">
            <a:spLocks/>
          </p:cNvSpPr>
          <p:nvPr/>
        </p:nvSpPr>
        <p:spPr>
          <a:xfrm>
            <a:off x="466247" y="344872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9737562A-B552-4665-8F15-5B1DC7B5B3FE}"/>
              </a:ext>
            </a:extLst>
          </p:cNvPr>
          <p:cNvSpPr txBox="1">
            <a:spLocks/>
          </p:cNvSpPr>
          <p:nvPr/>
        </p:nvSpPr>
        <p:spPr>
          <a:xfrm>
            <a:off x="6708416" y="345622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6D19907E-F08F-4E12-9379-2D5900B6B0FE}"/>
              </a:ext>
            </a:extLst>
          </p:cNvPr>
          <p:cNvSpPr txBox="1">
            <a:spLocks/>
          </p:cNvSpPr>
          <p:nvPr/>
        </p:nvSpPr>
        <p:spPr>
          <a:xfrm>
            <a:off x="7604820" y="344717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BEF4BC-03E7-4B4A-9E8A-0E021BC03885}"/>
              </a:ext>
            </a:extLst>
          </p:cNvPr>
          <p:cNvSpPr txBox="1">
            <a:spLocks/>
          </p:cNvSpPr>
          <p:nvPr/>
        </p:nvSpPr>
        <p:spPr>
          <a:xfrm>
            <a:off x="8484354" y="342397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A4685880-DDFB-4671-B479-4298CDD7E255}"/>
              </a:ext>
            </a:extLst>
          </p:cNvPr>
          <p:cNvSpPr txBox="1">
            <a:spLocks/>
          </p:cNvSpPr>
          <p:nvPr/>
        </p:nvSpPr>
        <p:spPr>
          <a:xfrm>
            <a:off x="5811370" y="346078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514C9FF-6CF6-4D86-A2C3-3BA360E40678}"/>
              </a:ext>
            </a:extLst>
          </p:cNvPr>
          <p:cNvSpPr txBox="1">
            <a:spLocks/>
          </p:cNvSpPr>
          <p:nvPr/>
        </p:nvSpPr>
        <p:spPr>
          <a:xfrm>
            <a:off x="4918632" y="344717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4FF3F53A-0338-471A-A9CF-BBCC32372EAF}"/>
              </a:ext>
            </a:extLst>
          </p:cNvPr>
          <p:cNvSpPr txBox="1">
            <a:spLocks/>
          </p:cNvSpPr>
          <p:nvPr/>
        </p:nvSpPr>
        <p:spPr>
          <a:xfrm>
            <a:off x="9386260" y="340562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F0144751-4693-4798-8991-84FD17D69464}"/>
              </a:ext>
            </a:extLst>
          </p:cNvPr>
          <p:cNvSpPr txBox="1">
            <a:spLocks/>
          </p:cNvSpPr>
          <p:nvPr/>
        </p:nvSpPr>
        <p:spPr>
          <a:xfrm>
            <a:off x="10239952" y="344330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52752F98-1C22-48E7-A2D4-7446A19606A3}"/>
              </a:ext>
            </a:extLst>
          </p:cNvPr>
          <p:cNvSpPr txBox="1">
            <a:spLocks/>
          </p:cNvSpPr>
          <p:nvPr/>
        </p:nvSpPr>
        <p:spPr>
          <a:xfrm>
            <a:off x="1304290" y="429547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49A9DFC1-76D2-41DC-8286-2ABD2436E3DB}"/>
              </a:ext>
            </a:extLst>
          </p:cNvPr>
          <p:cNvSpPr txBox="1">
            <a:spLocks/>
          </p:cNvSpPr>
          <p:nvPr/>
        </p:nvSpPr>
        <p:spPr>
          <a:xfrm>
            <a:off x="2171074" y="429547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F95B5801-4A75-442E-9870-D20C4030078A}"/>
              </a:ext>
            </a:extLst>
          </p:cNvPr>
          <p:cNvSpPr txBox="1">
            <a:spLocks/>
          </p:cNvSpPr>
          <p:nvPr/>
        </p:nvSpPr>
        <p:spPr>
          <a:xfrm>
            <a:off x="3078160" y="429547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78C417BE-DF82-49AE-8295-B7D3489E693D}"/>
              </a:ext>
            </a:extLst>
          </p:cNvPr>
          <p:cNvSpPr txBox="1">
            <a:spLocks/>
          </p:cNvSpPr>
          <p:nvPr/>
        </p:nvSpPr>
        <p:spPr>
          <a:xfrm>
            <a:off x="4013383" y="428931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B525AA6-ACBC-421D-8D51-94EEED45280A}"/>
              </a:ext>
            </a:extLst>
          </p:cNvPr>
          <p:cNvSpPr txBox="1">
            <a:spLocks/>
          </p:cNvSpPr>
          <p:nvPr/>
        </p:nvSpPr>
        <p:spPr>
          <a:xfrm>
            <a:off x="466247" y="428796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A77586E2-1B86-429A-B911-BDCFF234EC29}"/>
              </a:ext>
            </a:extLst>
          </p:cNvPr>
          <p:cNvSpPr txBox="1">
            <a:spLocks/>
          </p:cNvSpPr>
          <p:nvPr/>
        </p:nvSpPr>
        <p:spPr>
          <a:xfrm>
            <a:off x="6708416" y="429546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3906AADC-A8BC-4170-BCCF-50839EFD6C40}"/>
              </a:ext>
            </a:extLst>
          </p:cNvPr>
          <p:cNvSpPr txBox="1">
            <a:spLocks/>
          </p:cNvSpPr>
          <p:nvPr/>
        </p:nvSpPr>
        <p:spPr>
          <a:xfrm>
            <a:off x="7604820" y="428641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40B5F65-B005-45A0-94B9-AB2F7B1E0C32}"/>
              </a:ext>
            </a:extLst>
          </p:cNvPr>
          <p:cNvSpPr txBox="1">
            <a:spLocks/>
          </p:cNvSpPr>
          <p:nvPr/>
        </p:nvSpPr>
        <p:spPr>
          <a:xfrm>
            <a:off x="8484354" y="426321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C5B511-D051-4F23-BA3D-A58D4E0762EC}"/>
              </a:ext>
            </a:extLst>
          </p:cNvPr>
          <p:cNvSpPr txBox="1">
            <a:spLocks/>
          </p:cNvSpPr>
          <p:nvPr/>
        </p:nvSpPr>
        <p:spPr>
          <a:xfrm>
            <a:off x="5811370" y="430003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3360059F-CACB-4D21-B97A-CEA3B06B7AC5}"/>
              </a:ext>
            </a:extLst>
          </p:cNvPr>
          <p:cNvSpPr txBox="1">
            <a:spLocks/>
          </p:cNvSpPr>
          <p:nvPr/>
        </p:nvSpPr>
        <p:spPr>
          <a:xfrm>
            <a:off x="4918632" y="428641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9295C831-5AD1-4B8A-85E7-80CFF01B1D8D}"/>
              </a:ext>
            </a:extLst>
          </p:cNvPr>
          <p:cNvSpPr txBox="1">
            <a:spLocks/>
          </p:cNvSpPr>
          <p:nvPr/>
        </p:nvSpPr>
        <p:spPr>
          <a:xfrm>
            <a:off x="9386260" y="424487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A198F2DD-85FD-44B6-8AA6-30C11DA65E47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2443AA5B-6C5E-4134-B736-BE2332BBC7B8}"/>
              </a:ext>
            </a:extLst>
          </p:cNvPr>
          <p:cNvSpPr txBox="1">
            <a:spLocks/>
          </p:cNvSpPr>
          <p:nvPr/>
        </p:nvSpPr>
        <p:spPr>
          <a:xfrm>
            <a:off x="129176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B945B7F7-20F2-4510-A93C-CF8D11613B39}"/>
              </a:ext>
            </a:extLst>
          </p:cNvPr>
          <p:cNvSpPr txBox="1">
            <a:spLocks/>
          </p:cNvSpPr>
          <p:nvPr/>
        </p:nvSpPr>
        <p:spPr>
          <a:xfrm>
            <a:off x="215854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B28E5F0-E19F-424C-966F-6BC76D266A94}"/>
              </a:ext>
            </a:extLst>
          </p:cNvPr>
          <p:cNvSpPr txBox="1">
            <a:spLocks/>
          </p:cNvSpPr>
          <p:nvPr/>
        </p:nvSpPr>
        <p:spPr>
          <a:xfrm>
            <a:off x="306563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621F8246-3A94-4237-84F2-6B9EECDA8C15}"/>
              </a:ext>
            </a:extLst>
          </p:cNvPr>
          <p:cNvSpPr txBox="1">
            <a:spLocks/>
          </p:cNvSpPr>
          <p:nvPr/>
        </p:nvSpPr>
        <p:spPr>
          <a:xfrm>
            <a:off x="400085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825A298-F3BE-41AB-8095-62C38B3B536C}"/>
              </a:ext>
            </a:extLst>
          </p:cNvPr>
          <p:cNvSpPr txBox="1">
            <a:spLocks/>
          </p:cNvSpPr>
          <p:nvPr/>
        </p:nvSpPr>
        <p:spPr>
          <a:xfrm>
            <a:off x="45372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16F82DD-FBDE-4A6F-9004-6FF1E87CA58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9E7B4870-3C79-4455-B6E3-F72B9CA444EB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B4F30F6A-99E4-4DF8-83EB-14BA8B856974}"/>
              </a:ext>
            </a:extLst>
          </p:cNvPr>
          <p:cNvSpPr txBox="1">
            <a:spLocks/>
          </p:cNvSpPr>
          <p:nvPr/>
        </p:nvSpPr>
        <p:spPr>
          <a:xfrm>
            <a:off x="8496880" y="512750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FEAA5D1B-7206-4ECA-83B1-CFE00CE65E89}"/>
              </a:ext>
            </a:extLst>
          </p:cNvPr>
          <p:cNvSpPr txBox="1">
            <a:spLocks/>
          </p:cNvSpPr>
          <p:nvPr/>
        </p:nvSpPr>
        <p:spPr>
          <a:xfrm>
            <a:off x="579884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C3FD98BC-D5F8-4212-B0FA-6067327E81E4}"/>
              </a:ext>
            </a:extLst>
          </p:cNvPr>
          <p:cNvSpPr txBox="1">
            <a:spLocks/>
          </p:cNvSpPr>
          <p:nvPr/>
        </p:nvSpPr>
        <p:spPr>
          <a:xfrm>
            <a:off x="490610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27446F-DAFA-4B63-B46D-9D5D7E15441D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FB86A747-088D-41D7-A76D-4E77B9AA03A3}"/>
              </a:ext>
            </a:extLst>
          </p:cNvPr>
          <p:cNvSpPr txBox="1">
            <a:spLocks/>
          </p:cNvSpPr>
          <p:nvPr/>
        </p:nvSpPr>
        <p:spPr>
          <a:xfrm>
            <a:off x="10227426" y="512179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37029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 descr="Badge 5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34A58D47-1543-414C-8BCF-CCE9C25A5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1144" y="2141627"/>
            <a:ext cx="914400" cy="914400"/>
          </a:xfrm>
          <a:prstGeom prst="rect">
            <a:avLst/>
          </a:prstGeom>
        </p:spPr>
      </p:pic>
      <p:pic>
        <p:nvPicPr>
          <p:cNvPr id="19" name="Graphic 18" descr="Badge 4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1EC95C38-E9BB-4C32-A282-20D3A79EDA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54456" y="2141627"/>
            <a:ext cx="914400" cy="914400"/>
          </a:xfrm>
          <a:prstGeom prst="rect">
            <a:avLst/>
          </a:prstGeom>
        </p:spPr>
      </p:pic>
      <p:pic>
        <p:nvPicPr>
          <p:cNvPr id="21" name="Graphic 20" descr="Badge 3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40D0969E-DDB1-48A1-A138-5062D52707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97768" y="2141627"/>
            <a:ext cx="914400" cy="914400"/>
          </a:xfrm>
          <a:prstGeom prst="rect">
            <a:avLst/>
          </a:prstGeom>
        </p:spPr>
      </p:pic>
      <p:pic>
        <p:nvPicPr>
          <p:cNvPr id="23" name="Graphic 22" descr="Badge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DCE82DDD-5BF4-48D6-95B4-1C0A465137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41080" y="2141627"/>
            <a:ext cx="914400" cy="9144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4DB6BCE-2DF7-481B-9147-C946D6F313F9}"/>
              </a:ext>
            </a:extLst>
          </p:cNvPr>
          <p:cNvSpPr/>
          <p:nvPr/>
        </p:nvSpPr>
        <p:spPr>
          <a:xfrm>
            <a:off x="2258291" y="722076"/>
            <a:ext cx="80918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Click to go back and repeat: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860438-BBA4-41EF-B444-8FC2C9ACBCCF}"/>
              </a:ext>
            </a:extLst>
          </p:cNvPr>
          <p:cNvSpPr/>
          <p:nvPr/>
        </p:nvSpPr>
        <p:spPr>
          <a:xfrm>
            <a:off x="1922150" y="5212594"/>
            <a:ext cx="92190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Done 5 repetitions? Move on 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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097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11AA8-BCB8-4F88-94E3-753016D18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Today’s Lesson: AUNKAR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AA4465-8C07-21F9-15A5-E358288B7665}"/>
              </a:ext>
            </a:extLst>
          </p:cNvPr>
          <p:cNvSpPr txBox="1"/>
          <p:nvPr/>
        </p:nvSpPr>
        <p:spPr>
          <a:xfrm>
            <a:off x="6094413" y="2570261"/>
            <a:ext cx="7201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109858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376496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821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mph" presetSubtype="0" fill="remove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891991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6027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62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5261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3432877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5642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08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528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8134405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7791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54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9337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2711581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06363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2711581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297762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0455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5" name="cashreg.wav"/>
          </p:stSnd>
        </p:sndAc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526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892051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3315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62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795332" y="385670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1262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3437312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7869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08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147676" y="-783180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06103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8144162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222894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0994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54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0106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6963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5400000">
            <a:off x="-108691" y="-871299"/>
            <a:ext cx="8495763" cy="8495763"/>
            <a:chOff x="-1897734" y="-871299"/>
            <a:chExt cx="8495763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4956103" y="148156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7231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laser.wav"/>
          </p:stSnd>
        </p:sndAc>
      </p:transition>
    </mc:Choice>
    <mc:Fallback xmlns="">
      <p:transition spd="slow">
        <p:fade/>
        <p:sndAc>
          <p:stSnd>
            <p:snd r:embed="rId5" name="laser.wav"/>
          </p:stSnd>
        </p:sndAc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2713608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21499" y="274719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67155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800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8912628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2199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6200000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9628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3420882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4309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0800000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0156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8141484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q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5906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8141484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8691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5" name="camera.wav"/>
          </p:stSnd>
        </p:sndAc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5400000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3014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2712552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880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27100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8917040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65084" y="553172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6877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6200000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80479" y="548675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4308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55A77D-162E-E358-8D38-D3E3BE874D3C}"/>
              </a:ext>
            </a:extLst>
          </p:cNvPr>
          <p:cNvSpPr txBox="1"/>
          <p:nvPr/>
        </p:nvSpPr>
        <p:spPr>
          <a:xfrm>
            <a:off x="8548380" y="2747198"/>
            <a:ext cx="570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F16571-C933-0E26-FCE6-F5FA422753A0}"/>
              </a:ext>
            </a:extLst>
          </p:cNvPr>
          <p:cNvGrpSpPr/>
          <p:nvPr/>
        </p:nvGrpSpPr>
        <p:grpSpPr>
          <a:xfrm rot="13427949">
            <a:off x="-110321" y="-867384"/>
            <a:ext cx="8506794" cy="8495763"/>
            <a:chOff x="-1897734" y="-871299"/>
            <a:chExt cx="8506794" cy="8495763"/>
          </a:xfrm>
        </p:grpSpPr>
        <p:pic>
          <p:nvPicPr>
            <p:cNvPr id="7" name="Graphic 6" descr="Single gear with solid fill">
              <a:extLst>
                <a:ext uri="{FF2B5EF4-FFF2-40B4-BE49-F238E27FC236}">
                  <a16:creationId xmlns:a16="http://schemas.microsoft.com/office/drawing/2014/main" id="{C9F7D42E-811D-631F-5C5C-1ECC51FBB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897734" y="-871299"/>
              <a:ext cx="8495763" cy="84957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18817-C049-B371-C20B-91EA42BB4ED3}"/>
                </a:ext>
              </a:extLst>
            </p:cNvPr>
            <p:cNvSpPr txBox="1"/>
            <p:nvPr/>
          </p:nvSpPr>
          <p:spPr>
            <a:xfrm rot="5400000">
              <a:off x="1380479" y="548675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D9C43F-41E1-0543-FFA4-2300C8B73DD7}"/>
                </a:ext>
              </a:extLst>
            </p:cNvPr>
            <p:cNvSpPr txBox="1"/>
            <p:nvPr/>
          </p:nvSpPr>
          <p:spPr>
            <a:xfrm rot="18845687">
              <a:off x="5000576" y="103265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367028-C12A-7D33-A6E1-C48BA0E060A3}"/>
                </a:ext>
              </a:extLst>
            </p:cNvPr>
            <p:cNvSpPr txBox="1"/>
            <p:nvPr/>
          </p:nvSpPr>
          <p:spPr>
            <a:xfrm rot="16200000">
              <a:off x="2759158" y="-1354071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2F8DF1-ABDE-8EE3-3DCF-870E9F612A0B}"/>
                </a:ext>
              </a:extLst>
            </p:cNvPr>
            <p:cNvSpPr txBox="1"/>
            <p:nvPr/>
          </p:nvSpPr>
          <p:spPr>
            <a:xfrm rot="13492455">
              <a:off x="74212" y="-847162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B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33775A-83C6-B7CF-5E27-E83A980A3CEA}"/>
                </a:ext>
              </a:extLst>
            </p:cNvPr>
            <p:cNvSpPr txBox="1"/>
            <p:nvPr/>
          </p:nvSpPr>
          <p:spPr>
            <a:xfrm rot="10800000">
              <a:off x="-1395705" y="1356438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A985F3-805B-B3DC-10F7-A2E0B92EC3AB}"/>
                </a:ext>
              </a:extLst>
            </p:cNvPr>
            <p:cNvSpPr txBox="1"/>
            <p:nvPr/>
          </p:nvSpPr>
          <p:spPr>
            <a:xfrm rot="8211427">
              <a:off x="-886985" y="394079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9DDED8-C34B-0DB4-4332-A2B58EF49EA0}"/>
                </a:ext>
              </a:extLst>
            </p:cNvPr>
            <p:cNvSpPr txBox="1"/>
            <p:nvPr/>
          </p:nvSpPr>
          <p:spPr>
            <a:xfrm>
              <a:off x="5494386" y="2743283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5D4166-36C8-A1D1-161D-153825D60AD4}"/>
                </a:ext>
              </a:extLst>
            </p:cNvPr>
            <p:cNvSpPr txBox="1"/>
            <p:nvPr/>
          </p:nvSpPr>
          <p:spPr>
            <a:xfrm rot="2696009">
              <a:off x="3999938" y="4942569"/>
              <a:ext cx="5700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b="1" dirty="0">
                  <a:latin typeface="GurbaniAkhar" panose="00000400000000000000" pitchFamily="2" charset="0"/>
                  <a:cs typeface="Gur Old Letterpress 6 Demi Bold" panose="02000500000000020004" pitchFamily="2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7296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9B132-238E-45AE-BBFE-DBF3C23CD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Let’s practice all of our </a:t>
            </a:r>
            <a:r>
              <a:rPr lang="en-CA" dirty="0" err="1"/>
              <a:t>Aunkar</a:t>
            </a:r>
            <a:r>
              <a:rPr lang="en-CA" dirty="0"/>
              <a:t> sounds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B44A2-D186-42DD-BBB9-D4B3DE70B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Remember – it’s very important to focus on your correct </a:t>
            </a:r>
            <a:r>
              <a:rPr lang="en-CA" dirty="0" err="1"/>
              <a:t>PRONOUNCIATION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2515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0D6F1936-A2FD-4576-86C4-9F6DC4E6CF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854913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6209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684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78773" y="25459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6209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2548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21149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27426" y="23665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A26424C-216D-451B-9035-CE1B333C6A04}"/>
              </a:ext>
            </a:extLst>
          </p:cNvPr>
          <p:cNvSpPr txBox="1">
            <a:spLocks/>
          </p:cNvSpPr>
          <p:nvPr/>
        </p:nvSpPr>
        <p:spPr>
          <a:xfrm>
            <a:off x="1329342" y="106376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31C0F7A-5627-472D-8883-CA9F8E74D3CE}"/>
              </a:ext>
            </a:extLst>
          </p:cNvPr>
          <p:cNvSpPr txBox="1">
            <a:spLocks/>
          </p:cNvSpPr>
          <p:nvPr/>
        </p:nvSpPr>
        <p:spPr>
          <a:xfrm>
            <a:off x="2208652" y="106376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F9D6164-8D10-4697-B05E-0AAABFAC55F2}"/>
              </a:ext>
            </a:extLst>
          </p:cNvPr>
          <p:cNvSpPr txBox="1">
            <a:spLocks/>
          </p:cNvSpPr>
          <p:nvPr/>
        </p:nvSpPr>
        <p:spPr>
          <a:xfrm>
            <a:off x="3103212" y="106376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0B803-3F5C-41B8-BDB7-33A63D1DF9C7}"/>
              </a:ext>
            </a:extLst>
          </p:cNvPr>
          <p:cNvSpPr txBox="1">
            <a:spLocks/>
          </p:cNvSpPr>
          <p:nvPr/>
        </p:nvSpPr>
        <p:spPr>
          <a:xfrm>
            <a:off x="4038435" y="105761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24762F4-AFEE-4E46-B7EA-B4FE612A6BB2}"/>
              </a:ext>
            </a:extLst>
          </p:cNvPr>
          <p:cNvSpPr txBox="1">
            <a:spLocks/>
          </p:cNvSpPr>
          <p:nvPr/>
        </p:nvSpPr>
        <p:spPr>
          <a:xfrm>
            <a:off x="491299" y="105625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457B1AD-6FAB-4469-AC74-ABA5FDCC5407}"/>
              </a:ext>
            </a:extLst>
          </p:cNvPr>
          <p:cNvSpPr txBox="1">
            <a:spLocks/>
          </p:cNvSpPr>
          <p:nvPr/>
        </p:nvSpPr>
        <p:spPr>
          <a:xfrm>
            <a:off x="6733468" y="106375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2EF819EC-DC8F-41CF-8969-786737475ECA}"/>
              </a:ext>
            </a:extLst>
          </p:cNvPr>
          <p:cNvSpPr txBox="1">
            <a:spLocks/>
          </p:cNvSpPr>
          <p:nvPr/>
        </p:nvSpPr>
        <p:spPr>
          <a:xfrm>
            <a:off x="7629872" y="105470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0AABDBF1-D289-43A3-9CF7-050C09289299}"/>
              </a:ext>
            </a:extLst>
          </p:cNvPr>
          <p:cNvSpPr txBox="1">
            <a:spLocks/>
          </p:cNvSpPr>
          <p:nvPr/>
        </p:nvSpPr>
        <p:spPr>
          <a:xfrm>
            <a:off x="8509406" y="106908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0EC3F34A-B323-4E5F-A093-C17403F29888}"/>
              </a:ext>
            </a:extLst>
          </p:cNvPr>
          <p:cNvSpPr txBox="1">
            <a:spLocks/>
          </p:cNvSpPr>
          <p:nvPr/>
        </p:nvSpPr>
        <p:spPr>
          <a:xfrm>
            <a:off x="5836422" y="106832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035ED4DA-61B2-4663-A891-06415F1DC7AF}"/>
              </a:ext>
            </a:extLst>
          </p:cNvPr>
          <p:cNvSpPr txBox="1">
            <a:spLocks/>
          </p:cNvSpPr>
          <p:nvPr/>
        </p:nvSpPr>
        <p:spPr>
          <a:xfrm>
            <a:off x="4943684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379F24E-8EB7-4207-B59E-2F5328897F7C}"/>
              </a:ext>
            </a:extLst>
          </p:cNvPr>
          <p:cNvSpPr txBox="1">
            <a:spLocks/>
          </p:cNvSpPr>
          <p:nvPr/>
        </p:nvSpPr>
        <p:spPr>
          <a:xfrm>
            <a:off x="9411312" y="101316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70031D97-30AD-4E7D-8B3E-BD1FE3F54209}"/>
              </a:ext>
            </a:extLst>
          </p:cNvPr>
          <p:cNvSpPr txBox="1">
            <a:spLocks/>
          </p:cNvSpPr>
          <p:nvPr/>
        </p:nvSpPr>
        <p:spPr>
          <a:xfrm>
            <a:off x="10239952" y="107589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EBC73D3-E428-4DCE-93E9-AFEB02E599F5}"/>
              </a:ext>
            </a:extLst>
          </p:cNvPr>
          <p:cNvSpPr txBox="1">
            <a:spLocks/>
          </p:cNvSpPr>
          <p:nvPr/>
        </p:nvSpPr>
        <p:spPr>
          <a:xfrm>
            <a:off x="1316816" y="187795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D98E2F20-0008-42C8-896C-2AE593FEA133}"/>
              </a:ext>
            </a:extLst>
          </p:cNvPr>
          <p:cNvSpPr txBox="1">
            <a:spLocks/>
          </p:cNvSpPr>
          <p:nvPr/>
        </p:nvSpPr>
        <p:spPr>
          <a:xfrm>
            <a:off x="2183600" y="187795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ih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81029D4-BFBC-4650-9DD6-AE13D2A5C7D7}"/>
              </a:ext>
            </a:extLst>
          </p:cNvPr>
          <p:cNvSpPr txBox="1">
            <a:spLocks/>
          </p:cNvSpPr>
          <p:nvPr/>
        </p:nvSpPr>
        <p:spPr>
          <a:xfrm>
            <a:off x="3090686" y="187795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A2BD8711-DDC3-4059-8CE5-F1A025AA0648}"/>
              </a:ext>
            </a:extLst>
          </p:cNvPr>
          <p:cNvSpPr txBox="1">
            <a:spLocks/>
          </p:cNvSpPr>
          <p:nvPr/>
        </p:nvSpPr>
        <p:spPr>
          <a:xfrm>
            <a:off x="4025909" y="187180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10892309-E5D5-4258-A3AE-864C62A5B13F}"/>
              </a:ext>
            </a:extLst>
          </p:cNvPr>
          <p:cNvSpPr txBox="1">
            <a:spLocks/>
          </p:cNvSpPr>
          <p:nvPr/>
        </p:nvSpPr>
        <p:spPr>
          <a:xfrm>
            <a:off x="478773" y="187044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713594D-2998-4367-B12F-906C688270C9}"/>
              </a:ext>
            </a:extLst>
          </p:cNvPr>
          <p:cNvSpPr txBox="1">
            <a:spLocks/>
          </p:cNvSpPr>
          <p:nvPr/>
        </p:nvSpPr>
        <p:spPr>
          <a:xfrm>
            <a:off x="6720942" y="187794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796AC94D-4E7E-47C9-9C0E-2B4C5661EBDD}"/>
              </a:ext>
            </a:extLst>
          </p:cNvPr>
          <p:cNvSpPr txBox="1">
            <a:spLocks/>
          </p:cNvSpPr>
          <p:nvPr/>
        </p:nvSpPr>
        <p:spPr>
          <a:xfrm>
            <a:off x="7617346" y="186889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CCF735A0-67E8-404C-811C-091612DE54F3}"/>
              </a:ext>
            </a:extLst>
          </p:cNvPr>
          <p:cNvSpPr txBox="1">
            <a:spLocks/>
          </p:cNvSpPr>
          <p:nvPr/>
        </p:nvSpPr>
        <p:spPr>
          <a:xfrm>
            <a:off x="8496880" y="185822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9B061824-B666-415E-8C87-B9C88CE2FD89}"/>
              </a:ext>
            </a:extLst>
          </p:cNvPr>
          <p:cNvSpPr txBox="1">
            <a:spLocks/>
          </p:cNvSpPr>
          <p:nvPr/>
        </p:nvSpPr>
        <p:spPr>
          <a:xfrm>
            <a:off x="5823896" y="188251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60645BC-32D5-4200-9B17-D191A29C2DEE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52F0C41-A72A-4001-BF02-ED23825562C2}"/>
              </a:ext>
            </a:extLst>
          </p:cNvPr>
          <p:cNvSpPr txBox="1">
            <a:spLocks/>
          </p:cNvSpPr>
          <p:nvPr/>
        </p:nvSpPr>
        <p:spPr>
          <a:xfrm>
            <a:off x="9398786" y="182735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0F7414F-C0FB-4EA2-8C96-14393DCCFCF6}"/>
              </a:ext>
            </a:extLst>
          </p:cNvPr>
          <p:cNvSpPr txBox="1">
            <a:spLocks/>
          </p:cNvSpPr>
          <p:nvPr/>
        </p:nvSpPr>
        <p:spPr>
          <a:xfrm>
            <a:off x="10227426" y="186503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D93DC311-7AFB-4FE5-B389-631EF514B734}"/>
              </a:ext>
            </a:extLst>
          </p:cNvPr>
          <p:cNvSpPr txBox="1">
            <a:spLocks/>
          </p:cNvSpPr>
          <p:nvPr/>
        </p:nvSpPr>
        <p:spPr>
          <a:xfrm>
            <a:off x="1329342" y="269214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E9F21588-DA9D-4FF1-80D3-30A40E846A12}"/>
              </a:ext>
            </a:extLst>
          </p:cNvPr>
          <p:cNvSpPr txBox="1">
            <a:spLocks/>
          </p:cNvSpPr>
          <p:nvPr/>
        </p:nvSpPr>
        <p:spPr>
          <a:xfrm>
            <a:off x="2196126" y="269214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A57E8C05-D8AD-4B33-BFED-704A19A9AFB1}"/>
              </a:ext>
            </a:extLst>
          </p:cNvPr>
          <p:cNvSpPr txBox="1">
            <a:spLocks/>
          </p:cNvSpPr>
          <p:nvPr/>
        </p:nvSpPr>
        <p:spPr>
          <a:xfrm>
            <a:off x="3103212" y="269214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7EDAAE72-960D-4693-BA80-A830444DEE9F}"/>
              </a:ext>
            </a:extLst>
          </p:cNvPr>
          <p:cNvSpPr txBox="1">
            <a:spLocks/>
          </p:cNvSpPr>
          <p:nvPr/>
        </p:nvSpPr>
        <p:spPr>
          <a:xfrm>
            <a:off x="4038435" y="268599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64E61276-ED60-4100-BF25-B57B1A901EC4}"/>
              </a:ext>
            </a:extLst>
          </p:cNvPr>
          <p:cNvSpPr txBox="1">
            <a:spLocks/>
          </p:cNvSpPr>
          <p:nvPr/>
        </p:nvSpPr>
        <p:spPr>
          <a:xfrm>
            <a:off x="491299" y="26846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9300667-8C0D-4E2E-A999-A69B69B77F32}"/>
              </a:ext>
            </a:extLst>
          </p:cNvPr>
          <p:cNvSpPr txBox="1">
            <a:spLocks/>
          </p:cNvSpPr>
          <p:nvPr/>
        </p:nvSpPr>
        <p:spPr>
          <a:xfrm>
            <a:off x="6733468" y="269213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91B6388-481A-426A-873C-8F7072831728}"/>
              </a:ext>
            </a:extLst>
          </p:cNvPr>
          <p:cNvSpPr txBox="1">
            <a:spLocks/>
          </p:cNvSpPr>
          <p:nvPr/>
        </p:nvSpPr>
        <p:spPr>
          <a:xfrm>
            <a:off x="7629872" y="268308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436D381D-BF6A-4355-8ECF-BED7E111F766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DEE50E9B-9B30-4D9E-BA21-154973BBB396}"/>
              </a:ext>
            </a:extLst>
          </p:cNvPr>
          <p:cNvSpPr txBox="1">
            <a:spLocks/>
          </p:cNvSpPr>
          <p:nvPr/>
        </p:nvSpPr>
        <p:spPr>
          <a:xfrm>
            <a:off x="5836422" y="269670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5E4B1527-ECD5-4E97-B02C-2767273B9438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479A6E8-A3D9-4C6F-A3CD-2EF18C8F9912}"/>
              </a:ext>
            </a:extLst>
          </p:cNvPr>
          <p:cNvSpPr txBox="1">
            <a:spLocks/>
          </p:cNvSpPr>
          <p:nvPr/>
        </p:nvSpPr>
        <p:spPr>
          <a:xfrm>
            <a:off x="9411312" y="264154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245724B-CAD8-4484-8EFF-76BEDAD75DDE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29760390-2460-4C8C-BE18-72DC3ABC2D70}"/>
              </a:ext>
            </a:extLst>
          </p:cNvPr>
          <p:cNvSpPr txBox="1">
            <a:spLocks/>
          </p:cNvSpPr>
          <p:nvPr/>
        </p:nvSpPr>
        <p:spPr>
          <a:xfrm>
            <a:off x="1329342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CE715EA-2450-47B5-A76A-FED2287D9FB1}"/>
              </a:ext>
            </a:extLst>
          </p:cNvPr>
          <p:cNvSpPr txBox="1">
            <a:spLocks/>
          </p:cNvSpPr>
          <p:nvPr/>
        </p:nvSpPr>
        <p:spPr>
          <a:xfrm>
            <a:off x="2196126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DBA32BAE-AFC7-47A3-9ABA-CE98F714CC62}"/>
              </a:ext>
            </a:extLst>
          </p:cNvPr>
          <p:cNvSpPr txBox="1">
            <a:spLocks/>
          </p:cNvSpPr>
          <p:nvPr/>
        </p:nvSpPr>
        <p:spPr>
          <a:xfrm>
            <a:off x="3103212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92C8E846-0812-49F7-96EB-1DBC1A1A5247}"/>
              </a:ext>
            </a:extLst>
          </p:cNvPr>
          <p:cNvSpPr txBox="1">
            <a:spLocks/>
          </p:cNvSpPr>
          <p:nvPr/>
        </p:nvSpPr>
        <p:spPr>
          <a:xfrm>
            <a:off x="4038435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1F33596D-A847-4857-9814-A49C5EBABFC7}"/>
              </a:ext>
            </a:extLst>
          </p:cNvPr>
          <p:cNvSpPr txBox="1">
            <a:spLocks/>
          </p:cNvSpPr>
          <p:nvPr/>
        </p:nvSpPr>
        <p:spPr>
          <a:xfrm>
            <a:off x="491299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479516C0-D3D7-446B-A0D9-B8D1ED246F66}"/>
              </a:ext>
            </a:extLst>
          </p:cNvPr>
          <p:cNvSpPr txBox="1">
            <a:spLocks/>
          </p:cNvSpPr>
          <p:nvPr/>
        </p:nvSpPr>
        <p:spPr>
          <a:xfrm>
            <a:off x="6733468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C6FA34CC-41C1-4E5A-A662-40CAF6B3F96A}"/>
              </a:ext>
            </a:extLst>
          </p:cNvPr>
          <p:cNvSpPr txBox="1">
            <a:spLocks/>
          </p:cNvSpPr>
          <p:nvPr/>
        </p:nvSpPr>
        <p:spPr>
          <a:xfrm>
            <a:off x="7629872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AFCAB88C-9D52-439F-85EC-2909F2840E38}"/>
              </a:ext>
            </a:extLst>
          </p:cNvPr>
          <p:cNvSpPr txBox="1">
            <a:spLocks/>
          </p:cNvSpPr>
          <p:nvPr/>
        </p:nvSpPr>
        <p:spPr>
          <a:xfrm>
            <a:off x="8509406" y="34991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D994B55-BCCA-4F60-BBDF-A639E0C47526}"/>
              </a:ext>
            </a:extLst>
          </p:cNvPr>
          <p:cNvSpPr txBox="1">
            <a:spLocks/>
          </p:cNvSpPr>
          <p:nvPr/>
        </p:nvSpPr>
        <p:spPr>
          <a:xfrm>
            <a:off x="5836422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65750F1A-B19F-495A-9BF1-5CB19554FB8D}"/>
              </a:ext>
            </a:extLst>
          </p:cNvPr>
          <p:cNvSpPr txBox="1">
            <a:spLocks/>
          </p:cNvSpPr>
          <p:nvPr/>
        </p:nvSpPr>
        <p:spPr>
          <a:xfrm>
            <a:off x="4943684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F558CF0C-F14B-45C8-B3C6-1693AEB9F75F}"/>
              </a:ext>
            </a:extLst>
          </p:cNvPr>
          <p:cNvSpPr txBox="1">
            <a:spLocks/>
          </p:cNvSpPr>
          <p:nvPr/>
        </p:nvSpPr>
        <p:spPr>
          <a:xfrm>
            <a:off x="9411312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1A8F02E8-F469-42A9-9EE3-E64F08E82A1F}"/>
              </a:ext>
            </a:extLst>
          </p:cNvPr>
          <p:cNvSpPr txBox="1">
            <a:spLocks/>
          </p:cNvSpPr>
          <p:nvPr/>
        </p:nvSpPr>
        <p:spPr>
          <a:xfrm>
            <a:off x="10239952" y="35059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16BE8A3-EB9B-4DA4-AED5-54A23EDF5AEB}"/>
              </a:ext>
            </a:extLst>
          </p:cNvPr>
          <p:cNvSpPr txBox="1">
            <a:spLocks/>
          </p:cNvSpPr>
          <p:nvPr/>
        </p:nvSpPr>
        <p:spPr>
          <a:xfrm>
            <a:off x="1316816" y="433305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E7C34884-BDE8-4A65-BE3E-B0E8BBF217DA}"/>
              </a:ext>
            </a:extLst>
          </p:cNvPr>
          <p:cNvSpPr txBox="1">
            <a:spLocks/>
          </p:cNvSpPr>
          <p:nvPr/>
        </p:nvSpPr>
        <p:spPr>
          <a:xfrm>
            <a:off x="2183600" y="433305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4E1D76BD-A920-4493-B953-B9603CD2B4A2}"/>
              </a:ext>
            </a:extLst>
          </p:cNvPr>
          <p:cNvSpPr txBox="1">
            <a:spLocks/>
          </p:cNvSpPr>
          <p:nvPr/>
        </p:nvSpPr>
        <p:spPr>
          <a:xfrm>
            <a:off x="3090686" y="433304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6DE60E7E-69F2-4A63-8B51-937787B9EE42}"/>
              </a:ext>
            </a:extLst>
          </p:cNvPr>
          <p:cNvSpPr txBox="1">
            <a:spLocks/>
          </p:cNvSpPr>
          <p:nvPr/>
        </p:nvSpPr>
        <p:spPr>
          <a:xfrm>
            <a:off x="4025909" y="432689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464D381-DB6D-4613-94F5-B6F50B2D569C}"/>
              </a:ext>
            </a:extLst>
          </p:cNvPr>
          <p:cNvSpPr txBox="1">
            <a:spLocks/>
          </p:cNvSpPr>
          <p:nvPr/>
        </p:nvSpPr>
        <p:spPr>
          <a:xfrm>
            <a:off x="478773" y="432554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D83BC1-78A0-4476-8548-F086905A459A}"/>
              </a:ext>
            </a:extLst>
          </p:cNvPr>
          <p:cNvSpPr txBox="1">
            <a:spLocks/>
          </p:cNvSpPr>
          <p:nvPr/>
        </p:nvSpPr>
        <p:spPr>
          <a:xfrm>
            <a:off x="6720942" y="433304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9C8572EB-EAB3-4ACF-A0E1-3553DE739DA6}"/>
              </a:ext>
            </a:extLst>
          </p:cNvPr>
          <p:cNvSpPr txBox="1">
            <a:spLocks/>
          </p:cNvSpPr>
          <p:nvPr/>
        </p:nvSpPr>
        <p:spPr>
          <a:xfrm>
            <a:off x="7617346" y="432399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8A690AD-1E22-4277-9371-32415CFE5049}"/>
              </a:ext>
            </a:extLst>
          </p:cNvPr>
          <p:cNvSpPr txBox="1">
            <a:spLocks/>
          </p:cNvSpPr>
          <p:nvPr/>
        </p:nvSpPr>
        <p:spPr>
          <a:xfrm>
            <a:off x="8496880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FD837548-8112-410E-B899-6463FCFCEF5D}"/>
              </a:ext>
            </a:extLst>
          </p:cNvPr>
          <p:cNvSpPr txBox="1">
            <a:spLocks/>
          </p:cNvSpPr>
          <p:nvPr/>
        </p:nvSpPr>
        <p:spPr>
          <a:xfrm>
            <a:off x="5823896" y="433760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B33FF849-7A1F-442C-A84D-069BEEA33892}"/>
              </a:ext>
            </a:extLst>
          </p:cNvPr>
          <p:cNvSpPr txBox="1">
            <a:spLocks/>
          </p:cNvSpPr>
          <p:nvPr/>
        </p:nvSpPr>
        <p:spPr>
          <a:xfrm>
            <a:off x="4931158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169059FF-2093-407B-B67B-1A3F74C84707}"/>
              </a:ext>
            </a:extLst>
          </p:cNvPr>
          <p:cNvSpPr txBox="1">
            <a:spLocks/>
          </p:cNvSpPr>
          <p:nvPr/>
        </p:nvSpPr>
        <p:spPr>
          <a:xfrm>
            <a:off x="9398786" y="428244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451C5BF-DBCB-408C-A7CC-A72C75C913D8}"/>
              </a:ext>
            </a:extLst>
          </p:cNvPr>
          <p:cNvSpPr txBox="1">
            <a:spLocks/>
          </p:cNvSpPr>
          <p:nvPr/>
        </p:nvSpPr>
        <p:spPr>
          <a:xfrm>
            <a:off x="10227426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FF26327F-5F62-4DF6-BECB-A323E48D6108}"/>
              </a:ext>
            </a:extLst>
          </p:cNvPr>
          <p:cNvSpPr txBox="1">
            <a:spLocks/>
          </p:cNvSpPr>
          <p:nvPr/>
        </p:nvSpPr>
        <p:spPr>
          <a:xfrm>
            <a:off x="1291764" y="51848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AA14075D-BB63-4301-9B24-208AA7F0C494}"/>
              </a:ext>
            </a:extLst>
          </p:cNvPr>
          <p:cNvSpPr txBox="1">
            <a:spLocks/>
          </p:cNvSpPr>
          <p:nvPr/>
        </p:nvSpPr>
        <p:spPr>
          <a:xfrm>
            <a:off x="2158548" y="51848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38ADBB62-EFCB-46D6-A1BE-D68D8F880AB1}"/>
              </a:ext>
            </a:extLst>
          </p:cNvPr>
          <p:cNvSpPr txBox="1">
            <a:spLocks/>
          </p:cNvSpPr>
          <p:nvPr/>
        </p:nvSpPr>
        <p:spPr>
          <a:xfrm>
            <a:off x="3065634" y="51848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5E818101-0A02-4DB4-8471-118E15C16932}"/>
              </a:ext>
            </a:extLst>
          </p:cNvPr>
          <p:cNvSpPr txBox="1">
            <a:spLocks/>
          </p:cNvSpPr>
          <p:nvPr/>
        </p:nvSpPr>
        <p:spPr>
          <a:xfrm>
            <a:off x="4000857" y="51786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7CDA8945-1F18-4E58-A272-6C265F035F89}"/>
              </a:ext>
            </a:extLst>
          </p:cNvPr>
          <p:cNvSpPr txBox="1">
            <a:spLocks/>
          </p:cNvSpPr>
          <p:nvPr/>
        </p:nvSpPr>
        <p:spPr>
          <a:xfrm>
            <a:off x="453721" y="51773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601250F7-C43E-47BD-AF7A-F29814820E8B}"/>
              </a:ext>
            </a:extLst>
          </p:cNvPr>
          <p:cNvSpPr txBox="1">
            <a:spLocks/>
          </p:cNvSpPr>
          <p:nvPr/>
        </p:nvSpPr>
        <p:spPr>
          <a:xfrm>
            <a:off x="6695890" y="51848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DA32E0E9-4EA3-432D-8FFD-352D273AA6DF}"/>
              </a:ext>
            </a:extLst>
          </p:cNvPr>
          <p:cNvSpPr txBox="1">
            <a:spLocks/>
          </p:cNvSpPr>
          <p:nvPr/>
        </p:nvSpPr>
        <p:spPr>
          <a:xfrm>
            <a:off x="7592294" y="51757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EF89569-A667-4B08-A227-A9C4B4C04A4C}"/>
              </a:ext>
            </a:extLst>
          </p:cNvPr>
          <p:cNvSpPr txBox="1">
            <a:spLocks/>
          </p:cNvSpPr>
          <p:nvPr/>
        </p:nvSpPr>
        <p:spPr>
          <a:xfrm>
            <a:off x="8471828" y="516508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10D05DD6-8948-4C20-9B27-B522C73B4D48}"/>
              </a:ext>
            </a:extLst>
          </p:cNvPr>
          <p:cNvSpPr txBox="1">
            <a:spLocks/>
          </p:cNvSpPr>
          <p:nvPr/>
        </p:nvSpPr>
        <p:spPr>
          <a:xfrm>
            <a:off x="5798844" y="51893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0C7E5AC7-0E0E-46EC-AFE2-F1F73265E2C0}"/>
              </a:ext>
            </a:extLst>
          </p:cNvPr>
          <p:cNvSpPr txBox="1">
            <a:spLocks/>
          </p:cNvSpPr>
          <p:nvPr/>
        </p:nvSpPr>
        <p:spPr>
          <a:xfrm>
            <a:off x="4906106" y="515070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42CBBC9-892B-45B5-B0DD-311FD6AE79A9}"/>
              </a:ext>
            </a:extLst>
          </p:cNvPr>
          <p:cNvSpPr txBox="1">
            <a:spLocks/>
          </p:cNvSpPr>
          <p:nvPr/>
        </p:nvSpPr>
        <p:spPr>
          <a:xfrm>
            <a:off x="9373734" y="51342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90019AC6-9611-4BEA-ABC9-90777074AFF9}"/>
              </a:ext>
            </a:extLst>
          </p:cNvPr>
          <p:cNvSpPr txBox="1">
            <a:spLocks/>
          </p:cNvSpPr>
          <p:nvPr/>
        </p:nvSpPr>
        <p:spPr>
          <a:xfrm>
            <a:off x="10202374" y="51718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B2731F3-38C3-4B5F-960C-B51A39A0B189}"/>
              </a:ext>
            </a:extLst>
          </p:cNvPr>
          <p:cNvSpPr txBox="1">
            <a:spLocks/>
          </p:cNvSpPr>
          <p:nvPr/>
        </p:nvSpPr>
        <p:spPr>
          <a:xfrm>
            <a:off x="1304290" y="591132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C3046F4E-5A40-4C4C-9B38-C7C4D03714CA}"/>
              </a:ext>
            </a:extLst>
          </p:cNvPr>
          <p:cNvSpPr txBox="1">
            <a:spLocks/>
          </p:cNvSpPr>
          <p:nvPr/>
        </p:nvSpPr>
        <p:spPr>
          <a:xfrm>
            <a:off x="2171074" y="591132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24501546-9FD9-4A64-AF24-20F5CB57D86F}"/>
              </a:ext>
            </a:extLst>
          </p:cNvPr>
          <p:cNvSpPr txBox="1">
            <a:spLocks/>
          </p:cNvSpPr>
          <p:nvPr/>
        </p:nvSpPr>
        <p:spPr>
          <a:xfrm>
            <a:off x="3078160" y="591132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E2435145-AF7E-423D-A813-E329A63E8BFB}"/>
              </a:ext>
            </a:extLst>
          </p:cNvPr>
          <p:cNvSpPr txBox="1">
            <a:spLocks/>
          </p:cNvSpPr>
          <p:nvPr/>
        </p:nvSpPr>
        <p:spPr>
          <a:xfrm>
            <a:off x="4013383" y="59051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69BD20B4-AFA9-4406-9C08-7F7C81F414DF}"/>
              </a:ext>
            </a:extLst>
          </p:cNvPr>
          <p:cNvSpPr txBox="1">
            <a:spLocks/>
          </p:cNvSpPr>
          <p:nvPr/>
        </p:nvSpPr>
        <p:spPr>
          <a:xfrm>
            <a:off x="466247" y="590381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06D8729C-4287-422B-98DF-7E6886CBB03D}"/>
              </a:ext>
            </a:extLst>
          </p:cNvPr>
          <p:cNvSpPr txBox="1">
            <a:spLocks/>
          </p:cNvSpPr>
          <p:nvPr/>
        </p:nvSpPr>
        <p:spPr>
          <a:xfrm>
            <a:off x="6708416" y="591132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7EB9D25C-9B10-401E-BD89-8448F5056054}"/>
              </a:ext>
            </a:extLst>
          </p:cNvPr>
          <p:cNvSpPr txBox="1">
            <a:spLocks/>
          </p:cNvSpPr>
          <p:nvPr/>
        </p:nvSpPr>
        <p:spPr>
          <a:xfrm>
            <a:off x="7604820" y="590226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E2477CB0-3C04-41BA-B1A8-B82D38C50C82}"/>
              </a:ext>
            </a:extLst>
          </p:cNvPr>
          <p:cNvSpPr txBox="1">
            <a:spLocks/>
          </p:cNvSpPr>
          <p:nvPr/>
        </p:nvSpPr>
        <p:spPr>
          <a:xfrm>
            <a:off x="8484354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039BFC18-3B95-40D5-879B-3DB0D92362EC}"/>
              </a:ext>
            </a:extLst>
          </p:cNvPr>
          <p:cNvSpPr txBox="1">
            <a:spLocks/>
          </p:cNvSpPr>
          <p:nvPr/>
        </p:nvSpPr>
        <p:spPr>
          <a:xfrm>
            <a:off x="5811370" y="591588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ACCC31E9-0FF4-464D-8C05-916919067788}"/>
              </a:ext>
            </a:extLst>
          </p:cNvPr>
          <p:cNvSpPr txBox="1">
            <a:spLocks/>
          </p:cNvSpPr>
          <p:nvPr/>
        </p:nvSpPr>
        <p:spPr>
          <a:xfrm>
            <a:off x="4918632" y="58772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721C4618-DF05-43B9-A2C2-AEABDED80300}"/>
              </a:ext>
            </a:extLst>
          </p:cNvPr>
          <p:cNvSpPr txBox="1">
            <a:spLocks/>
          </p:cNvSpPr>
          <p:nvPr/>
        </p:nvSpPr>
        <p:spPr>
          <a:xfrm>
            <a:off x="9386260" y="586072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BBD1B461-6982-43E4-ACC5-083731E872C3}"/>
              </a:ext>
            </a:extLst>
          </p:cNvPr>
          <p:cNvSpPr txBox="1">
            <a:spLocks/>
          </p:cNvSpPr>
          <p:nvPr/>
        </p:nvSpPr>
        <p:spPr>
          <a:xfrm>
            <a:off x="10214900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450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B9C7C7AE-3F23-4634-8293-539A3C096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765248"/>
              </p:ext>
            </p:extLst>
          </p:nvPr>
        </p:nvGraphicFramePr>
        <p:xfrm>
          <a:off x="275573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16816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83600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15738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78773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42398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21932" y="21731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23838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52478" y="22412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817E048-FD09-40ED-9F76-32549D3E0480}"/>
              </a:ext>
            </a:extLst>
          </p:cNvPr>
          <p:cNvSpPr txBox="1">
            <a:spLocks/>
          </p:cNvSpPr>
          <p:nvPr/>
        </p:nvSpPr>
        <p:spPr>
          <a:xfrm>
            <a:off x="1304290" y="102618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9AF36E7-F213-4F38-84F4-EC41EF9019A6}"/>
              </a:ext>
            </a:extLst>
          </p:cNvPr>
          <p:cNvSpPr txBox="1">
            <a:spLocks/>
          </p:cNvSpPr>
          <p:nvPr/>
        </p:nvSpPr>
        <p:spPr>
          <a:xfrm>
            <a:off x="2171074" y="102618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479D83A9-6729-4AD2-AB07-24ED595CD1CE}"/>
              </a:ext>
            </a:extLst>
          </p:cNvPr>
          <p:cNvSpPr txBox="1">
            <a:spLocks/>
          </p:cNvSpPr>
          <p:nvPr/>
        </p:nvSpPr>
        <p:spPr>
          <a:xfrm>
            <a:off x="3103212" y="102618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EA8BBF57-5D64-4149-ABB2-27678A800DB8}"/>
              </a:ext>
            </a:extLst>
          </p:cNvPr>
          <p:cNvSpPr txBox="1">
            <a:spLocks/>
          </p:cNvSpPr>
          <p:nvPr/>
        </p:nvSpPr>
        <p:spPr>
          <a:xfrm>
            <a:off x="4038435" y="102003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E1B8C26-37A9-4A1D-B080-E92BD625C0C6}"/>
              </a:ext>
            </a:extLst>
          </p:cNvPr>
          <p:cNvSpPr txBox="1">
            <a:spLocks/>
          </p:cNvSpPr>
          <p:nvPr/>
        </p:nvSpPr>
        <p:spPr>
          <a:xfrm>
            <a:off x="466247" y="101867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183EB2C-EE1D-4E87-8B04-14FC44C566FC}"/>
              </a:ext>
            </a:extLst>
          </p:cNvPr>
          <p:cNvSpPr txBox="1">
            <a:spLocks/>
          </p:cNvSpPr>
          <p:nvPr/>
        </p:nvSpPr>
        <p:spPr>
          <a:xfrm>
            <a:off x="6733468" y="102618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98820F2-8D60-4959-8BF7-44BCBC670DF4}"/>
              </a:ext>
            </a:extLst>
          </p:cNvPr>
          <p:cNvSpPr txBox="1">
            <a:spLocks/>
          </p:cNvSpPr>
          <p:nvPr/>
        </p:nvSpPr>
        <p:spPr>
          <a:xfrm>
            <a:off x="7629872" y="101712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AA4F0B9-0810-4441-B544-4E604D9BD650}"/>
              </a:ext>
            </a:extLst>
          </p:cNvPr>
          <p:cNvSpPr txBox="1">
            <a:spLocks/>
          </p:cNvSpPr>
          <p:nvPr/>
        </p:nvSpPr>
        <p:spPr>
          <a:xfrm>
            <a:off x="8509406" y="9939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C553E48-3C03-4E94-BA16-5940168AFA02}"/>
              </a:ext>
            </a:extLst>
          </p:cNvPr>
          <p:cNvSpPr txBox="1">
            <a:spLocks/>
          </p:cNvSpPr>
          <p:nvPr/>
        </p:nvSpPr>
        <p:spPr>
          <a:xfrm>
            <a:off x="5836422" y="103074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1A9FD54-B503-4CB8-ADC4-A6D012D39528}"/>
              </a:ext>
            </a:extLst>
          </p:cNvPr>
          <p:cNvSpPr txBox="1">
            <a:spLocks/>
          </p:cNvSpPr>
          <p:nvPr/>
        </p:nvSpPr>
        <p:spPr>
          <a:xfrm>
            <a:off x="4943684" y="101712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619D158-83BB-4F3A-84C3-ECA7C01C40DC}"/>
              </a:ext>
            </a:extLst>
          </p:cNvPr>
          <p:cNvSpPr txBox="1">
            <a:spLocks/>
          </p:cNvSpPr>
          <p:nvPr/>
        </p:nvSpPr>
        <p:spPr>
          <a:xfrm>
            <a:off x="9411312" y="97558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2498069-29E3-4C41-BAEB-9C84FA5DDA11}"/>
              </a:ext>
            </a:extLst>
          </p:cNvPr>
          <p:cNvSpPr txBox="1">
            <a:spLocks/>
          </p:cNvSpPr>
          <p:nvPr/>
        </p:nvSpPr>
        <p:spPr>
          <a:xfrm>
            <a:off x="10239952" y="10007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46524E2-ECA6-4F82-8AE2-14508721DBD7}"/>
              </a:ext>
            </a:extLst>
          </p:cNvPr>
          <p:cNvSpPr txBox="1">
            <a:spLocks/>
          </p:cNvSpPr>
          <p:nvPr/>
        </p:nvSpPr>
        <p:spPr>
          <a:xfrm>
            <a:off x="1291764" y="185290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34AE1FF6-3D26-4934-84FF-D3C72EE67864}"/>
              </a:ext>
            </a:extLst>
          </p:cNvPr>
          <p:cNvSpPr txBox="1">
            <a:spLocks/>
          </p:cNvSpPr>
          <p:nvPr/>
        </p:nvSpPr>
        <p:spPr>
          <a:xfrm>
            <a:off x="2158548" y="185290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2C09AE92-9518-4FE0-9FF4-6CCEA37E8D42}"/>
              </a:ext>
            </a:extLst>
          </p:cNvPr>
          <p:cNvSpPr txBox="1">
            <a:spLocks/>
          </p:cNvSpPr>
          <p:nvPr/>
        </p:nvSpPr>
        <p:spPr>
          <a:xfrm>
            <a:off x="3090686" y="185290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F3B71FAD-85E4-4606-9689-A741AF4358F2}"/>
              </a:ext>
            </a:extLst>
          </p:cNvPr>
          <p:cNvSpPr txBox="1">
            <a:spLocks/>
          </p:cNvSpPr>
          <p:nvPr/>
        </p:nvSpPr>
        <p:spPr>
          <a:xfrm>
            <a:off x="4025909" y="184674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9B3C4961-8166-4B62-8190-04F43C192600}"/>
              </a:ext>
            </a:extLst>
          </p:cNvPr>
          <p:cNvSpPr txBox="1">
            <a:spLocks/>
          </p:cNvSpPr>
          <p:nvPr/>
        </p:nvSpPr>
        <p:spPr>
          <a:xfrm>
            <a:off x="453721" y="184539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5C78B42-24FE-4584-A479-7C1A050E6CA4}"/>
              </a:ext>
            </a:extLst>
          </p:cNvPr>
          <p:cNvSpPr txBox="1">
            <a:spLocks/>
          </p:cNvSpPr>
          <p:nvPr/>
        </p:nvSpPr>
        <p:spPr>
          <a:xfrm>
            <a:off x="6720942" y="185289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0F88C2F6-7042-4226-83BC-EFC619414727}"/>
              </a:ext>
            </a:extLst>
          </p:cNvPr>
          <p:cNvSpPr txBox="1">
            <a:spLocks/>
          </p:cNvSpPr>
          <p:nvPr/>
        </p:nvSpPr>
        <p:spPr>
          <a:xfrm>
            <a:off x="7617346" y="184384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D077B60-87D3-4E65-A141-4267234CD82D}"/>
              </a:ext>
            </a:extLst>
          </p:cNvPr>
          <p:cNvSpPr txBox="1">
            <a:spLocks/>
          </p:cNvSpPr>
          <p:nvPr/>
        </p:nvSpPr>
        <p:spPr>
          <a:xfrm>
            <a:off x="8496880" y="182064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CF87164D-D99A-445B-AE94-4443857EE15D}"/>
              </a:ext>
            </a:extLst>
          </p:cNvPr>
          <p:cNvSpPr txBox="1">
            <a:spLocks/>
          </p:cNvSpPr>
          <p:nvPr/>
        </p:nvSpPr>
        <p:spPr>
          <a:xfrm>
            <a:off x="5823896" y="185746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DF28ED5-CC9C-437A-9E59-DF9EF723E6C6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056F729-69A3-4F56-BD51-FDB07FC8A3DF}"/>
              </a:ext>
            </a:extLst>
          </p:cNvPr>
          <p:cNvSpPr txBox="1">
            <a:spLocks/>
          </p:cNvSpPr>
          <p:nvPr/>
        </p:nvSpPr>
        <p:spPr>
          <a:xfrm>
            <a:off x="9398786" y="180230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50E8EB9-0698-4AD5-9203-84233EBC2225}"/>
              </a:ext>
            </a:extLst>
          </p:cNvPr>
          <p:cNvSpPr txBox="1">
            <a:spLocks/>
          </p:cNvSpPr>
          <p:nvPr/>
        </p:nvSpPr>
        <p:spPr>
          <a:xfrm>
            <a:off x="10227426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6820C44-F2E8-4C35-B217-C75857D45AD4}"/>
              </a:ext>
            </a:extLst>
          </p:cNvPr>
          <p:cNvSpPr txBox="1">
            <a:spLocks/>
          </p:cNvSpPr>
          <p:nvPr/>
        </p:nvSpPr>
        <p:spPr>
          <a:xfrm>
            <a:off x="1304290" y="270467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74C97103-C9C3-42D0-97C0-C339BEF31D53}"/>
              </a:ext>
            </a:extLst>
          </p:cNvPr>
          <p:cNvSpPr txBox="1">
            <a:spLocks/>
          </p:cNvSpPr>
          <p:nvPr/>
        </p:nvSpPr>
        <p:spPr>
          <a:xfrm>
            <a:off x="2171074" y="270467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D716010C-2A0D-49FB-963F-CF28A4CCD998}"/>
              </a:ext>
            </a:extLst>
          </p:cNvPr>
          <p:cNvSpPr txBox="1">
            <a:spLocks/>
          </p:cNvSpPr>
          <p:nvPr/>
        </p:nvSpPr>
        <p:spPr>
          <a:xfrm>
            <a:off x="3103212" y="270466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8389088A-B421-45D5-BABA-BDF5CEEA3AF3}"/>
              </a:ext>
            </a:extLst>
          </p:cNvPr>
          <p:cNvSpPr txBox="1">
            <a:spLocks/>
          </p:cNvSpPr>
          <p:nvPr/>
        </p:nvSpPr>
        <p:spPr>
          <a:xfrm>
            <a:off x="4038435" y="269851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B4219663-F53F-4AF3-A570-687F4ED1BF69}"/>
              </a:ext>
            </a:extLst>
          </p:cNvPr>
          <p:cNvSpPr txBox="1">
            <a:spLocks/>
          </p:cNvSpPr>
          <p:nvPr/>
        </p:nvSpPr>
        <p:spPr>
          <a:xfrm>
            <a:off x="466247" y="26971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B2DDC259-E214-4752-B8AE-A6FBDB8DDADF}"/>
              </a:ext>
            </a:extLst>
          </p:cNvPr>
          <p:cNvSpPr txBox="1">
            <a:spLocks/>
          </p:cNvSpPr>
          <p:nvPr/>
        </p:nvSpPr>
        <p:spPr>
          <a:xfrm>
            <a:off x="6733468" y="270466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3E485D5-AF6E-467B-B514-7BDE5A198058}"/>
              </a:ext>
            </a:extLst>
          </p:cNvPr>
          <p:cNvSpPr txBox="1">
            <a:spLocks/>
          </p:cNvSpPr>
          <p:nvPr/>
        </p:nvSpPr>
        <p:spPr>
          <a:xfrm>
            <a:off x="7629872" y="269561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9784CBE1-BACC-4ADF-8F9E-037076E24079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29D90E8-5217-4774-9785-D44B844471D3}"/>
              </a:ext>
            </a:extLst>
          </p:cNvPr>
          <p:cNvSpPr txBox="1">
            <a:spLocks/>
          </p:cNvSpPr>
          <p:nvPr/>
        </p:nvSpPr>
        <p:spPr>
          <a:xfrm>
            <a:off x="5836422" y="270922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7B9D0BC9-3C3C-44BB-BD1C-A9C2A265997F}"/>
              </a:ext>
            </a:extLst>
          </p:cNvPr>
          <p:cNvSpPr txBox="1">
            <a:spLocks/>
          </p:cNvSpPr>
          <p:nvPr/>
        </p:nvSpPr>
        <p:spPr>
          <a:xfrm>
            <a:off x="4943684" y="269561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953AAEA2-5E0E-4DA2-BFED-0EA37B657719}"/>
              </a:ext>
            </a:extLst>
          </p:cNvPr>
          <p:cNvSpPr txBox="1">
            <a:spLocks/>
          </p:cNvSpPr>
          <p:nvPr/>
        </p:nvSpPr>
        <p:spPr>
          <a:xfrm>
            <a:off x="9411312" y="265406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F5783E82-32C0-4C65-97A8-AA8D301703E8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09352CF9-F170-4A68-9C42-53E5B054EC1D}"/>
              </a:ext>
            </a:extLst>
          </p:cNvPr>
          <p:cNvSpPr txBox="1">
            <a:spLocks/>
          </p:cNvSpPr>
          <p:nvPr/>
        </p:nvSpPr>
        <p:spPr>
          <a:xfrm>
            <a:off x="1291764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728BFB2-21B6-4174-842B-3D546FDFC72B}"/>
              </a:ext>
            </a:extLst>
          </p:cNvPr>
          <p:cNvSpPr txBox="1">
            <a:spLocks/>
          </p:cNvSpPr>
          <p:nvPr/>
        </p:nvSpPr>
        <p:spPr>
          <a:xfrm>
            <a:off x="2158548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61A3216A-B255-4EF7-BA0F-181ABA6B3827}"/>
              </a:ext>
            </a:extLst>
          </p:cNvPr>
          <p:cNvSpPr txBox="1">
            <a:spLocks/>
          </p:cNvSpPr>
          <p:nvPr/>
        </p:nvSpPr>
        <p:spPr>
          <a:xfrm>
            <a:off x="3090686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EF99370-A6FF-442F-BC72-4B210F32D5DF}"/>
              </a:ext>
            </a:extLst>
          </p:cNvPr>
          <p:cNvSpPr txBox="1">
            <a:spLocks/>
          </p:cNvSpPr>
          <p:nvPr/>
        </p:nvSpPr>
        <p:spPr>
          <a:xfrm>
            <a:off x="4025909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30A6A4D-37F9-40B7-95D2-E371C6F83C41}"/>
              </a:ext>
            </a:extLst>
          </p:cNvPr>
          <p:cNvSpPr txBox="1">
            <a:spLocks/>
          </p:cNvSpPr>
          <p:nvPr/>
        </p:nvSpPr>
        <p:spPr>
          <a:xfrm>
            <a:off x="453721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33E56640-96E0-4D36-ADE9-658079484F69}"/>
              </a:ext>
            </a:extLst>
          </p:cNvPr>
          <p:cNvSpPr txBox="1">
            <a:spLocks/>
          </p:cNvSpPr>
          <p:nvPr/>
        </p:nvSpPr>
        <p:spPr>
          <a:xfrm>
            <a:off x="6720942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DBA42B72-E8EB-45E5-ADA8-960DB0A41D3F}"/>
              </a:ext>
            </a:extLst>
          </p:cNvPr>
          <p:cNvSpPr txBox="1">
            <a:spLocks/>
          </p:cNvSpPr>
          <p:nvPr/>
        </p:nvSpPr>
        <p:spPr>
          <a:xfrm>
            <a:off x="7617346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C89E03-2B18-4118-90C8-E5555D3F924B}"/>
              </a:ext>
            </a:extLst>
          </p:cNvPr>
          <p:cNvSpPr txBox="1">
            <a:spLocks/>
          </p:cNvSpPr>
          <p:nvPr/>
        </p:nvSpPr>
        <p:spPr>
          <a:xfrm>
            <a:off x="8496880" y="34866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E4A7811F-381F-45EF-B4FB-4CDD012555E9}"/>
              </a:ext>
            </a:extLst>
          </p:cNvPr>
          <p:cNvSpPr txBox="1">
            <a:spLocks/>
          </p:cNvSpPr>
          <p:nvPr/>
        </p:nvSpPr>
        <p:spPr>
          <a:xfrm>
            <a:off x="5823896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70FE585D-FF6A-4746-8034-81774BAD2292}"/>
              </a:ext>
            </a:extLst>
          </p:cNvPr>
          <p:cNvSpPr txBox="1">
            <a:spLocks/>
          </p:cNvSpPr>
          <p:nvPr/>
        </p:nvSpPr>
        <p:spPr>
          <a:xfrm>
            <a:off x="4931158" y="35098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C6739453-D171-4291-9100-0E08D7EA4F1D}"/>
              </a:ext>
            </a:extLst>
          </p:cNvPr>
          <p:cNvSpPr txBox="1">
            <a:spLocks/>
          </p:cNvSpPr>
          <p:nvPr/>
        </p:nvSpPr>
        <p:spPr>
          <a:xfrm>
            <a:off x="9398786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823A545-0F60-4E0C-80F0-84C06053EE49}"/>
              </a:ext>
            </a:extLst>
          </p:cNvPr>
          <p:cNvSpPr txBox="1">
            <a:spLocks/>
          </p:cNvSpPr>
          <p:nvPr/>
        </p:nvSpPr>
        <p:spPr>
          <a:xfrm>
            <a:off x="10227426" y="34934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6020EB7-D846-4A1F-B45D-994CA454EFC4}"/>
              </a:ext>
            </a:extLst>
          </p:cNvPr>
          <p:cNvSpPr txBox="1">
            <a:spLocks/>
          </p:cNvSpPr>
          <p:nvPr/>
        </p:nvSpPr>
        <p:spPr>
          <a:xfrm>
            <a:off x="1316816" y="430800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26B8C01C-C812-4F23-A036-EAB8A1132AA7}"/>
              </a:ext>
            </a:extLst>
          </p:cNvPr>
          <p:cNvSpPr txBox="1">
            <a:spLocks/>
          </p:cNvSpPr>
          <p:nvPr/>
        </p:nvSpPr>
        <p:spPr>
          <a:xfrm>
            <a:off x="2183600" y="430799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73FBEB4-7E8D-4B3A-8B2D-3D720D7B7827}"/>
              </a:ext>
            </a:extLst>
          </p:cNvPr>
          <p:cNvSpPr txBox="1">
            <a:spLocks/>
          </p:cNvSpPr>
          <p:nvPr/>
        </p:nvSpPr>
        <p:spPr>
          <a:xfrm>
            <a:off x="3103212" y="430799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6AD7A99-F44F-4F43-98C8-9C335D18C1D1}"/>
              </a:ext>
            </a:extLst>
          </p:cNvPr>
          <p:cNvSpPr txBox="1">
            <a:spLocks/>
          </p:cNvSpPr>
          <p:nvPr/>
        </p:nvSpPr>
        <p:spPr>
          <a:xfrm>
            <a:off x="4038435" y="430184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F82E31F8-0D57-4AD5-8D73-3F32A2A3ACA7}"/>
              </a:ext>
            </a:extLst>
          </p:cNvPr>
          <p:cNvSpPr txBox="1">
            <a:spLocks/>
          </p:cNvSpPr>
          <p:nvPr/>
        </p:nvSpPr>
        <p:spPr>
          <a:xfrm>
            <a:off x="466247" y="430048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B496D15E-06ED-4824-8775-CB7A7623F313}"/>
              </a:ext>
            </a:extLst>
          </p:cNvPr>
          <p:cNvSpPr txBox="1">
            <a:spLocks/>
          </p:cNvSpPr>
          <p:nvPr/>
        </p:nvSpPr>
        <p:spPr>
          <a:xfrm>
            <a:off x="6733468" y="430799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33CDBE4-0742-48BD-AE19-ACC3465F7239}"/>
              </a:ext>
            </a:extLst>
          </p:cNvPr>
          <p:cNvSpPr txBox="1">
            <a:spLocks/>
          </p:cNvSpPr>
          <p:nvPr/>
        </p:nvSpPr>
        <p:spPr>
          <a:xfrm>
            <a:off x="7629872" y="429894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FDE4858F-EC63-4D6E-BB46-A77C12569B8C}"/>
              </a:ext>
            </a:extLst>
          </p:cNvPr>
          <p:cNvSpPr txBox="1">
            <a:spLocks/>
          </p:cNvSpPr>
          <p:nvPr/>
        </p:nvSpPr>
        <p:spPr>
          <a:xfrm>
            <a:off x="8509406" y="427574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C84F1EF1-54BB-48F3-8A0E-332DC110F0D2}"/>
              </a:ext>
            </a:extLst>
          </p:cNvPr>
          <p:cNvSpPr txBox="1">
            <a:spLocks/>
          </p:cNvSpPr>
          <p:nvPr/>
        </p:nvSpPr>
        <p:spPr>
          <a:xfrm>
            <a:off x="5836422" y="431255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FDED093A-4492-49A2-9D42-2B03387263C8}"/>
              </a:ext>
            </a:extLst>
          </p:cNvPr>
          <p:cNvSpPr txBox="1">
            <a:spLocks/>
          </p:cNvSpPr>
          <p:nvPr/>
        </p:nvSpPr>
        <p:spPr>
          <a:xfrm>
            <a:off x="4943684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80A03A36-8708-49E8-843B-3D2040B399FF}"/>
              </a:ext>
            </a:extLst>
          </p:cNvPr>
          <p:cNvSpPr txBox="1">
            <a:spLocks/>
          </p:cNvSpPr>
          <p:nvPr/>
        </p:nvSpPr>
        <p:spPr>
          <a:xfrm>
            <a:off x="9411312" y="425739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74B07F2-BF39-4C6F-8826-CD47695499DC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BC28718C-739C-4D30-9D35-8C914E47FB7D}"/>
              </a:ext>
            </a:extLst>
          </p:cNvPr>
          <p:cNvSpPr txBox="1">
            <a:spLocks/>
          </p:cNvSpPr>
          <p:nvPr/>
        </p:nvSpPr>
        <p:spPr>
          <a:xfrm>
            <a:off x="1304290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7CF5C9A9-7BBF-4D9F-9B16-18432DD11DB1}"/>
              </a:ext>
            </a:extLst>
          </p:cNvPr>
          <p:cNvSpPr txBox="1">
            <a:spLocks/>
          </p:cNvSpPr>
          <p:nvPr/>
        </p:nvSpPr>
        <p:spPr>
          <a:xfrm>
            <a:off x="2171074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1B7B294-4309-4D45-BD41-3A1B9157B6E8}"/>
              </a:ext>
            </a:extLst>
          </p:cNvPr>
          <p:cNvSpPr txBox="1">
            <a:spLocks/>
          </p:cNvSpPr>
          <p:nvPr/>
        </p:nvSpPr>
        <p:spPr>
          <a:xfrm>
            <a:off x="3090686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B1334900-914E-4100-852A-0CF9C023292E}"/>
              </a:ext>
            </a:extLst>
          </p:cNvPr>
          <p:cNvSpPr txBox="1">
            <a:spLocks/>
          </p:cNvSpPr>
          <p:nvPr/>
        </p:nvSpPr>
        <p:spPr>
          <a:xfrm>
            <a:off x="4025909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ED0DF613-9F0E-4FCB-B37D-7552EDA3D94B}"/>
              </a:ext>
            </a:extLst>
          </p:cNvPr>
          <p:cNvSpPr txBox="1">
            <a:spLocks/>
          </p:cNvSpPr>
          <p:nvPr/>
        </p:nvSpPr>
        <p:spPr>
          <a:xfrm>
            <a:off x="466247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400D683-22B1-41B5-A1F9-21D7A526014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552C7B43-0B84-4548-91E5-F8588C3A73D9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9F72DDC-E1F9-4495-9001-07D0740C1B0A}"/>
              </a:ext>
            </a:extLst>
          </p:cNvPr>
          <p:cNvSpPr txBox="1">
            <a:spLocks/>
          </p:cNvSpPr>
          <p:nvPr/>
        </p:nvSpPr>
        <p:spPr>
          <a:xfrm>
            <a:off x="8496880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B585AEAF-7FE0-4900-B155-CBF84B973F69}"/>
              </a:ext>
            </a:extLst>
          </p:cNvPr>
          <p:cNvSpPr txBox="1">
            <a:spLocks/>
          </p:cNvSpPr>
          <p:nvPr/>
        </p:nvSpPr>
        <p:spPr>
          <a:xfrm>
            <a:off x="5823896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2FC72F7C-470D-4450-9C52-E3AB8BBB7EBC}"/>
              </a:ext>
            </a:extLst>
          </p:cNvPr>
          <p:cNvSpPr txBox="1">
            <a:spLocks/>
          </p:cNvSpPr>
          <p:nvPr/>
        </p:nvSpPr>
        <p:spPr>
          <a:xfrm>
            <a:off x="4931158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9BF3CB-D730-40BE-9818-3727F55700CE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D23E202A-C435-46A9-AEC2-49F1402C0D06}"/>
              </a:ext>
            </a:extLst>
          </p:cNvPr>
          <p:cNvSpPr txBox="1">
            <a:spLocks/>
          </p:cNvSpPr>
          <p:nvPr/>
        </p:nvSpPr>
        <p:spPr>
          <a:xfrm>
            <a:off x="10227426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266A7399-B0A5-4899-A625-30C369F93ECC}"/>
              </a:ext>
            </a:extLst>
          </p:cNvPr>
          <p:cNvSpPr txBox="1">
            <a:spLocks/>
          </p:cNvSpPr>
          <p:nvPr/>
        </p:nvSpPr>
        <p:spPr>
          <a:xfrm>
            <a:off x="1291764" y="594890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F683D654-1E86-49D9-A0B1-39044B57FF4D}"/>
              </a:ext>
            </a:extLst>
          </p:cNvPr>
          <p:cNvSpPr txBox="1">
            <a:spLocks/>
          </p:cNvSpPr>
          <p:nvPr/>
        </p:nvSpPr>
        <p:spPr>
          <a:xfrm>
            <a:off x="2158548" y="594890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AE560823-D22B-4B25-9BA1-4F46C1904D7A}"/>
              </a:ext>
            </a:extLst>
          </p:cNvPr>
          <p:cNvSpPr txBox="1">
            <a:spLocks/>
          </p:cNvSpPr>
          <p:nvPr/>
        </p:nvSpPr>
        <p:spPr>
          <a:xfrm>
            <a:off x="3078160" y="594890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C30FDB42-B1ED-4E25-9A3A-B3F353942FB7}"/>
              </a:ext>
            </a:extLst>
          </p:cNvPr>
          <p:cNvSpPr txBox="1">
            <a:spLocks/>
          </p:cNvSpPr>
          <p:nvPr/>
        </p:nvSpPr>
        <p:spPr>
          <a:xfrm>
            <a:off x="4013383" y="594275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8C41DA8A-CA96-4B40-84E1-619DF12B2B26}"/>
              </a:ext>
            </a:extLst>
          </p:cNvPr>
          <p:cNvSpPr txBox="1">
            <a:spLocks/>
          </p:cNvSpPr>
          <p:nvPr/>
        </p:nvSpPr>
        <p:spPr>
          <a:xfrm>
            <a:off x="453721" y="594139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71201B4E-58C8-4650-809E-D14C9B8683FD}"/>
              </a:ext>
            </a:extLst>
          </p:cNvPr>
          <p:cNvSpPr txBox="1">
            <a:spLocks/>
          </p:cNvSpPr>
          <p:nvPr/>
        </p:nvSpPr>
        <p:spPr>
          <a:xfrm>
            <a:off x="6708416" y="594889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C8C07214-74E7-4D84-A000-FB5544DC6040}"/>
              </a:ext>
            </a:extLst>
          </p:cNvPr>
          <p:cNvSpPr txBox="1">
            <a:spLocks/>
          </p:cNvSpPr>
          <p:nvPr/>
        </p:nvSpPr>
        <p:spPr>
          <a:xfrm>
            <a:off x="7604820" y="593984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D6192E41-E734-4765-A649-F259718F3887}"/>
              </a:ext>
            </a:extLst>
          </p:cNvPr>
          <p:cNvSpPr txBox="1">
            <a:spLocks/>
          </p:cNvSpPr>
          <p:nvPr/>
        </p:nvSpPr>
        <p:spPr>
          <a:xfrm>
            <a:off x="8484354" y="591664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6A14483F-0C40-46D0-B01F-173BE0923702}"/>
              </a:ext>
            </a:extLst>
          </p:cNvPr>
          <p:cNvSpPr txBox="1">
            <a:spLocks/>
          </p:cNvSpPr>
          <p:nvPr/>
        </p:nvSpPr>
        <p:spPr>
          <a:xfrm>
            <a:off x="5811370" y="595346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40730230-72DC-4BCC-B472-2AE4CBAB2EAC}"/>
              </a:ext>
            </a:extLst>
          </p:cNvPr>
          <p:cNvSpPr txBox="1">
            <a:spLocks/>
          </p:cNvSpPr>
          <p:nvPr/>
        </p:nvSpPr>
        <p:spPr>
          <a:xfrm>
            <a:off x="4918632" y="593984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BA7CD2-4A01-4576-8BBF-5E7DAC899AA1}"/>
              </a:ext>
            </a:extLst>
          </p:cNvPr>
          <p:cNvSpPr txBox="1">
            <a:spLocks/>
          </p:cNvSpPr>
          <p:nvPr/>
        </p:nvSpPr>
        <p:spPr>
          <a:xfrm>
            <a:off x="9386260" y="589830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669DA2F9-D6CA-413F-9AF9-2324ED95B2A6}"/>
              </a:ext>
            </a:extLst>
          </p:cNvPr>
          <p:cNvSpPr txBox="1">
            <a:spLocks/>
          </p:cNvSpPr>
          <p:nvPr/>
        </p:nvSpPr>
        <p:spPr>
          <a:xfrm>
            <a:off x="10214900" y="592345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9593173"/>
      </p:ext>
    </p:extLst>
  </p:cSld>
  <p:clrMapOvr>
    <a:masterClrMapping/>
  </p:clrMapOvr>
  <p:transition spd="slow">
    <p:cover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1847534D-177A-4727-A601-64F9CF2528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3454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24236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24917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433792B-0987-4DDD-BA76-16ECF2F770D8}"/>
              </a:ext>
            </a:extLst>
          </p:cNvPr>
          <p:cNvSpPr txBox="1">
            <a:spLocks/>
          </p:cNvSpPr>
          <p:nvPr/>
        </p:nvSpPr>
        <p:spPr>
          <a:xfrm>
            <a:off x="1341868" y="103871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1D17C08-2625-47D6-913B-B1C4318BE78B}"/>
              </a:ext>
            </a:extLst>
          </p:cNvPr>
          <p:cNvSpPr txBox="1">
            <a:spLocks/>
          </p:cNvSpPr>
          <p:nvPr/>
        </p:nvSpPr>
        <p:spPr>
          <a:xfrm>
            <a:off x="2208652" y="103871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D6E0B43-FA70-4E96-BE1F-5674F598BD9E}"/>
              </a:ext>
            </a:extLst>
          </p:cNvPr>
          <p:cNvSpPr txBox="1">
            <a:spLocks/>
          </p:cNvSpPr>
          <p:nvPr/>
        </p:nvSpPr>
        <p:spPr>
          <a:xfrm>
            <a:off x="3115738" y="103871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9BF11BF-A083-4489-8159-BFF963D0243D}"/>
              </a:ext>
            </a:extLst>
          </p:cNvPr>
          <p:cNvSpPr txBox="1">
            <a:spLocks/>
          </p:cNvSpPr>
          <p:nvPr/>
        </p:nvSpPr>
        <p:spPr>
          <a:xfrm>
            <a:off x="4050961" y="103255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0F4572E-FDAC-460F-B16B-3D2AE4AD4992}"/>
              </a:ext>
            </a:extLst>
          </p:cNvPr>
          <p:cNvSpPr txBox="1">
            <a:spLocks/>
          </p:cNvSpPr>
          <p:nvPr/>
        </p:nvSpPr>
        <p:spPr>
          <a:xfrm>
            <a:off x="503825" y="103120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A7EF95E-ECBC-4168-AAC1-FA23CCDF959F}"/>
              </a:ext>
            </a:extLst>
          </p:cNvPr>
          <p:cNvSpPr txBox="1">
            <a:spLocks/>
          </p:cNvSpPr>
          <p:nvPr/>
        </p:nvSpPr>
        <p:spPr>
          <a:xfrm>
            <a:off x="6745994" y="103870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A0A400F-010B-46A0-997E-69B14B1973D1}"/>
              </a:ext>
            </a:extLst>
          </p:cNvPr>
          <p:cNvSpPr txBox="1">
            <a:spLocks/>
          </p:cNvSpPr>
          <p:nvPr/>
        </p:nvSpPr>
        <p:spPr>
          <a:xfrm>
            <a:off x="7642398" y="102965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5036DE0-5B7E-46A5-B91A-01D4D32AAF97}"/>
              </a:ext>
            </a:extLst>
          </p:cNvPr>
          <p:cNvSpPr txBox="1">
            <a:spLocks/>
          </p:cNvSpPr>
          <p:nvPr/>
        </p:nvSpPr>
        <p:spPr>
          <a:xfrm>
            <a:off x="8521932" y="100645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63E0BEBC-10AE-4481-ACA0-A61056B90634}"/>
              </a:ext>
            </a:extLst>
          </p:cNvPr>
          <p:cNvSpPr txBox="1">
            <a:spLocks/>
          </p:cNvSpPr>
          <p:nvPr/>
        </p:nvSpPr>
        <p:spPr>
          <a:xfrm>
            <a:off x="5848948" y="104327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25FA395A-68EC-4993-A150-B4510CB3B7AE}"/>
              </a:ext>
            </a:extLst>
          </p:cNvPr>
          <p:cNvSpPr txBox="1">
            <a:spLocks/>
          </p:cNvSpPr>
          <p:nvPr/>
        </p:nvSpPr>
        <p:spPr>
          <a:xfrm>
            <a:off x="4956210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AA48F12A-449A-435F-B1DB-812480065F39}"/>
              </a:ext>
            </a:extLst>
          </p:cNvPr>
          <p:cNvSpPr txBox="1">
            <a:spLocks/>
          </p:cNvSpPr>
          <p:nvPr/>
        </p:nvSpPr>
        <p:spPr>
          <a:xfrm>
            <a:off x="9423838" y="98811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C2EAF7A-65EA-41FE-80B1-54E0CCB42FB4}"/>
              </a:ext>
            </a:extLst>
          </p:cNvPr>
          <p:cNvSpPr txBox="1">
            <a:spLocks/>
          </p:cNvSpPr>
          <p:nvPr/>
        </p:nvSpPr>
        <p:spPr>
          <a:xfrm>
            <a:off x="10252478" y="101326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64E5817-CA4F-46AE-8F3A-BA1168E87A4F}"/>
              </a:ext>
            </a:extLst>
          </p:cNvPr>
          <p:cNvSpPr txBox="1">
            <a:spLocks/>
          </p:cNvSpPr>
          <p:nvPr/>
        </p:nvSpPr>
        <p:spPr>
          <a:xfrm>
            <a:off x="1341868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8989273-636A-4885-B6B9-2FAEDB554B29}"/>
              </a:ext>
            </a:extLst>
          </p:cNvPr>
          <p:cNvSpPr txBox="1">
            <a:spLocks/>
          </p:cNvSpPr>
          <p:nvPr/>
        </p:nvSpPr>
        <p:spPr>
          <a:xfrm>
            <a:off x="2208652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C12E817B-D21D-4C63-A02A-066B26979990}"/>
              </a:ext>
            </a:extLst>
          </p:cNvPr>
          <p:cNvSpPr txBox="1">
            <a:spLocks/>
          </p:cNvSpPr>
          <p:nvPr/>
        </p:nvSpPr>
        <p:spPr>
          <a:xfrm>
            <a:off x="3115738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821D0BFD-DD7C-4461-9C3E-11AD3C2316C3}"/>
              </a:ext>
            </a:extLst>
          </p:cNvPr>
          <p:cNvSpPr txBox="1">
            <a:spLocks/>
          </p:cNvSpPr>
          <p:nvPr/>
        </p:nvSpPr>
        <p:spPr>
          <a:xfrm>
            <a:off x="4050961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725E736-B6AD-4ED1-A2F4-C1D84F2A228E}"/>
              </a:ext>
            </a:extLst>
          </p:cNvPr>
          <p:cNvSpPr txBox="1">
            <a:spLocks/>
          </p:cNvSpPr>
          <p:nvPr/>
        </p:nvSpPr>
        <p:spPr>
          <a:xfrm>
            <a:off x="503825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50C19D0-C488-46A4-A33B-6C340FB1313E}"/>
              </a:ext>
            </a:extLst>
          </p:cNvPr>
          <p:cNvSpPr txBox="1">
            <a:spLocks/>
          </p:cNvSpPr>
          <p:nvPr/>
        </p:nvSpPr>
        <p:spPr>
          <a:xfrm>
            <a:off x="6745994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DC6F76B9-9936-419A-9715-13218DF7733E}"/>
              </a:ext>
            </a:extLst>
          </p:cNvPr>
          <p:cNvSpPr txBox="1">
            <a:spLocks/>
          </p:cNvSpPr>
          <p:nvPr/>
        </p:nvSpPr>
        <p:spPr>
          <a:xfrm>
            <a:off x="7642398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C209050-1BE6-44C5-8C43-2FE407ADB09D}"/>
              </a:ext>
            </a:extLst>
          </p:cNvPr>
          <p:cNvSpPr txBox="1">
            <a:spLocks/>
          </p:cNvSpPr>
          <p:nvPr/>
        </p:nvSpPr>
        <p:spPr>
          <a:xfrm>
            <a:off x="8521932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4B7012D4-DB7D-435C-B1F7-64C11790B40F}"/>
              </a:ext>
            </a:extLst>
          </p:cNvPr>
          <p:cNvSpPr txBox="1">
            <a:spLocks/>
          </p:cNvSpPr>
          <p:nvPr/>
        </p:nvSpPr>
        <p:spPr>
          <a:xfrm>
            <a:off x="5848948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5A31D59B-8D16-446A-9CFF-CB1A7519460F}"/>
              </a:ext>
            </a:extLst>
          </p:cNvPr>
          <p:cNvSpPr txBox="1">
            <a:spLocks/>
          </p:cNvSpPr>
          <p:nvPr/>
        </p:nvSpPr>
        <p:spPr>
          <a:xfrm>
            <a:off x="4956210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2A2A493A-E619-4969-8B59-85BD8C668E19}"/>
              </a:ext>
            </a:extLst>
          </p:cNvPr>
          <p:cNvSpPr txBox="1">
            <a:spLocks/>
          </p:cNvSpPr>
          <p:nvPr/>
        </p:nvSpPr>
        <p:spPr>
          <a:xfrm>
            <a:off x="9423838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4B81F59D-BB3C-4947-9A00-27149A08C5AA}"/>
              </a:ext>
            </a:extLst>
          </p:cNvPr>
          <p:cNvSpPr txBox="1">
            <a:spLocks/>
          </p:cNvSpPr>
          <p:nvPr/>
        </p:nvSpPr>
        <p:spPr>
          <a:xfrm>
            <a:off x="10252478" y="18149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322C546-AE81-447A-8ABF-661F43E7DB64}"/>
              </a:ext>
            </a:extLst>
          </p:cNvPr>
          <p:cNvSpPr txBox="1">
            <a:spLocks/>
          </p:cNvSpPr>
          <p:nvPr/>
        </p:nvSpPr>
        <p:spPr>
          <a:xfrm>
            <a:off x="1329342" y="266709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B968ED0F-9CB4-4E7F-9D45-96DE2FA0CFFC}"/>
              </a:ext>
            </a:extLst>
          </p:cNvPr>
          <p:cNvSpPr txBox="1">
            <a:spLocks/>
          </p:cNvSpPr>
          <p:nvPr/>
        </p:nvSpPr>
        <p:spPr>
          <a:xfrm>
            <a:off x="2196126" y="266709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99822E68-3772-46B2-B09B-161A22762356}"/>
              </a:ext>
            </a:extLst>
          </p:cNvPr>
          <p:cNvSpPr txBox="1">
            <a:spLocks/>
          </p:cNvSpPr>
          <p:nvPr/>
        </p:nvSpPr>
        <p:spPr>
          <a:xfrm>
            <a:off x="3103212" y="266709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F5782B8D-2713-48F7-B4DC-5CC6C6EB970D}"/>
              </a:ext>
            </a:extLst>
          </p:cNvPr>
          <p:cNvSpPr txBox="1">
            <a:spLocks/>
          </p:cNvSpPr>
          <p:nvPr/>
        </p:nvSpPr>
        <p:spPr>
          <a:xfrm>
            <a:off x="4038435" y="266093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2E91E9B6-FEF2-4046-9664-2412A12BC951}"/>
              </a:ext>
            </a:extLst>
          </p:cNvPr>
          <p:cNvSpPr txBox="1">
            <a:spLocks/>
          </p:cNvSpPr>
          <p:nvPr/>
        </p:nvSpPr>
        <p:spPr>
          <a:xfrm>
            <a:off x="491299" y="265958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55929908-4A67-453B-9CBF-216989280CED}"/>
              </a:ext>
            </a:extLst>
          </p:cNvPr>
          <p:cNvSpPr txBox="1">
            <a:spLocks/>
          </p:cNvSpPr>
          <p:nvPr/>
        </p:nvSpPr>
        <p:spPr>
          <a:xfrm>
            <a:off x="6733468" y="266708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28D80CA4-3669-46A4-A399-AEE0A64F8597}"/>
              </a:ext>
            </a:extLst>
          </p:cNvPr>
          <p:cNvSpPr txBox="1">
            <a:spLocks/>
          </p:cNvSpPr>
          <p:nvPr/>
        </p:nvSpPr>
        <p:spPr>
          <a:xfrm>
            <a:off x="7629872" y="265803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C7EBA7F-F80E-490A-8D2F-39935E5B1A27}"/>
              </a:ext>
            </a:extLst>
          </p:cNvPr>
          <p:cNvSpPr txBox="1">
            <a:spLocks/>
          </p:cNvSpPr>
          <p:nvPr/>
        </p:nvSpPr>
        <p:spPr>
          <a:xfrm>
            <a:off x="8509406" y="263483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CFA68B83-2E2D-492E-AC3E-80C41A08A86A}"/>
              </a:ext>
            </a:extLst>
          </p:cNvPr>
          <p:cNvSpPr txBox="1">
            <a:spLocks/>
          </p:cNvSpPr>
          <p:nvPr/>
        </p:nvSpPr>
        <p:spPr>
          <a:xfrm>
            <a:off x="5836422" y="267165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EFB1EDF-A47B-4ACC-A817-D456DE944B8F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1833932-E748-42AE-91EE-F69E6F5ECE26}"/>
              </a:ext>
            </a:extLst>
          </p:cNvPr>
          <p:cNvSpPr txBox="1">
            <a:spLocks/>
          </p:cNvSpPr>
          <p:nvPr/>
        </p:nvSpPr>
        <p:spPr>
          <a:xfrm>
            <a:off x="9411312" y="261649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3CEB03A0-72BD-451B-9576-38187444876F}"/>
              </a:ext>
            </a:extLst>
          </p:cNvPr>
          <p:cNvSpPr txBox="1">
            <a:spLocks/>
          </p:cNvSpPr>
          <p:nvPr/>
        </p:nvSpPr>
        <p:spPr>
          <a:xfrm>
            <a:off x="10239952" y="264164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AE6F40F-C84E-4AFD-9948-D2D94205237E}"/>
              </a:ext>
            </a:extLst>
          </p:cNvPr>
          <p:cNvSpPr txBox="1">
            <a:spLocks/>
          </p:cNvSpPr>
          <p:nvPr/>
        </p:nvSpPr>
        <p:spPr>
          <a:xfrm>
            <a:off x="1341868" y="349381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8C5CC0D1-1B6E-4330-8F2A-C0B699263A19}"/>
              </a:ext>
            </a:extLst>
          </p:cNvPr>
          <p:cNvSpPr txBox="1">
            <a:spLocks/>
          </p:cNvSpPr>
          <p:nvPr/>
        </p:nvSpPr>
        <p:spPr>
          <a:xfrm>
            <a:off x="2208652" y="349380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in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7DDC1C11-4A2C-43D0-ACA0-B41C95366250}"/>
              </a:ext>
            </a:extLst>
          </p:cNvPr>
          <p:cNvSpPr txBox="1">
            <a:spLocks/>
          </p:cNvSpPr>
          <p:nvPr/>
        </p:nvSpPr>
        <p:spPr>
          <a:xfrm>
            <a:off x="3115738" y="349380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3522F30-F1CC-4205-871A-9D4681CBA6FA}"/>
              </a:ext>
            </a:extLst>
          </p:cNvPr>
          <p:cNvSpPr txBox="1">
            <a:spLocks/>
          </p:cNvSpPr>
          <p:nvPr/>
        </p:nvSpPr>
        <p:spPr>
          <a:xfrm>
            <a:off x="4050961" y="348765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F3F7593-257B-496C-8911-466BE934F298}"/>
              </a:ext>
            </a:extLst>
          </p:cNvPr>
          <p:cNvSpPr txBox="1">
            <a:spLocks/>
          </p:cNvSpPr>
          <p:nvPr/>
        </p:nvSpPr>
        <p:spPr>
          <a:xfrm>
            <a:off x="503825" y="34862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F36A077B-6A33-4BAB-8DFB-F2A4072462BD}"/>
              </a:ext>
            </a:extLst>
          </p:cNvPr>
          <p:cNvSpPr txBox="1">
            <a:spLocks/>
          </p:cNvSpPr>
          <p:nvPr/>
        </p:nvSpPr>
        <p:spPr>
          <a:xfrm>
            <a:off x="6745994" y="349380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E7E6F371-5E7B-45C7-9F24-6D800B08B439}"/>
              </a:ext>
            </a:extLst>
          </p:cNvPr>
          <p:cNvSpPr txBox="1">
            <a:spLocks/>
          </p:cNvSpPr>
          <p:nvPr/>
        </p:nvSpPr>
        <p:spPr>
          <a:xfrm>
            <a:off x="7642398" y="348475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2EE1BE8-BB3A-4582-86FC-5503C44C0BC1}"/>
              </a:ext>
            </a:extLst>
          </p:cNvPr>
          <p:cNvSpPr txBox="1">
            <a:spLocks/>
          </p:cNvSpPr>
          <p:nvPr/>
        </p:nvSpPr>
        <p:spPr>
          <a:xfrm>
            <a:off x="8521932" y="346155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47A5B66-1230-48D3-93D7-5A92DEDA6560}"/>
              </a:ext>
            </a:extLst>
          </p:cNvPr>
          <p:cNvSpPr txBox="1">
            <a:spLocks/>
          </p:cNvSpPr>
          <p:nvPr/>
        </p:nvSpPr>
        <p:spPr>
          <a:xfrm>
            <a:off x="5848948" y="349836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09199534-03EC-49F1-A2A9-ABA6268260F3}"/>
              </a:ext>
            </a:extLst>
          </p:cNvPr>
          <p:cNvSpPr txBox="1">
            <a:spLocks/>
          </p:cNvSpPr>
          <p:nvPr/>
        </p:nvSpPr>
        <p:spPr>
          <a:xfrm>
            <a:off x="4956210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9A553E6-1AA1-4779-A739-D5577C028A0A}"/>
              </a:ext>
            </a:extLst>
          </p:cNvPr>
          <p:cNvSpPr txBox="1">
            <a:spLocks/>
          </p:cNvSpPr>
          <p:nvPr/>
        </p:nvSpPr>
        <p:spPr>
          <a:xfrm>
            <a:off x="9423838" y="344320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3DED7E4-B203-439B-9077-6337D97B0C8F}"/>
              </a:ext>
            </a:extLst>
          </p:cNvPr>
          <p:cNvSpPr txBox="1">
            <a:spLocks/>
          </p:cNvSpPr>
          <p:nvPr/>
        </p:nvSpPr>
        <p:spPr>
          <a:xfrm>
            <a:off x="10252478" y="346835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35EF5B19-699B-4148-A628-800BA78FE987}"/>
              </a:ext>
            </a:extLst>
          </p:cNvPr>
          <p:cNvSpPr txBox="1">
            <a:spLocks/>
          </p:cNvSpPr>
          <p:nvPr/>
        </p:nvSpPr>
        <p:spPr>
          <a:xfrm>
            <a:off x="1341868" y="43455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C3B84250-1784-41AA-9FE2-909C5C4B973B}"/>
              </a:ext>
            </a:extLst>
          </p:cNvPr>
          <p:cNvSpPr txBox="1">
            <a:spLocks/>
          </p:cNvSpPr>
          <p:nvPr/>
        </p:nvSpPr>
        <p:spPr>
          <a:xfrm>
            <a:off x="2208652" y="43455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FF82368-E49E-47C4-845C-72443199516F}"/>
              </a:ext>
            </a:extLst>
          </p:cNvPr>
          <p:cNvSpPr txBox="1">
            <a:spLocks/>
          </p:cNvSpPr>
          <p:nvPr/>
        </p:nvSpPr>
        <p:spPr>
          <a:xfrm>
            <a:off x="3115738" y="43455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14A8EE6C-0849-4F72-B36C-7020D33C9367}"/>
              </a:ext>
            </a:extLst>
          </p:cNvPr>
          <p:cNvSpPr txBox="1">
            <a:spLocks/>
          </p:cNvSpPr>
          <p:nvPr/>
        </p:nvSpPr>
        <p:spPr>
          <a:xfrm>
            <a:off x="4050961" y="43394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7867E891-E518-4818-AAA8-ACA8CEB12ABF}"/>
              </a:ext>
            </a:extLst>
          </p:cNvPr>
          <p:cNvSpPr txBox="1">
            <a:spLocks/>
          </p:cNvSpPr>
          <p:nvPr/>
        </p:nvSpPr>
        <p:spPr>
          <a:xfrm>
            <a:off x="503825" y="43380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E31F4797-DE24-4C3B-96AD-C64A3B9C0D27}"/>
              </a:ext>
            </a:extLst>
          </p:cNvPr>
          <p:cNvSpPr txBox="1">
            <a:spLocks/>
          </p:cNvSpPr>
          <p:nvPr/>
        </p:nvSpPr>
        <p:spPr>
          <a:xfrm>
            <a:off x="6745994" y="43455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8FE254B-53D1-4498-9411-29D29DF361E9}"/>
              </a:ext>
            </a:extLst>
          </p:cNvPr>
          <p:cNvSpPr txBox="1">
            <a:spLocks/>
          </p:cNvSpPr>
          <p:nvPr/>
        </p:nvSpPr>
        <p:spPr>
          <a:xfrm>
            <a:off x="7642398" y="43365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9B7DD6EF-3156-4167-BC82-E138D1574107}"/>
              </a:ext>
            </a:extLst>
          </p:cNvPr>
          <p:cNvSpPr txBox="1">
            <a:spLocks/>
          </p:cNvSpPr>
          <p:nvPr/>
        </p:nvSpPr>
        <p:spPr>
          <a:xfrm>
            <a:off x="8521932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A6AFFD62-4240-4DE9-A5B4-7B7C2FF035A5}"/>
              </a:ext>
            </a:extLst>
          </p:cNvPr>
          <p:cNvSpPr txBox="1">
            <a:spLocks/>
          </p:cNvSpPr>
          <p:nvPr/>
        </p:nvSpPr>
        <p:spPr>
          <a:xfrm>
            <a:off x="5848948" y="43501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A3B1C554-A4C5-4E52-B4C0-72B8FCECBAB8}"/>
              </a:ext>
            </a:extLst>
          </p:cNvPr>
          <p:cNvSpPr txBox="1">
            <a:spLocks/>
          </p:cNvSpPr>
          <p:nvPr/>
        </p:nvSpPr>
        <p:spPr>
          <a:xfrm>
            <a:off x="4956210" y="43365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521EE7DB-E5AF-4B8A-A36F-B31BA2BC14C7}"/>
              </a:ext>
            </a:extLst>
          </p:cNvPr>
          <p:cNvSpPr txBox="1">
            <a:spLocks/>
          </p:cNvSpPr>
          <p:nvPr/>
        </p:nvSpPr>
        <p:spPr>
          <a:xfrm>
            <a:off x="9423838" y="42949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FFCD99C6-CF6A-4654-96A2-FBBC89960715}"/>
              </a:ext>
            </a:extLst>
          </p:cNvPr>
          <p:cNvSpPr txBox="1">
            <a:spLocks/>
          </p:cNvSpPr>
          <p:nvPr/>
        </p:nvSpPr>
        <p:spPr>
          <a:xfrm>
            <a:off x="10252478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1BA44630-086F-492A-853F-0AB7F2CBE73C}"/>
              </a:ext>
            </a:extLst>
          </p:cNvPr>
          <p:cNvSpPr txBox="1">
            <a:spLocks/>
          </p:cNvSpPr>
          <p:nvPr/>
        </p:nvSpPr>
        <p:spPr>
          <a:xfrm>
            <a:off x="135439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04CDA2BA-6834-4234-9A58-B5CA80A8C1A6}"/>
              </a:ext>
            </a:extLst>
          </p:cNvPr>
          <p:cNvSpPr txBox="1">
            <a:spLocks/>
          </p:cNvSpPr>
          <p:nvPr/>
        </p:nvSpPr>
        <p:spPr>
          <a:xfrm>
            <a:off x="222117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0E305ADD-53C0-4ACE-BB22-5EC2D61F1E09}"/>
              </a:ext>
            </a:extLst>
          </p:cNvPr>
          <p:cNvSpPr txBox="1">
            <a:spLocks/>
          </p:cNvSpPr>
          <p:nvPr/>
        </p:nvSpPr>
        <p:spPr>
          <a:xfrm>
            <a:off x="312826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2600AA54-0328-4150-8930-5D1863C90690}"/>
              </a:ext>
            </a:extLst>
          </p:cNvPr>
          <p:cNvSpPr txBox="1">
            <a:spLocks/>
          </p:cNvSpPr>
          <p:nvPr/>
        </p:nvSpPr>
        <p:spPr>
          <a:xfrm>
            <a:off x="406348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CFEA0A0-7314-475F-81B2-025CE3A4765C}"/>
              </a:ext>
            </a:extLst>
          </p:cNvPr>
          <p:cNvSpPr txBox="1">
            <a:spLocks/>
          </p:cNvSpPr>
          <p:nvPr/>
        </p:nvSpPr>
        <p:spPr>
          <a:xfrm>
            <a:off x="51635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C48FF6AB-39A1-48FA-9163-B2DE5F5A7DEA}"/>
              </a:ext>
            </a:extLst>
          </p:cNvPr>
          <p:cNvSpPr txBox="1">
            <a:spLocks/>
          </p:cNvSpPr>
          <p:nvPr/>
        </p:nvSpPr>
        <p:spPr>
          <a:xfrm>
            <a:off x="6758520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4540849E-5CD3-4CC5-92FC-84DB6C71A37E}"/>
              </a:ext>
            </a:extLst>
          </p:cNvPr>
          <p:cNvSpPr txBox="1">
            <a:spLocks/>
          </p:cNvSpPr>
          <p:nvPr/>
        </p:nvSpPr>
        <p:spPr>
          <a:xfrm>
            <a:off x="7654924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3F3E4228-EFFF-4D33-ADBD-6CA1D8C126C0}"/>
              </a:ext>
            </a:extLst>
          </p:cNvPr>
          <p:cNvSpPr txBox="1">
            <a:spLocks/>
          </p:cNvSpPr>
          <p:nvPr/>
        </p:nvSpPr>
        <p:spPr>
          <a:xfrm>
            <a:off x="8534458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9677220B-7F73-494D-9C8D-C6A5B7D130B6}"/>
              </a:ext>
            </a:extLst>
          </p:cNvPr>
          <p:cNvSpPr txBox="1">
            <a:spLocks/>
          </p:cNvSpPr>
          <p:nvPr/>
        </p:nvSpPr>
        <p:spPr>
          <a:xfrm>
            <a:off x="586147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7B0ECD07-DC2B-4D54-839F-46307029C5AE}"/>
              </a:ext>
            </a:extLst>
          </p:cNvPr>
          <p:cNvSpPr txBox="1">
            <a:spLocks/>
          </p:cNvSpPr>
          <p:nvPr/>
        </p:nvSpPr>
        <p:spPr>
          <a:xfrm>
            <a:off x="496873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0BDE4F0-9ED7-4F91-93B3-7B472F10572E}"/>
              </a:ext>
            </a:extLst>
          </p:cNvPr>
          <p:cNvSpPr txBox="1">
            <a:spLocks/>
          </p:cNvSpPr>
          <p:nvPr/>
        </p:nvSpPr>
        <p:spPr>
          <a:xfrm>
            <a:off x="9436364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3F9FB29F-0B10-4CCC-8BB0-9EDCC5C7FDDB}"/>
              </a:ext>
            </a:extLst>
          </p:cNvPr>
          <p:cNvSpPr txBox="1">
            <a:spLocks/>
          </p:cNvSpPr>
          <p:nvPr/>
        </p:nvSpPr>
        <p:spPr>
          <a:xfrm>
            <a:off x="10265004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4D44515-6E1B-48A7-B2DB-6FBAD4A8F73A}"/>
              </a:ext>
            </a:extLst>
          </p:cNvPr>
          <p:cNvSpPr txBox="1">
            <a:spLocks/>
          </p:cNvSpPr>
          <p:nvPr/>
        </p:nvSpPr>
        <p:spPr>
          <a:xfrm>
            <a:off x="1341868" y="592385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26044DBB-A9D8-495A-811A-759BD9BB0E90}"/>
              </a:ext>
            </a:extLst>
          </p:cNvPr>
          <p:cNvSpPr txBox="1">
            <a:spLocks/>
          </p:cNvSpPr>
          <p:nvPr/>
        </p:nvSpPr>
        <p:spPr>
          <a:xfrm>
            <a:off x="2208652" y="592385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4CE6239B-69DD-4B2E-B511-6C3735C85A71}"/>
              </a:ext>
            </a:extLst>
          </p:cNvPr>
          <p:cNvSpPr txBox="1">
            <a:spLocks/>
          </p:cNvSpPr>
          <p:nvPr/>
        </p:nvSpPr>
        <p:spPr>
          <a:xfrm>
            <a:off x="3115738" y="592385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D1228E51-B860-46CA-A6D7-81F7BA57A7C2}"/>
              </a:ext>
            </a:extLst>
          </p:cNvPr>
          <p:cNvSpPr txBox="1">
            <a:spLocks/>
          </p:cNvSpPr>
          <p:nvPr/>
        </p:nvSpPr>
        <p:spPr>
          <a:xfrm>
            <a:off x="4050961" y="591769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40E4D5A5-8491-4CAA-B0B0-861CED3AD5C2}"/>
              </a:ext>
            </a:extLst>
          </p:cNvPr>
          <p:cNvSpPr txBox="1">
            <a:spLocks/>
          </p:cNvSpPr>
          <p:nvPr/>
        </p:nvSpPr>
        <p:spPr>
          <a:xfrm>
            <a:off x="503825" y="591634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DA3EE099-0D06-478C-8821-A4D0FE984548}"/>
              </a:ext>
            </a:extLst>
          </p:cNvPr>
          <p:cNvSpPr txBox="1">
            <a:spLocks/>
          </p:cNvSpPr>
          <p:nvPr/>
        </p:nvSpPr>
        <p:spPr>
          <a:xfrm>
            <a:off x="6745994" y="592384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929C3431-8167-44A5-96CE-1D1A07B47FAA}"/>
              </a:ext>
            </a:extLst>
          </p:cNvPr>
          <p:cNvSpPr txBox="1">
            <a:spLocks/>
          </p:cNvSpPr>
          <p:nvPr/>
        </p:nvSpPr>
        <p:spPr>
          <a:xfrm>
            <a:off x="7642398" y="591479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13FE210B-9B65-4171-9F38-B67A1EACBE74}"/>
              </a:ext>
            </a:extLst>
          </p:cNvPr>
          <p:cNvSpPr txBox="1">
            <a:spLocks/>
          </p:cNvSpPr>
          <p:nvPr/>
        </p:nvSpPr>
        <p:spPr>
          <a:xfrm>
            <a:off x="8521932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4FB4F398-DA7B-40DC-8DB4-7322DA74D208}"/>
              </a:ext>
            </a:extLst>
          </p:cNvPr>
          <p:cNvSpPr txBox="1">
            <a:spLocks/>
          </p:cNvSpPr>
          <p:nvPr/>
        </p:nvSpPr>
        <p:spPr>
          <a:xfrm>
            <a:off x="5848948" y="592841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1B1E0ACF-F502-4D3C-8E19-42987A07E44D}"/>
              </a:ext>
            </a:extLst>
          </p:cNvPr>
          <p:cNvSpPr txBox="1">
            <a:spLocks/>
          </p:cNvSpPr>
          <p:nvPr/>
        </p:nvSpPr>
        <p:spPr>
          <a:xfrm>
            <a:off x="4956210" y="591479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9C7C3A-42A4-4D0F-B6BB-F1AAB8CC4177}"/>
              </a:ext>
            </a:extLst>
          </p:cNvPr>
          <p:cNvSpPr txBox="1">
            <a:spLocks/>
          </p:cNvSpPr>
          <p:nvPr/>
        </p:nvSpPr>
        <p:spPr>
          <a:xfrm>
            <a:off x="9423838" y="587325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E8D6191A-65FB-4A13-A359-1E133FE27B1B}"/>
              </a:ext>
            </a:extLst>
          </p:cNvPr>
          <p:cNvSpPr txBox="1">
            <a:spLocks/>
          </p:cNvSpPr>
          <p:nvPr/>
        </p:nvSpPr>
        <p:spPr>
          <a:xfrm>
            <a:off x="10252478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7688033"/>
      </p:ext>
    </p:extLst>
  </p:cSld>
  <p:clrMapOvr>
    <a:masterClrMapping/>
  </p:clrMapOvr>
  <p:transition spd="slow">
    <p:cover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" name="Table 6">
            <a:extLst>
              <a:ext uri="{FF2B5EF4-FFF2-40B4-BE49-F238E27FC236}">
                <a16:creationId xmlns:a16="http://schemas.microsoft.com/office/drawing/2014/main" id="{29BBBC2C-B32F-4F4E-BD93-46D9D5112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923490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22452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71074" y="22452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78160" y="22452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13383" y="21836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1701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2451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04820" y="21546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19226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11370" y="22908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18632" y="21546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17392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14900" y="19907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E48B854-CFD8-49C7-A125-FA6BD673B034}"/>
              </a:ext>
            </a:extLst>
          </p:cNvPr>
          <p:cNvSpPr txBox="1">
            <a:spLocks/>
          </p:cNvSpPr>
          <p:nvPr/>
        </p:nvSpPr>
        <p:spPr>
          <a:xfrm>
            <a:off x="1304290" y="10136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DD00FDB-6640-47E2-93F5-FF4C1DB84142}"/>
              </a:ext>
            </a:extLst>
          </p:cNvPr>
          <p:cNvSpPr txBox="1">
            <a:spLocks/>
          </p:cNvSpPr>
          <p:nvPr/>
        </p:nvSpPr>
        <p:spPr>
          <a:xfrm>
            <a:off x="2171074" y="10136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im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0865698C-DA16-4450-977A-E17AE5849AE1}"/>
              </a:ext>
            </a:extLst>
          </p:cNvPr>
          <p:cNvSpPr txBox="1">
            <a:spLocks/>
          </p:cNvSpPr>
          <p:nvPr/>
        </p:nvSpPr>
        <p:spPr>
          <a:xfrm>
            <a:off x="3078160" y="10136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AB5C855-7743-44BA-9337-D95D00BA3D6B}"/>
              </a:ext>
            </a:extLst>
          </p:cNvPr>
          <p:cNvSpPr txBox="1">
            <a:spLocks/>
          </p:cNvSpPr>
          <p:nvPr/>
        </p:nvSpPr>
        <p:spPr>
          <a:xfrm>
            <a:off x="4013383" y="10075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20984BD-F818-4200-8359-792621EE2284}"/>
              </a:ext>
            </a:extLst>
          </p:cNvPr>
          <p:cNvSpPr txBox="1">
            <a:spLocks/>
          </p:cNvSpPr>
          <p:nvPr/>
        </p:nvSpPr>
        <p:spPr>
          <a:xfrm>
            <a:off x="466247" y="10061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3A5489C-F874-4971-8CD6-B78BBA1CC5C7}"/>
              </a:ext>
            </a:extLst>
          </p:cNvPr>
          <p:cNvSpPr txBox="1">
            <a:spLocks/>
          </p:cNvSpPr>
          <p:nvPr/>
        </p:nvSpPr>
        <p:spPr>
          <a:xfrm>
            <a:off x="6708416" y="10136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7187E7CE-2DB9-4665-BD0F-01A3732E350F}"/>
              </a:ext>
            </a:extLst>
          </p:cNvPr>
          <p:cNvSpPr txBox="1">
            <a:spLocks/>
          </p:cNvSpPr>
          <p:nvPr/>
        </p:nvSpPr>
        <p:spPr>
          <a:xfrm>
            <a:off x="7604820" y="10046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8802772-F7B2-4ED7-AA05-33050E2A6877}"/>
              </a:ext>
            </a:extLst>
          </p:cNvPr>
          <p:cNvSpPr txBox="1">
            <a:spLocks/>
          </p:cNvSpPr>
          <p:nvPr/>
        </p:nvSpPr>
        <p:spPr>
          <a:xfrm>
            <a:off x="8484354" y="9814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79D22E20-D9AE-4465-986B-CC212E873EB5}"/>
              </a:ext>
            </a:extLst>
          </p:cNvPr>
          <p:cNvSpPr txBox="1">
            <a:spLocks/>
          </p:cNvSpPr>
          <p:nvPr/>
        </p:nvSpPr>
        <p:spPr>
          <a:xfrm>
            <a:off x="5811370" y="10182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99902FB-CDA6-4608-B9F5-0E2FFB1A81F2}"/>
              </a:ext>
            </a:extLst>
          </p:cNvPr>
          <p:cNvSpPr txBox="1">
            <a:spLocks/>
          </p:cNvSpPr>
          <p:nvPr/>
        </p:nvSpPr>
        <p:spPr>
          <a:xfrm>
            <a:off x="4918632" y="10046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552C785-A078-46FE-8ACC-C298D9C51991}"/>
              </a:ext>
            </a:extLst>
          </p:cNvPr>
          <p:cNvSpPr txBox="1">
            <a:spLocks/>
          </p:cNvSpPr>
          <p:nvPr/>
        </p:nvSpPr>
        <p:spPr>
          <a:xfrm>
            <a:off x="9386260" y="9630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DFEFE935-334F-445F-9364-76E55DEF62BF}"/>
              </a:ext>
            </a:extLst>
          </p:cNvPr>
          <p:cNvSpPr txBox="1">
            <a:spLocks/>
          </p:cNvSpPr>
          <p:nvPr/>
        </p:nvSpPr>
        <p:spPr>
          <a:xfrm>
            <a:off x="10214900" y="9882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D350E94F-2F8C-48C6-95C3-41AC1438DEEF}"/>
              </a:ext>
            </a:extLst>
          </p:cNvPr>
          <p:cNvSpPr txBox="1">
            <a:spLocks/>
          </p:cNvSpPr>
          <p:nvPr/>
        </p:nvSpPr>
        <p:spPr>
          <a:xfrm>
            <a:off x="1316816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0F349B74-6DCC-40A0-B8FD-96BA81C8F427}"/>
              </a:ext>
            </a:extLst>
          </p:cNvPr>
          <p:cNvSpPr txBox="1">
            <a:spLocks/>
          </p:cNvSpPr>
          <p:nvPr/>
        </p:nvSpPr>
        <p:spPr>
          <a:xfrm>
            <a:off x="2183600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0DEADA9-76A9-4595-B117-FFCC0CFBF700}"/>
              </a:ext>
            </a:extLst>
          </p:cNvPr>
          <p:cNvSpPr txBox="1">
            <a:spLocks/>
          </p:cNvSpPr>
          <p:nvPr/>
        </p:nvSpPr>
        <p:spPr>
          <a:xfrm>
            <a:off x="3090686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48206396-644E-4BFB-87F0-E9B7DD2A4B9C}"/>
              </a:ext>
            </a:extLst>
          </p:cNvPr>
          <p:cNvSpPr txBox="1">
            <a:spLocks/>
          </p:cNvSpPr>
          <p:nvPr/>
        </p:nvSpPr>
        <p:spPr>
          <a:xfrm>
            <a:off x="4025909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C4AD4DA3-B257-42F9-BE4D-16FF90F257EC}"/>
              </a:ext>
            </a:extLst>
          </p:cNvPr>
          <p:cNvSpPr txBox="1">
            <a:spLocks/>
          </p:cNvSpPr>
          <p:nvPr/>
        </p:nvSpPr>
        <p:spPr>
          <a:xfrm>
            <a:off x="478773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09F8D82-841F-43E3-81EC-EB05CD79DEAD}"/>
              </a:ext>
            </a:extLst>
          </p:cNvPr>
          <p:cNvSpPr txBox="1">
            <a:spLocks/>
          </p:cNvSpPr>
          <p:nvPr/>
        </p:nvSpPr>
        <p:spPr>
          <a:xfrm>
            <a:off x="6720942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360B3FC-8708-4800-9088-C015A2735316}"/>
              </a:ext>
            </a:extLst>
          </p:cNvPr>
          <p:cNvSpPr txBox="1">
            <a:spLocks/>
          </p:cNvSpPr>
          <p:nvPr/>
        </p:nvSpPr>
        <p:spPr>
          <a:xfrm>
            <a:off x="7617346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3C9D5C3D-7549-4E5D-9CC9-1309148DDFEB}"/>
              </a:ext>
            </a:extLst>
          </p:cNvPr>
          <p:cNvSpPr txBox="1">
            <a:spLocks/>
          </p:cNvSpPr>
          <p:nvPr/>
        </p:nvSpPr>
        <p:spPr>
          <a:xfrm>
            <a:off x="8496880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8E08D83-659A-4246-A582-9E61059BD20B}"/>
              </a:ext>
            </a:extLst>
          </p:cNvPr>
          <p:cNvSpPr txBox="1">
            <a:spLocks/>
          </p:cNvSpPr>
          <p:nvPr/>
        </p:nvSpPr>
        <p:spPr>
          <a:xfrm>
            <a:off x="5823896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F73E0988-A827-4892-A151-6FC55C4D128C}"/>
              </a:ext>
            </a:extLst>
          </p:cNvPr>
          <p:cNvSpPr txBox="1">
            <a:spLocks/>
          </p:cNvSpPr>
          <p:nvPr/>
        </p:nvSpPr>
        <p:spPr>
          <a:xfrm>
            <a:off x="4931158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5BC0352A-9811-4B2A-B8CC-7F5C57848E9F}"/>
              </a:ext>
            </a:extLst>
          </p:cNvPr>
          <p:cNvSpPr txBox="1">
            <a:spLocks/>
          </p:cNvSpPr>
          <p:nvPr/>
        </p:nvSpPr>
        <p:spPr>
          <a:xfrm>
            <a:off x="9398786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17F7D677-4B23-46C4-88EA-ED983688A6CF}"/>
              </a:ext>
            </a:extLst>
          </p:cNvPr>
          <p:cNvSpPr txBox="1">
            <a:spLocks/>
          </p:cNvSpPr>
          <p:nvPr/>
        </p:nvSpPr>
        <p:spPr>
          <a:xfrm>
            <a:off x="10252478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C529081-332D-4861-849C-39621D08F1F0}"/>
              </a:ext>
            </a:extLst>
          </p:cNvPr>
          <p:cNvSpPr txBox="1">
            <a:spLocks/>
          </p:cNvSpPr>
          <p:nvPr/>
        </p:nvSpPr>
        <p:spPr>
          <a:xfrm>
            <a:off x="1329342" y="26796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918A014F-4A92-4914-A288-3E828A75B76A}"/>
              </a:ext>
            </a:extLst>
          </p:cNvPr>
          <p:cNvSpPr txBox="1">
            <a:spLocks/>
          </p:cNvSpPr>
          <p:nvPr/>
        </p:nvSpPr>
        <p:spPr>
          <a:xfrm>
            <a:off x="2196126" y="26796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ir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801D8EF-F6D5-42BD-8507-E2DDAF2F6D75}"/>
              </a:ext>
            </a:extLst>
          </p:cNvPr>
          <p:cNvSpPr txBox="1">
            <a:spLocks/>
          </p:cNvSpPr>
          <p:nvPr/>
        </p:nvSpPr>
        <p:spPr>
          <a:xfrm>
            <a:off x="3103212" y="26796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99D8E2-9318-413E-9601-F4CEF58C2D14}"/>
              </a:ext>
            </a:extLst>
          </p:cNvPr>
          <p:cNvSpPr txBox="1">
            <a:spLocks/>
          </p:cNvSpPr>
          <p:nvPr/>
        </p:nvSpPr>
        <p:spPr>
          <a:xfrm>
            <a:off x="4038435" y="26734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64F4711-C361-477C-A542-1CDDC881DDC0}"/>
              </a:ext>
            </a:extLst>
          </p:cNvPr>
          <p:cNvSpPr txBox="1">
            <a:spLocks/>
          </p:cNvSpPr>
          <p:nvPr/>
        </p:nvSpPr>
        <p:spPr>
          <a:xfrm>
            <a:off x="491299" y="26721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AF7E4B1-B17E-439C-A13E-A97215FA7BDB}"/>
              </a:ext>
            </a:extLst>
          </p:cNvPr>
          <p:cNvSpPr txBox="1">
            <a:spLocks/>
          </p:cNvSpPr>
          <p:nvPr/>
        </p:nvSpPr>
        <p:spPr>
          <a:xfrm>
            <a:off x="6733468" y="26796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DD50D31-AF7A-4960-ACD1-3879B4245CBF}"/>
              </a:ext>
            </a:extLst>
          </p:cNvPr>
          <p:cNvSpPr txBox="1">
            <a:spLocks/>
          </p:cNvSpPr>
          <p:nvPr/>
        </p:nvSpPr>
        <p:spPr>
          <a:xfrm>
            <a:off x="7629872" y="26705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8FFD11B-F159-47DD-80FC-506A890A3D5A}"/>
              </a:ext>
            </a:extLst>
          </p:cNvPr>
          <p:cNvSpPr txBox="1">
            <a:spLocks/>
          </p:cNvSpPr>
          <p:nvPr/>
        </p:nvSpPr>
        <p:spPr>
          <a:xfrm>
            <a:off x="8509406" y="264736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8DFA6131-B54C-4729-90C9-5CE5DC95030A}"/>
              </a:ext>
            </a:extLst>
          </p:cNvPr>
          <p:cNvSpPr txBox="1">
            <a:spLocks/>
          </p:cNvSpPr>
          <p:nvPr/>
        </p:nvSpPr>
        <p:spPr>
          <a:xfrm>
            <a:off x="5836422" y="26841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42E0E3E-BEE2-49B3-A3E7-B6E2142EA3F4}"/>
              </a:ext>
            </a:extLst>
          </p:cNvPr>
          <p:cNvSpPr txBox="1">
            <a:spLocks/>
          </p:cNvSpPr>
          <p:nvPr/>
        </p:nvSpPr>
        <p:spPr>
          <a:xfrm>
            <a:off x="4943684" y="267056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9FAE09A-4ACC-4789-AA1B-BBF24940C741}"/>
              </a:ext>
            </a:extLst>
          </p:cNvPr>
          <p:cNvSpPr txBox="1">
            <a:spLocks/>
          </p:cNvSpPr>
          <p:nvPr/>
        </p:nvSpPr>
        <p:spPr>
          <a:xfrm>
            <a:off x="9411312" y="26290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CDD53C2-3A1B-42E1-A737-3E0383E2EC86}"/>
              </a:ext>
            </a:extLst>
          </p:cNvPr>
          <p:cNvSpPr txBox="1">
            <a:spLocks/>
          </p:cNvSpPr>
          <p:nvPr/>
        </p:nvSpPr>
        <p:spPr>
          <a:xfrm>
            <a:off x="10265004" y="26666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F41C06FD-3E7B-4255-834C-E542EFF3B020}"/>
              </a:ext>
            </a:extLst>
          </p:cNvPr>
          <p:cNvSpPr txBox="1">
            <a:spLocks/>
          </p:cNvSpPr>
          <p:nvPr/>
        </p:nvSpPr>
        <p:spPr>
          <a:xfrm>
            <a:off x="1304290" y="345623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82D4364-D972-4D19-BB24-2E2E64A82DB9}"/>
              </a:ext>
            </a:extLst>
          </p:cNvPr>
          <p:cNvSpPr txBox="1">
            <a:spLocks/>
          </p:cNvSpPr>
          <p:nvPr/>
        </p:nvSpPr>
        <p:spPr>
          <a:xfrm>
            <a:off x="2171074" y="345623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il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A7D0072C-1D26-4DB8-BB99-8FBF1D8DBA9F}"/>
              </a:ext>
            </a:extLst>
          </p:cNvPr>
          <p:cNvSpPr txBox="1">
            <a:spLocks/>
          </p:cNvSpPr>
          <p:nvPr/>
        </p:nvSpPr>
        <p:spPr>
          <a:xfrm>
            <a:off x="3078160" y="345622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D8A94E79-B604-45BC-98C7-73364E5120C5}"/>
              </a:ext>
            </a:extLst>
          </p:cNvPr>
          <p:cNvSpPr txBox="1">
            <a:spLocks/>
          </p:cNvSpPr>
          <p:nvPr/>
        </p:nvSpPr>
        <p:spPr>
          <a:xfrm>
            <a:off x="4013383" y="345007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C0A9C684-EE3C-4E07-9EEF-4E17424EF606}"/>
              </a:ext>
            </a:extLst>
          </p:cNvPr>
          <p:cNvSpPr txBox="1">
            <a:spLocks/>
          </p:cNvSpPr>
          <p:nvPr/>
        </p:nvSpPr>
        <p:spPr>
          <a:xfrm>
            <a:off x="466247" y="344872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9737562A-B552-4665-8F15-5B1DC7B5B3FE}"/>
              </a:ext>
            </a:extLst>
          </p:cNvPr>
          <p:cNvSpPr txBox="1">
            <a:spLocks/>
          </p:cNvSpPr>
          <p:nvPr/>
        </p:nvSpPr>
        <p:spPr>
          <a:xfrm>
            <a:off x="6708416" y="345622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6D19907E-F08F-4E12-9379-2D5900B6B0FE}"/>
              </a:ext>
            </a:extLst>
          </p:cNvPr>
          <p:cNvSpPr txBox="1">
            <a:spLocks/>
          </p:cNvSpPr>
          <p:nvPr/>
        </p:nvSpPr>
        <p:spPr>
          <a:xfrm>
            <a:off x="7604820" y="344717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BEF4BC-03E7-4B4A-9E8A-0E021BC03885}"/>
              </a:ext>
            </a:extLst>
          </p:cNvPr>
          <p:cNvSpPr txBox="1">
            <a:spLocks/>
          </p:cNvSpPr>
          <p:nvPr/>
        </p:nvSpPr>
        <p:spPr>
          <a:xfrm>
            <a:off x="8484354" y="342397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A4685880-DDFB-4671-B479-4298CDD7E255}"/>
              </a:ext>
            </a:extLst>
          </p:cNvPr>
          <p:cNvSpPr txBox="1">
            <a:spLocks/>
          </p:cNvSpPr>
          <p:nvPr/>
        </p:nvSpPr>
        <p:spPr>
          <a:xfrm>
            <a:off x="5811370" y="346078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514C9FF-6CF6-4D86-A2C3-3BA360E40678}"/>
              </a:ext>
            </a:extLst>
          </p:cNvPr>
          <p:cNvSpPr txBox="1">
            <a:spLocks/>
          </p:cNvSpPr>
          <p:nvPr/>
        </p:nvSpPr>
        <p:spPr>
          <a:xfrm>
            <a:off x="4918632" y="344717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4FF3F53A-0338-471A-A9CF-BBCC32372EAF}"/>
              </a:ext>
            </a:extLst>
          </p:cNvPr>
          <p:cNvSpPr txBox="1">
            <a:spLocks/>
          </p:cNvSpPr>
          <p:nvPr/>
        </p:nvSpPr>
        <p:spPr>
          <a:xfrm>
            <a:off x="9386260" y="340562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F0144751-4693-4798-8991-84FD17D69464}"/>
              </a:ext>
            </a:extLst>
          </p:cNvPr>
          <p:cNvSpPr txBox="1">
            <a:spLocks/>
          </p:cNvSpPr>
          <p:nvPr/>
        </p:nvSpPr>
        <p:spPr>
          <a:xfrm>
            <a:off x="10239952" y="344330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52752F98-1C22-48E7-A2D4-7446A19606A3}"/>
              </a:ext>
            </a:extLst>
          </p:cNvPr>
          <p:cNvSpPr txBox="1">
            <a:spLocks/>
          </p:cNvSpPr>
          <p:nvPr/>
        </p:nvSpPr>
        <p:spPr>
          <a:xfrm>
            <a:off x="1304290" y="429547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49A9DFC1-76D2-41DC-8286-2ABD2436E3DB}"/>
              </a:ext>
            </a:extLst>
          </p:cNvPr>
          <p:cNvSpPr txBox="1">
            <a:spLocks/>
          </p:cNvSpPr>
          <p:nvPr/>
        </p:nvSpPr>
        <p:spPr>
          <a:xfrm>
            <a:off x="2171074" y="429547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F95B5801-4A75-442E-9870-D20C4030078A}"/>
              </a:ext>
            </a:extLst>
          </p:cNvPr>
          <p:cNvSpPr txBox="1">
            <a:spLocks/>
          </p:cNvSpPr>
          <p:nvPr/>
        </p:nvSpPr>
        <p:spPr>
          <a:xfrm>
            <a:off x="3078160" y="429547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78C417BE-DF82-49AE-8295-B7D3489E693D}"/>
              </a:ext>
            </a:extLst>
          </p:cNvPr>
          <p:cNvSpPr txBox="1">
            <a:spLocks/>
          </p:cNvSpPr>
          <p:nvPr/>
        </p:nvSpPr>
        <p:spPr>
          <a:xfrm>
            <a:off x="4013383" y="428931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B525AA6-ACBC-421D-8D51-94EEED45280A}"/>
              </a:ext>
            </a:extLst>
          </p:cNvPr>
          <p:cNvSpPr txBox="1">
            <a:spLocks/>
          </p:cNvSpPr>
          <p:nvPr/>
        </p:nvSpPr>
        <p:spPr>
          <a:xfrm>
            <a:off x="466247" y="428796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A77586E2-1B86-429A-B911-BDCFF234EC29}"/>
              </a:ext>
            </a:extLst>
          </p:cNvPr>
          <p:cNvSpPr txBox="1">
            <a:spLocks/>
          </p:cNvSpPr>
          <p:nvPr/>
        </p:nvSpPr>
        <p:spPr>
          <a:xfrm>
            <a:off x="6708416" y="429546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3906AADC-A8BC-4170-BCCF-50839EFD6C40}"/>
              </a:ext>
            </a:extLst>
          </p:cNvPr>
          <p:cNvSpPr txBox="1">
            <a:spLocks/>
          </p:cNvSpPr>
          <p:nvPr/>
        </p:nvSpPr>
        <p:spPr>
          <a:xfrm>
            <a:off x="7604820" y="428641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40B5F65-B005-45A0-94B9-AB2F7B1E0C32}"/>
              </a:ext>
            </a:extLst>
          </p:cNvPr>
          <p:cNvSpPr txBox="1">
            <a:spLocks/>
          </p:cNvSpPr>
          <p:nvPr/>
        </p:nvSpPr>
        <p:spPr>
          <a:xfrm>
            <a:off x="8484354" y="426321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C5B511-D051-4F23-BA3D-A58D4E0762EC}"/>
              </a:ext>
            </a:extLst>
          </p:cNvPr>
          <p:cNvSpPr txBox="1">
            <a:spLocks/>
          </p:cNvSpPr>
          <p:nvPr/>
        </p:nvSpPr>
        <p:spPr>
          <a:xfrm>
            <a:off x="5811370" y="430003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3360059F-CACB-4D21-B97A-CEA3B06B7AC5}"/>
              </a:ext>
            </a:extLst>
          </p:cNvPr>
          <p:cNvSpPr txBox="1">
            <a:spLocks/>
          </p:cNvSpPr>
          <p:nvPr/>
        </p:nvSpPr>
        <p:spPr>
          <a:xfrm>
            <a:off x="4918632" y="428641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9295C831-5AD1-4B8A-85E7-80CFF01B1D8D}"/>
              </a:ext>
            </a:extLst>
          </p:cNvPr>
          <p:cNvSpPr txBox="1">
            <a:spLocks/>
          </p:cNvSpPr>
          <p:nvPr/>
        </p:nvSpPr>
        <p:spPr>
          <a:xfrm>
            <a:off x="9386260" y="424487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A198F2DD-85FD-44B6-8AA6-30C11DA65E47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2443AA5B-6C5E-4134-B736-BE2332BBC7B8}"/>
              </a:ext>
            </a:extLst>
          </p:cNvPr>
          <p:cNvSpPr txBox="1">
            <a:spLocks/>
          </p:cNvSpPr>
          <p:nvPr/>
        </p:nvSpPr>
        <p:spPr>
          <a:xfrm>
            <a:off x="129176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B945B7F7-20F2-4510-A93C-CF8D11613B39}"/>
              </a:ext>
            </a:extLst>
          </p:cNvPr>
          <p:cNvSpPr txBox="1">
            <a:spLocks/>
          </p:cNvSpPr>
          <p:nvPr/>
        </p:nvSpPr>
        <p:spPr>
          <a:xfrm>
            <a:off x="215854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B28E5F0-E19F-424C-966F-6BC76D266A94}"/>
              </a:ext>
            </a:extLst>
          </p:cNvPr>
          <p:cNvSpPr txBox="1">
            <a:spLocks/>
          </p:cNvSpPr>
          <p:nvPr/>
        </p:nvSpPr>
        <p:spPr>
          <a:xfrm>
            <a:off x="306563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621F8246-3A94-4237-84F2-6B9EECDA8C15}"/>
              </a:ext>
            </a:extLst>
          </p:cNvPr>
          <p:cNvSpPr txBox="1">
            <a:spLocks/>
          </p:cNvSpPr>
          <p:nvPr/>
        </p:nvSpPr>
        <p:spPr>
          <a:xfrm>
            <a:off x="400085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825A298-F3BE-41AB-8095-62C38B3B536C}"/>
              </a:ext>
            </a:extLst>
          </p:cNvPr>
          <p:cNvSpPr txBox="1">
            <a:spLocks/>
          </p:cNvSpPr>
          <p:nvPr/>
        </p:nvSpPr>
        <p:spPr>
          <a:xfrm>
            <a:off x="45372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16F82DD-FBDE-4A6F-9004-6FF1E87CA58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9E7B4870-3C79-4455-B6E3-F72B9CA444EB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B4F30F6A-99E4-4DF8-83EB-14BA8B856974}"/>
              </a:ext>
            </a:extLst>
          </p:cNvPr>
          <p:cNvSpPr txBox="1">
            <a:spLocks/>
          </p:cNvSpPr>
          <p:nvPr/>
        </p:nvSpPr>
        <p:spPr>
          <a:xfrm>
            <a:off x="8496880" y="512750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FEAA5D1B-7206-4ECA-83B1-CFE00CE65E89}"/>
              </a:ext>
            </a:extLst>
          </p:cNvPr>
          <p:cNvSpPr txBox="1">
            <a:spLocks/>
          </p:cNvSpPr>
          <p:nvPr/>
        </p:nvSpPr>
        <p:spPr>
          <a:xfrm>
            <a:off x="579884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C3FD98BC-D5F8-4212-B0FA-6067327E81E4}"/>
              </a:ext>
            </a:extLst>
          </p:cNvPr>
          <p:cNvSpPr txBox="1">
            <a:spLocks/>
          </p:cNvSpPr>
          <p:nvPr/>
        </p:nvSpPr>
        <p:spPr>
          <a:xfrm>
            <a:off x="490610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27446F-DAFA-4B63-B46D-9D5D7E15441D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FB86A747-088D-41D7-A76D-4E77B9AA03A3}"/>
              </a:ext>
            </a:extLst>
          </p:cNvPr>
          <p:cNvSpPr txBox="1">
            <a:spLocks/>
          </p:cNvSpPr>
          <p:nvPr/>
        </p:nvSpPr>
        <p:spPr>
          <a:xfrm>
            <a:off x="10227426" y="512179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0733307"/>
      </p:ext>
    </p:extLst>
  </p:cSld>
  <p:clrMapOvr>
    <a:masterClrMapping/>
  </p:clrMapOvr>
  <p:transition spd="slow">
    <p:cover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178D3-F2DB-42D7-B6F1-53A456467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457" y="2562577"/>
            <a:ext cx="10058402" cy="1219200"/>
          </a:xfrm>
        </p:spPr>
        <p:txBody>
          <a:bodyPr/>
          <a:lstStyle/>
          <a:p>
            <a:r>
              <a:rPr lang="en-CA"/>
              <a:t>Now </a:t>
            </a:r>
            <a:r>
              <a:rPr lang="en-CA" dirty="0"/>
              <a:t>let’s put sounds together to </a:t>
            </a:r>
            <a:r>
              <a:rPr lang="en-CA"/>
              <a:t>make words</a:t>
            </a:r>
            <a:r>
              <a:rPr lang="en-C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511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D3C272-1A4C-EC2E-0E1C-8B333F9CED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90331"/>
              </p:ext>
            </p:extLst>
          </p:nvPr>
        </p:nvGraphicFramePr>
        <p:xfrm>
          <a:off x="8346975" y="21253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051BD9-2409-E374-EBD9-6889CEED8A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104694"/>
              </p:ext>
            </p:extLst>
          </p:nvPr>
        </p:nvGraphicFramePr>
        <p:xfrm>
          <a:off x="9239214" y="21253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462CE0-9C81-6FAA-17FF-3FB7C3F85D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581024"/>
              </p:ext>
            </p:extLst>
          </p:nvPr>
        </p:nvGraphicFramePr>
        <p:xfrm>
          <a:off x="10131453" y="21253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4F649-68FA-24B0-E555-0FCA142F51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064758"/>
              </p:ext>
            </p:extLst>
          </p:nvPr>
        </p:nvGraphicFramePr>
        <p:xfrm>
          <a:off x="11023692" y="21253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5CD803-7FD2-91C8-7B6F-8B9066D7E54F}"/>
              </a:ext>
            </a:extLst>
          </p:cNvPr>
          <p:cNvSpPr txBox="1">
            <a:spLocks/>
          </p:cNvSpPr>
          <p:nvPr/>
        </p:nvSpPr>
        <p:spPr>
          <a:xfrm>
            <a:off x="8493076" y="20957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0C974-560A-1A5C-CDD2-52F3EC385AC7}"/>
              </a:ext>
            </a:extLst>
          </p:cNvPr>
          <p:cNvSpPr txBox="1">
            <a:spLocks/>
          </p:cNvSpPr>
          <p:nvPr/>
        </p:nvSpPr>
        <p:spPr>
          <a:xfrm>
            <a:off x="8518128" y="101123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31E9F1-5A8C-FBB2-692F-38083AEF193D}"/>
              </a:ext>
            </a:extLst>
          </p:cNvPr>
          <p:cNvSpPr txBox="1">
            <a:spLocks/>
          </p:cNvSpPr>
          <p:nvPr/>
        </p:nvSpPr>
        <p:spPr>
          <a:xfrm>
            <a:off x="8505602" y="182542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471D97-3E54-E5B0-96E2-8C5290D1FDB9}"/>
              </a:ext>
            </a:extLst>
          </p:cNvPr>
          <p:cNvSpPr txBox="1">
            <a:spLocks/>
          </p:cNvSpPr>
          <p:nvPr/>
        </p:nvSpPr>
        <p:spPr>
          <a:xfrm>
            <a:off x="8518128" y="263961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2694BF-7AEB-1D4D-9A08-FA0E2A65802B}"/>
              </a:ext>
            </a:extLst>
          </p:cNvPr>
          <p:cNvSpPr txBox="1">
            <a:spLocks/>
          </p:cNvSpPr>
          <p:nvPr/>
        </p:nvSpPr>
        <p:spPr>
          <a:xfrm>
            <a:off x="8518128" y="34663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929F15-BDFA-00AB-DAC9-F56D8B878101}"/>
              </a:ext>
            </a:extLst>
          </p:cNvPr>
          <p:cNvSpPr txBox="1">
            <a:spLocks/>
          </p:cNvSpPr>
          <p:nvPr/>
        </p:nvSpPr>
        <p:spPr>
          <a:xfrm>
            <a:off x="8505602" y="428052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5115FE0-6A0C-DAC4-7CEA-404B0913EEE0}"/>
              </a:ext>
            </a:extLst>
          </p:cNvPr>
          <p:cNvSpPr txBox="1">
            <a:spLocks/>
          </p:cNvSpPr>
          <p:nvPr/>
        </p:nvSpPr>
        <p:spPr>
          <a:xfrm>
            <a:off x="8480550" y="513229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21BE90-8B41-5F1D-E0CA-7C144E5E4F4E}"/>
              </a:ext>
            </a:extLst>
          </p:cNvPr>
          <p:cNvSpPr txBox="1">
            <a:spLocks/>
          </p:cNvSpPr>
          <p:nvPr/>
        </p:nvSpPr>
        <p:spPr>
          <a:xfrm>
            <a:off x="8493076" y="585880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810A111-E159-9861-A013-41684AD918CF}"/>
              </a:ext>
            </a:extLst>
          </p:cNvPr>
          <p:cNvSpPr txBox="1">
            <a:spLocks/>
          </p:cNvSpPr>
          <p:nvPr/>
        </p:nvSpPr>
        <p:spPr>
          <a:xfrm>
            <a:off x="9435419" y="20957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64B5CDC-2CFB-42C4-85EA-6470DDDFB048}"/>
              </a:ext>
            </a:extLst>
          </p:cNvPr>
          <p:cNvSpPr txBox="1">
            <a:spLocks/>
          </p:cNvSpPr>
          <p:nvPr/>
        </p:nvSpPr>
        <p:spPr>
          <a:xfrm>
            <a:off x="9422893" y="98618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2F073B4-5E52-4C7D-1C1D-3E1F872D71BC}"/>
              </a:ext>
            </a:extLst>
          </p:cNvPr>
          <p:cNvSpPr txBox="1">
            <a:spLocks/>
          </p:cNvSpPr>
          <p:nvPr/>
        </p:nvSpPr>
        <p:spPr>
          <a:xfrm>
            <a:off x="9410367" y="181290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376393B-2BDE-6FEF-3E43-4BD8165C255C}"/>
              </a:ext>
            </a:extLst>
          </p:cNvPr>
          <p:cNvSpPr txBox="1">
            <a:spLocks/>
          </p:cNvSpPr>
          <p:nvPr/>
        </p:nvSpPr>
        <p:spPr>
          <a:xfrm>
            <a:off x="9422893" y="266467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BA34C59-4194-96DC-0207-3EF46781DC01}"/>
              </a:ext>
            </a:extLst>
          </p:cNvPr>
          <p:cNvSpPr txBox="1">
            <a:spLocks/>
          </p:cNvSpPr>
          <p:nvPr/>
        </p:nvSpPr>
        <p:spPr>
          <a:xfrm>
            <a:off x="9410367" y="34788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550A463-A86E-AA44-16D2-D15A9D265BB8}"/>
              </a:ext>
            </a:extLst>
          </p:cNvPr>
          <p:cNvSpPr txBox="1">
            <a:spLocks/>
          </p:cNvSpPr>
          <p:nvPr/>
        </p:nvSpPr>
        <p:spPr>
          <a:xfrm>
            <a:off x="9422893" y="42679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3D82AB-384F-BA6F-639E-8C45A3E07C98}"/>
              </a:ext>
            </a:extLst>
          </p:cNvPr>
          <p:cNvSpPr txBox="1">
            <a:spLocks/>
          </p:cNvSpPr>
          <p:nvPr/>
        </p:nvSpPr>
        <p:spPr>
          <a:xfrm>
            <a:off x="9410367" y="509471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CED5FAE-172C-F89F-AE6E-DA7675AFDF79}"/>
              </a:ext>
            </a:extLst>
          </p:cNvPr>
          <p:cNvSpPr txBox="1">
            <a:spLocks/>
          </p:cNvSpPr>
          <p:nvPr/>
        </p:nvSpPr>
        <p:spPr>
          <a:xfrm>
            <a:off x="9397841" y="59089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FF93BEE-CC24-E681-C752-844BBCE38F78}"/>
              </a:ext>
            </a:extLst>
          </p:cNvPr>
          <p:cNvSpPr txBox="1">
            <a:spLocks/>
          </p:cNvSpPr>
          <p:nvPr/>
        </p:nvSpPr>
        <p:spPr>
          <a:xfrm>
            <a:off x="10302606" y="23462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B44AE47-4FCB-4D9A-FB3B-3C3273E1C350}"/>
              </a:ext>
            </a:extLst>
          </p:cNvPr>
          <p:cNvSpPr txBox="1">
            <a:spLocks/>
          </p:cNvSpPr>
          <p:nvPr/>
        </p:nvSpPr>
        <p:spPr>
          <a:xfrm>
            <a:off x="10315132" y="10237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3743DBD-1EA8-FBE6-F818-0DF1900DCC5F}"/>
              </a:ext>
            </a:extLst>
          </p:cNvPr>
          <p:cNvSpPr txBox="1">
            <a:spLocks/>
          </p:cNvSpPr>
          <p:nvPr/>
        </p:nvSpPr>
        <p:spPr>
          <a:xfrm>
            <a:off x="10315132" y="182542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2347BFC0-AF3B-9D33-913D-3153EF57280D}"/>
              </a:ext>
            </a:extLst>
          </p:cNvPr>
          <p:cNvSpPr txBox="1">
            <a:spLocks/>
          </p:cNvSpPr>
          <p:nvPr/>
        </p:nvSpPr>
        <p:spPr>
          <a:xfrm>
            <a:off x="10302606" y="265214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F0DB4E52-4F8D-89A9-BB57-751257482E87}"/>
              </a:ext>
            </a:extLst>
          </p:cNvPr>
          <p:cNvSpPr txBox="1">
            <a:spLocks/>
          </p:cNvSpPr>
          <p:nvPr/>
        </p:nvSpPr>
        <p:spPr>
          <a:xfrm>
            <a:off x="10315132" y="34788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A6DB90-DEB3-4E24-5595-5DE65C47A242}"/>
              </a:ext>
            </a:extLst>
          </p:cNvPr>
          <p:cNvSpPr txBox="1">
            <a:spLocks/>
          </p:cNvSpPr>
          <p:nvPr/>
        </p:nvSpPr>
        <p:spPr>
          <a:xfrm>
            <a:off x="10315132" y="433062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5C12D017-2B64-B709-480D-B3B69AA4C687}"/>
              </a:ext>
            </a:extLst>
          </p:cNvPr>
          <p:cNvSpPr txBox="1">
            <a:spLocks/>
          </p:cNvSpPr>
          <p:nvPr/>
        </p:nvSpPr>
        <p:spPr>
          <a:xfrm>
            <a:off x="10327658" y="51197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7A9576B-BC8A-08E4-5D5D-B3E2701E7949}"/>
              </a:ext>
            </a:extLst>
          </p:cNvPr>
          <p:cNvSpPr txBox="1">
            <a:spLocks/>
          </p:cNvSpPr>
          <p:nvPr/>
        </p:nvSpPr>
        <p:spPr>
          <a:xfrm>
            <a:off x="10315132" y="59089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60E90587-5AC4-D2C0-5622-EF6907582AF8}"/>
              </a:ext>
            </a:extLst>
          </p:cNvPr>
          <p:cNvSpPr txBox="1">
            <a:spLocks/>
          </p:cNvSpPr>
          <p:nvPr/>
        </p:nvSpPr>
        <p:spPr>
          <a:xfrm>
            <a:off x="11193697" y="23462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6FE0350-7BE5-0F99-97CB-EC256DF47909}"/>
              </a:ext>
            </a:extLst>
          </p:cNvPr>
          <p:cNvSpPr txBox="1">
            <a:spLocks/>
          </p:cNvSpPr>
          <p:nvPr/>
        </p:nvSpPr>
        <p:spPr>
          <a:xfrm>
            <a:off x="11193697" y="10237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AF33B9C-2E71-B9A6-769D-B2418CE0657A}"/>
              </a:ext>
            </a:extLst>
          </p:cNvPr>
          <p:cNvSpPr txBox="1">
            <a:spLocks/>
          </p:cNvSpPr>
          <p:nvPr/>
        </p:nvSpPr>
        <p:spPr>
          <a:xfrm>
            <a:off x="11206223" y="185048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6B67E033-C0E5-31CE-248B-3290CEC6B319}"/>
              </a:ext>
            </a:extLst>
          </p:cNvPr>
          <p:cNvSpPr txBox="1">
            <a:spLocks/>
          </p:cNvSpPr>
          <p:nvPr/>
        </p:nvSpPr>
        <p:spPr>
          <a:xfrm>
            <a:off x="11218749" y="268972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A567756-D64E-6C5B-415A-006DB9E0CD59}"/>
              </a:ext>
            </a:extLst>
          </p:cNvPr>
          <p:cNvSpPr txBox="1">
            <a:spLocks/>
          </p:cNvSpPr>
          <p:nvPr/>
        </p:nvSpPr>
        <p:spPr>
          <a:xfrm>
            <a:off x="11193697" y="34663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9F9DC69-6198-AA52-C0FC-B6A42599C354}"/>
              </a:ext>
            </a:extLst>
          </p:cNvPr>
          <p:cNvSpPr txBox="1">
            <a:spLocks/>
          </p:cNvSpPr>
          <p:nvPr/>
        </p:nvSpPr>
        <p:spPr>
          <a:xfrm>
            <a:off x="11193697" y="430557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AD440E74-11AB-8B08-728D-33691C5649E7}"/>
              </a:ext>
            </a:extLst>
          </p:cNvPr>
          <p:cNvSpPr txBox="1">
            <a:spLocks/>
          </p:cNvSpPr>
          <p:nvPr/>
        </p:nvSpPr>
        <p:spPr>
          <a:xfrm>
            <a:off x="11181171" y="514481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BD725E-17FB-F2A2-AB85-49E86EACD8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563420"/>
              </p:ext>
            </p:extLst>
          </p:nvPr>
        </p:nvGraphicFramePr>
        <p:xfrm>
          <a:off x="507768" y="15970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A7797C5-E58D-4338-7121-4944B8E1F5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791179"/>
              </p:ext>
            </p:extLst>
          </p:nvPr>
        </p:nvGraphicFramePr>
        <p:xfrm>
          <a:off x="1411385" y="16964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5DFC043-9AD6-2218-6AD3-D06B62AFCE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682459"/>
              </p:ext>
            </p:extLst>
          </p:nvPr>
        </p:nvGraphicFramePr>
        <p:xfrm>
          <a:off x="2315002" y="16964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DCAE3AF-4B83-31D4-6A61-3DB0304FBB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17840"/>
              </p:ext>
            </p:extLst>
          </p:nvPr>
        </p:nvGraphicFramePr>
        <p:xfrm>
          <a:off x="3207241" y="16964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6A34C3C-CD7E-798F-EBD9-9CAF2FBC269F}"/>
              </a:ext>
            </a:extLst>
          </p:cNvPr>
          <p:cNvSpPr txBox="1">
            <a:spLocks/>
          </p:cNvSpPr>
          <p:nvPr/>
        </p:nvSpPr>
        <p:spPr>
          <a:xfrm>
            <a:off x="617999" y="998956"/>
            <a:ext cx="18232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1C9C9-C2CE-01F3-6CC1-48B09B5CECF6}"/>
              </a:ext>
            </a:extLst>
          </p:cNvPr>
          <p:cNvSpPr txBox="1">
            <a:spLocks/>
          </p:cNvSpPr>
          <p:nvPr/>
        </p:nvSpPr>
        <p:spPr>
          <a:xfrm>
            <a:off x="605473" y="1813146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9C7E9E-B87E-152A-02BA-4A0D730C1AC2}"/>
              </a:ext>
            </a:extLst>
          </p:cNvPr>
          <p:cNvSpPr txBox="1">
            <a:spLocks/>
          </p:cNvSpPr>
          <p:nvPr/>
        </p:nvSpPr>
        <p:spPr>
          <a:xfrm>
            <a:off x="617999" y="2627336"/>
            <a:ext cx="1849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B44405D-A20A-3E2E-13C6-7FB4653445DE}"/>
              </a:ext>
            </a:extLst>
          </p:cNvPr>
          <p:cNvSpPr txBox="1">
            <a:spLocks/>
          </p:cNvSpPr>
          <p:nvPr/>
        </p:nvSpPr>
        <p:spPr>
          <a:xfrm>
            <a:off x="617999" y="3454052"/>
            <a:ext cx="17106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7BF2AD2-9065-F38E-307B-9A736E0C4947}"/>
              </a:ext>
            </a:extLst>
          </p:cNvPr>
          <p:cNvSpPr txBox="1">
            <a:spLocks/>
          </p:cNvSpPr>
          <p:nvPr/>
        </p:nvSpPr>
        <p:spPr>
          <a:xfrm>
            <a:off x="605473" y="4268242"/>
            <a:ext cx="193458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B3437F6-A46B-A44E-0A87-82C3C3F05ED3}"/>
              </a:ext>
            </a:extLst>
          </p:cNvPr>
          <p:cNvSpPr txBox="1">
            <a:spLocks/>
          </p:cNvSpPr>
          <p:nvPr/>
        </p:nvSpPr>
        <p:spPr>
          <a:xfrm>
            <a:off x="580421" y="5120010"/>
            <a:ext cx="195963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6A975D8-7E22-33D7-4765-709C99849B27}"/>
              </a:ext>
            </a:extLst>
          </p:cNvPr>
          <p:cNvSpPr txBox="1">
            <a:spLocks/>
          </p:cNvSpPr>
          <p:nvPr/>
        </p:nvSpPr>
        <p:spPr>
          <a:xfrm>
            <a:off x="1522764" y="973904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6D34892-67C5-F113-1D9F-C045EE1B4600}"/>
              </a:ext>
            </a:extLst>
          </p:cNvPr>
          <p:cNvSpPr txBox="1">
            <a:spLocks/>
          </p:cNvSpPr>
          <p:nvPr/>
        </p:nvSpPr>
        <p:spPr>
          <a:xfrm>
            <a:off x="1510238" y="1800620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720BA66-CE5C-E6C0-F3B8-9C766B90A4F1}"/>
              </a:ext>
            </a:extLst>
          </p:cNvPr>
          <p:cNvSpPr txBox="1">
            <a:spLocks/>
          </p:cNvSpPr>
          <p:nvPr/>
        </p:nvSpPr>
        <p:spPr>
          <a:xfrm>
            <a:off x="1522764" y="2652388"/>
            <a:ext cx="18357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C89DF30-A43B-3F0D-9CF3-96BE630E6010}"/>
              </a:ext>
            </a:extLst>
          </p:cNvPr>
          <p:cNvSpPr txBox="1">
            <a:spLocks/>
          </p:cNvSpPr>
          <p:nvPr/>
        </p:nvSpPr>
        <p:spPr>
          <a:xfrm>
            <a:off x="1510238" y="3466578"/>
            <a:ext cx="157195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0470FB5-CEF5-597D-A61B-CB14D9857A84}"/>
              </a:ext>
            </a:extLst>
          </p:cNvPr>
          <p:cNvSpPr txBox="1">
            <a:spLocks/>
          </p:cNvSpPr>
          <p:nvPr/>
        </p:nvSpPr>
        <p:spPr>
          <a:xfrm>
            <a:off x="1522764" y="4255716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8B9E37E-50D0-38CF-3FA8-19283D744F28}"/>
              </a:ext>
            </a:extLst>
          </p:cNvPr>
          <p:cNvSpPr txBox="1">
            <a:spLocks/>
          </p:cNvSpPr>
          <p:nvPr/>
        </p:nvSpPr>
        <p:spPr>
          <a:xfrm>
            <a:off x="1510238" y="5082432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0B1F561-1645-EFE0-D539-26ACBC11823A}"/>
              </a:ext>
            </a:extLst>
          </p:cNvPr>
          <p:cNvSpPr txBox="1">
            <a:spLocks/>
          </p:cNvSpPr>
          <p:nvPr/>
        </p:nvSpPr>
        <p:spPr>
          <a:xfrm>
            <a:off x="2415003" y="1011482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44B84E8-53AD-9B4D-573A-6F471B365CE9}"/>
              </a:ext>
            </a:extLst>
          </p:cNvPr>
          <p:cNvSpPr txBox="1">
            <a:spLocks/>
          </p:cNvSpPr>
          <p:nvPr/>
        </p:nvSpPr>
        <p:spPr>
          <a:xfrm>
            <a:off x="2415003" y="1813146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BE9F208-78BC-7D2E-9D36-F1644A19EC8C}"/>
              </a:ext>
            </a:extLst>
          </p:cNvPr>
          <p:cNvSpPr txBox="1">
            <a:spLocks/>
          </p:cNvSpPr>
          <p:nvPr/>
        </p:nvSpPr>
        <p:spPr>
          <a:xfrm>
            <a:off x="2402477" y="2639862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CF4267D-88B5-D6BD-A9F4-B2FE42BE8EA1}"/>
              </a:ext>
            </a:extLst>
          </p:cNvPr>
          <p:cNvSpPr txBox="1">
            <a:spLocks/>
          </p:cNvSpPr>
          <p:nvPr/>
        </p:nvSpPr>
        <p:spPr>
          <a:xfrm>
            <a:off x="2415003" y="3466578"/>
            <a:ext cx="15582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DE3B09C1-9334-80D4-0796-1149C0911C99}"/>
              </a:ext>
            </a:extLst>
          </p:cNvPr>
          <p:cNvSpPr txBox="1">
            <a:spLocks/>
          </p:cNvSpPr>
          <p:nvPr/>
        </p:nvSpPr>
        <p:spPr>
          <a:xfrm>
            <a:off x="2415003" y="4318346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C078F6F-DDB2-55C4-D683-1A53EB21348C}"/>
              </a:ext>
            </a:extLst>
          </p:cNvPr>
          <p:cNvSpPr txBox="1">
            <a:spLocks/>
          </p:cNvSpPr>
          <p:nvPr/>
        </p:nvSpPr>
        <p:spPr>
          <a:xfrm>
            <a:off x="2427529" y="5107484"/>
            <a:ext cx="185827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7877661-FDCF-F23E-33DB-926F35E22417}"/>
              </a:ext>
            </a:extLst>
          </p:cNvPr>
          <p:cNvSpPr txBox="1">
            <a:spLocks/>
          </p:cNvSpPr>
          <p:nvPr/>
        </p:nvSpPr>
        <p:spPr>
          <a:xfrm>
            <a:off x="3318620" y="953631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7DC9657-9E85-AD88-22A0-60030544CBEB}"/>
              </a:ext>
            </a:extLst>
          </p:cNvPr>
          <p:cNvSpPr txBox="1">
            <a:spLocks/>
          </p:cNvSpPr>
          <p:nvPr/>
        </p:nvSpPr>
        <p:spPr>
          <a:xfrm>
            <a:off x="3331146" y="1780347"/>
            <a:ext cx="193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8495289-5C00-55EE-6EC0-19DAC6A27D42}"/>
              </a:ext>
            </a:extLst>
          </p:cNvPr>
          <p:cNvSpPr txBox="1">
            <a:spLocks/>
          </p:cNvSpPr>
          <p:nvPr/>
        </p:nvSpPr>
        <p:spPr>
          <a:xfrm>
            <a:off x="3343672" y="2619589"/>
            <a:ext cx="1836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0F5F1DC-205A-733B-ADD6-42B708B3583C}"/>
              </a:ext>
            </a:extLst>
          </p:cNvPr>
          <p:cNvSpPr txBox="1">
            <a:spLocks/>
          </p:cNvSpPr>
          <p:nvPr/>
        </p:nvSpPr>
        <p:spPr>
          <a:xfrm>
            <a:off x="3318620" y="3396201"/>
            <a:ext cx="19796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4BFEF14-CA45-013A-AFED-13221A65B1EE}"/>
              </a:ext>
            </a:extLst>
          </p:cNvPr>
          <p:cNvSpPr txBox="1">
            <a:spLocks/>
          </p:cNvSpPr>
          <p:nvPr/>
        </p:nvSpPr>
        <p:spPr>
          <a:xfrm>
            <a:off x="3293568" y="4293294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679A28E8-6815-C05F-D02C-D189DCA1B73D}"/>
              </a:ext>
            </a:extLst>
          </p:cNvPr>
          <p:cNvSpPr txBox="1">
            <a:spLocks/>
          </p:cNvSpPr>
          <p:nvPr/>
        </p:nvSpPr>
        <p:spPr>
          <a:xfrm>
            <a:off x="3306094" y="5074685"/>
            <a:ext cx="17844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A4DE174-3C18-A844-F6E9-4801905F4B37}"/>
              </a:ext>
            </a:extLst>
          </p:cNvPr>
          <p:cNvSpPr txBox="1">
            <a:spLocks/>
          </p:cNvSpPr>
          <p:nvPr/>
        </p:nvSpPr>
        <p:spPr>
          <a:xfrm>
            <a:off x="567895" y="234870"/>
            <a:ext cx="224881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Au</a:t>
            </a:r>
            <a:endParaRPr kumimoji="0" lang="en-CA" sz="4400" b="1" i="0" u="none" strike="noStrike" kern="1200" cap="none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3EB50DE9-8B93-A507-07F9-7E38DE66742A}"/>
              </a:ext>
            </a:extLst>
          </p:cNvPr>
          <p:cNvSpPr txBox="1">
            <a:spLocks/>
          </p:cNvSpPr>
          <p:nvPr/>
        </p:nvSpPr>
        <p:spPr>
          <a:xfrm>
            <a:off x="1510238" y="234870"/>
            <a:ext cx="25892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lang="en-CA" sz="4400" b="1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D0FD85D-AC8D-7C2E-5519-31CE4710B32C}"/>
              </a:ext>
            </a:extLst>
          </p:cNvPr>
          <p:cNvSpPr txBox="1">
            <a:spLocks/>
          </p:cNvSpPr>
          <p:nvPr/>
        </p:nvSpPr>
        <p:spPr>
          <a:xfrm>
            <a:off x="2402477" y="202071"/>
            <a:ext cx="28957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1A2CA067-CC39-CA12-93D2-8334CEBDF371}"/>
              </a:ext>
            </a:extLst>
          </p:cNvPr>
          <p:cNvSpPr txBox="1">
            <a:spLocks/>
          </p:cNvSpPr>
          <p:nvPr/>
        </p:nvSpPr>
        <p:spPr>
          <a:xfrm>
            <a:off x="3293568" y="202071"/>
            <a:ext cx="18390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B8BB9764-8931-683F-592D-20FE2AE586EC}"/>
              </a:ext>
            </a:extLst>
          </p:cNvPr>
          <p:cNvSpPr txBox="1">
            <a:spLocks/>
          </p:cNvSpPr>
          <p:nvPr/>
        </p:nvSpPr>
        <p:spPr>
          <a:xfrm>
            <a:off x="631673" y="5868601"/>
            <a:ext cx="184345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	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49DF3F05-1FB9-EB84-F79F-B4D3980BC88F}"/>
              </a:ext>
            </a:extLst>
          </p:cNvPr>
          <p:cNvSpPr txBox="1">
            <a:spLocks/>
          </p:cNvSpPr>
          <p:nvPr/>
        </p:nvSpPr>
        <p:spPr>
          <a:xfrm>
            <a:off x="1536438" y="5918705"/>
            <a:ext cx="17821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59C293B-ADA2-5CED-8CB3-2DE842FE365D}"/>
              </a:ext>
            </a:extLst>
          </p:cNvPr>
          <p:cNvSpPr txBox="1">
            <a:spLocks/>
          </p:cNvSpPr>
          <p:nvPr/>
        </p:nvSpPr>
        <p:spPr>
          <a:xfrm>
            <a:off x="2453729" y="5918705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2211006-1781-31E5-D406-0624D710FA24}"/>
              </a:ext>
            </a:extLst>
          </p:cNvPr>
          <p:cNvSpPr txBox="1"/>
          <p:nvPr/>
        </p:nvSpPr>
        <p:spPr>
          <a:xfrm>
            <a:off x="5624915" y="2660040"/>
            <a:ext cx="1104376" cy="83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tx2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lang="en-CA" sz="4400" b="1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ux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tx2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pic>
        <p:nvPicPr>
          <p:cNvPr id="74" name="Picture 73" descr="People picking berries">
            <a:extLst>
              <a:ext uri="{FF2B5EF4-FFF2-40B4-BE49-F238E27FC236}">
                <a16:creationId xmlns:a16="http://schemas.microsoft.com/office/drawing/2014/main" id="{2B863686-69D6-F922-D042-9EF065624F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968" y="3582066"/>
            <a:ext cx="4679690" cy="3121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404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3.7037E-7 L 0.40873 -0.4659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-2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33333E-6 L -0.28177 -0.4726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89" y="-23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70" grpId="0"/>
      <p:bldP spid="7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D3C272-1A4C-EC2E-0E1C-8B333F9CED89}"/>
              </a:ext>
            </a:extLst>
          </p:cNvPr>
          <p:cNvGraphicFramePr>
            <a:graphicFrameLocks noGrp="1"/>
          </p:cNvGraphicFramePr>
          <p:nvPr/>
        </p:nvGraphicFramePr>
        <p:xfrm>
          <a:off x="8346975" y="21253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051BD9-2409-E374-EBD9-6889CEED8A92}"/>
              </a:ext>
            </a:extLst>
          </p:cNvPr>
          <p:cNvGraphicFramePr>
            <a:graphicFrameLocks noGrp="1"/>
          </p:cNvGraphicFramePr>
          <p:nvPr/>
        </p:nvGraphicFramePr>
        <p:xfrm>
          <a:off x="9239214" y="21253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462CE0-9C81-6FAA-17FF-3FB7C3F85D23}"/>
              </a:ext>
            </a:extLst>
          </p:cNvPr>
          <p:cNvGraphicFramePr>
            <a:graphicFrameLocks noGrp="1"/>
          </p:cNvGraphicFramePr>
          <p:nvPr/>
        </p:nvGraphicFramePr>
        <p:xfrm>
          <a:off x="10131453" y="21253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4F649-68FA-24B0-E555-0FCA142F51A0}"/>
              </a:ext>
            </a:extLst>
          </p:cNvPr>
          <p:cNvGraphicFramePr>
            <a:graphicFrameLocks noGrp="1"/>
          </p:cNvGraphicFramePr>
          <p:nvPr/>
        </p:nvGraphicFramePr>
        <p:xfrm>
          <a:off x="11023692" y="21253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5CD803-7FD2-91C8-7B6F-8B9066D7E54F}"/>
              </a:ext>
            </a:extLst>
          </p:cNvPr>
          <p:cNvSpPr txBox="1">
            <a:spLocks/>
          </p:cNvSpPr>
          <p:nvPr/>
        </p:nvSpPr>
        <p:spPr>
          <a:xfrm>
            <a:off x="8493076" y="20957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0C974-560A-1A5C-CDD2-52F3EC385AC7}"/>
              </a:ext>
            </a:extLst>
          </p:cNvPr>
          <p:cNvSpPr txBox="1">
            <a:spLocks/>
          </p:cNvSpPr>
          <p:nvPr/>
        </p:nvSpPr>
        <p:spPr>
          <a:xfrm>
            <a:off x="8518128" y="101123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31E9F1-5A8C-FBB2-692F-38083AEF193D}"/>
              </a:ext>
            </a:extLst>
          </p:cNvPr>
          <p:cNvSpPr txBox="1">
            <a:spLocks/>
          </p:cNvSpPr>
          <p:nvPr/>
        </p:nvSpPr>
        <p:spPr>
          <a:xfrm>
            <a:off x="8505602" y="182542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471D97-3E54-E5B0-96E2-8C5290D1FDB9}"/>
              </a:ext>
            </a:extLst>
          </p:cNvPr>
          <p:cNvSpPr txBox="1">
            <a:spLocks/>
          </p:cNvSpPr>
          <p:nvPr/>
        </p:nvSpPr>
        <p:spPr>
          <a:xfrm>
            <a:off x="8518128" y="263961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2694BF-7AEB-1D4D-9A08-FA0E2A65802B}"/>
              </a:ext>
            </a:extLst>
          </p:cNvPr>
          <p:cNvSpPr txBox="1">
            <a:spLocks/>
          </p:cNvSpPr>
          <p:nvPr/>
        </p:nvSpPr>
        <p:spPr>
          <a:xfrm>
            <a:off x="8518128" y="34663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929F15-BDFA-00AB-DAC9-F56D8B878101}"/>
              </a:ext>
            </a:extLst>
          </p:cNvPr>
          <p:cNvSpPr txBox="1">
            <a:spLocks/>
          </p:cNvSpPr>
          <p:nvPr/>
        </p:nvSpPr>
        <p:spPr>
          <a:xfrm>
            <a:off x="8505602" y="428052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5115FE0-6A0C-DAC4-7CEA-404B0913EEE0}"/>
              </a:ext>
            </a:extLst>
          </p:cNvPr>
          <p:cNvSpPr txBox="1">
            <a:spLocks/>
          </p:cNvSpPr>
          <p:nvPr/>
        </p:nvSpPr>
        <p:spPr>
          <a:xfrm>
            <a:off x="8480550" y="513229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21BE90-8B41-5F1D-E0CA-7C144E5E4F4E}"/>
              </a:ext>
            </a:extLst>
          </p:cNvPr>
          <p:cNvSpPr txBox="1">
            <a:spLocks/>
          </p:cNvSpPr>
          <p:nvPr/>
        </p:nvSpPr>
        <p:spPr>
          <a:xfrm>
            <a:off x="8493076" y="585880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810A111-E159-9861-A013-41684AD918CF}"/>
              </a:ext>
            </a:extLst>
          </p:cNvPr>
          <p:cNvSpPr txBox="1">
            <a:spLocks/>
          </p:cNvSpPr>
          <p:nvPr/>
        </p:nvSpPr>
        <p:spPr>
          <a:xfrm>
            <a:off x="9435419" y="20957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64B5CDC-2CFB-42C4-85EA-6470DDDFB048}"/>
              </a:ext>
            </a:extLst>
          </p:cNvPr>
          <p:cNvSpPr txBox="1">
            <a:spLocks/>
          </p:cNvSpPr>
          <p:nvPr/>
        </p:nvSpPr>
        <p:spPr>
          <a:xfrm>
            <a:off x="9422893" y="98618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2F073B4-5E52-4C7D-1C1D-3E1F872D71BC}"/>
              </a:ext>
            </a:extLst>
          </p:cNvPr>
          <p:cNvSpPr txBox="1">
            <a:spLocks/>
          </p:cNvSpPr>
          <p:nvPr/>
        </p:nvSpPr>
        <p:spPr>
          <a:xfrm>
            <a:off x="9410367" y="181290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376393B-2BDE-6FEF-3E43-4BD8165C255C}"/>
              </a:ext>
            </a:extLst>
          </p:cNvPr>
          <p:cNvSpPr txBox="1">
            <a:spLocks/>
          </p:cNvSpPr>
          <p:nvPr/>
        </p:nvSpPr>
        <p:spPr>
          <a:xfrm>
            <a:off x="9422893" y="266467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BA34C59-4194-96DC-0207-3EF46781DC01}"/>
              </a:ext>
            </a:extLst>
          </p:cNvPr>
          <p:cNvSpPr txBox="1">
            <a:spLocks/>
          </p:cNvSpPr>
          <p:nvPr/>
        </p:nvSpPr>
        <p:spPr>
          <a:xfrm>
            <a:off x="9410367" y="34788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550A463-A86E-AA44-16D2-D15A9D265BB8}"/>
              </a:ext>
            </a:extLst>
          </p:cNvPr>
          <p:cNvSpPr txBox="1">
            <a:spLocks/>
          </p:cNvSpPr>
          <p:nvPr/>
        </p:nvSpPr>
        <p:spPr>
          <a:xfrm>
            <a:off x="9422893" y="42679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3D82AB-384F-BA6F-639E-8C45A3E07C98}"/>
              </a:ext>
            </a:extLst>
          </p:cNvPr>
          <p:cNvSpPr txBox="1">
            <a:spLocks/>
          </p:cNvSpPr>
          <p:nvPr/>
        </p:nvSpPr>
        <p:spPr>
          <a:xfrm>
            <a:off x="9410367" y="509471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CED5FAE-172C-F89F-AE6E-DA7675AFDF79}"/>
              </a:ext>
            </a:extLst>
          </p:cNvPr>
          <p:cNvSpPr txBox="1">
            <a:spLocks/>
          </p:cNvSpPr>
          <p:nvPr/>
        </p:nvSpPr>
        <p:spPr>
          <a:xfrm>
            <a:off x="9397841" y="59089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FF93BEE-CC24-E681-C752-844BBCE38F78}"/>
              </a:ext>
            </a:extLst>
          </p:cNvPr>
          <p:cNvSpPr txBox="1">
            <a:spLocks/>
          </p:cNvSpPr>
          <p:nvPr/>
        </p:nvSpPr>
        <p:spPr>
          <a:xfrm>
            <a:off x="10302606" y="23462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B44AE47-4FCB-4D9A-FB3B-3C3273E1C350}"/>
              </a:ext>
            </a:extLst>
          </p:cNvPr>
          <p:cNvSpPr txBox="1">
            <a:spLocks/>
          </p:cNvSpPr>
          <p:nvPr/>
        </p:nvSpPr>
        <p:spPr>
          <a:xfrm>
            <a:off x="10315132" y="10237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3743DBD-1EA8-FBE6-F818-0DF1900DCC5F}"/>
              </a:ext>
            </a:extLst>
          </p:cNvPr>
          <p:cNvSpPr txBox="1">
            <a:spLocks/>
          </p:cNvSpPr>
          <p:nvPr/>
        </p:nvSpPr>
        <p:spPr>
          <a:xfrm>
            <a:off x="10315132" y="182542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2347BFC0-AF3B-9D33-913D-3153EF57280D}"/>
              </a:ext>
            </a:extLst>
          </p:cNvPr>
          <p:cNvSpPr txBox="1">
            <a:spLocks/>
          </p:cNvSpPr>
          <p:nvPr/>
        </p:nvSpPr>
        <p:spPr>
          <a:xfrm>
            <a:off x="10302606" y="265214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F0DB4E52-4F8D-89A9-BB57-751257482E87}"/>
              </a:ext>
            </a:extLst>
          </p:cNvPr>
          <p:cNvSpPr txBox="1">
            <a:spLocks/>
          </p:cNvSpPr>
          <p:nvPr/>
        </p:nvSpPr>
        <p:spPr>
          <a:xfrm>
            <a:off x="10315132" y="34788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A6DB90-DEB3-4E24-5595-5DE65C47A242}"/>
              </a:ext>
            </a:extLst>
          </p:cNvPr>
          <p:cNvSpPr txBox="1">
            <a:spLocks/>
          </p:cNvSpPr>
          <p:nvPr/>
        </p:nvSpPr>
        <p:spPr>
          <a:xfrm>
            <a:off x="10315132" y="433062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5C12D017-2B64-B709-480D-B3B69AA4C687}"/>
              </a:ext>
            </a:extLst>
          </p:cNvPr>
          <p:cNvSpPr txBox="1">
            <a:spLocks/>
          </p:cNvSpPr>
          <p:nvPr/>
        </p:nvSpPr>
        <p:spPr>
          <a:xfrm>
            <a:off x="10327658" y="51197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7A9576B-BC8A-08E4-5D5D-B3E2701E7949}"/>
              </a:ext>
            </a:extLst>
          </p:cNvPr>
          <p:cNvSpPr txBox="1">
            <a:spLocks/>
          </p:cNvSpPr>
          <p:nvPr/>
        </p:nvSpPr>
        <p:spPr>
          <a:xfrm>
            <a:off x="10315132" y="59089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60E90587-5AC4-D2C0-5622-EF6907582AF8}"/>
              </a:ext>
            </a:extLst>
          </p:cNvPr>
          <p:cNvSpPr txBox="1">
            <a:spLocks/>
          </p:cNvSpPr>
          <p:nvPr/>
        </p:nvSpPr>
        <p:spPr>
          <a:xfrm>
            <a:off x="11193697" y="23462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6FE0350-7BE5-0F99-97CB-EC256DF47909}"/>
              </a:ext>
            </a:extLst>
          </p:cNvPr>
          <p:cNvSpPr txBox="1">
            <a:spLocks/>
          </p:cNvSpPr>
          <p:nvPr/>
        </p:nvSpPr>
        <p:spPr>
          <a:xfrm>
            <a:off x="11193697" y="10237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AF33B9C-2E71-B9A6-769D-B2418CE0657A}"/>
              </a:ext>
            </a:extLst>
          </p:cNvPr>
          <p:cNvSpPr txBox="1">
            <a:spLocks/>
          </p:cNvSpPr>
          <p:nvPr/>
        </p:nvSpPr>
        <p:spPr>
          <a:xfrm>
            <a:off x="11206223" y="185048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6B67E033-C0E5-31CE-248B-3290CEC6B319}"/>
              </a:ext>
            </a:extLst>
          </p:cNvPr>
          <p:cNvSpPr txBox="1">
            <a:spLocks/>
          </p:cNvSpPr>
          <p:nvPr/>
        </p:nvSpPr>
        <p:spPr>
          <a:xfrm>
            <a:off x="11218749" y="268972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A567756-D64E-6C5B-415A-006DB9E0CD59}"/>
              </a:ext>
            </a:extLst>
          </p:cNvPr>
          <p:cNvSpPr txBox="1">
            <a:spLocks/>
          </p:cNvSpPr>
          <p:nvPr/>
        </p:nvSpPr>
        <p:spPr>
          <a:xfrm>
            <a:off x="11193697" y="34663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9F9DC69-6198-AA52-C0FC-B6A42599C354}"/>
              </a:ext>
            </a:extLst>
          </p:cNvPr>
          <p:cNvSpPr txBox="1">
            <a:spLocks/>
          </p:cNvSpPr>
          <p:nvPr/>
        </p:nvSpPr>
        <p:spPr>
          <a:xfrm>
            <a:off x="11193697" y="430557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AD440E74-11AB-8B08-728D-33691C5649E7}"/>
              </a:ext>
            </a:extLst>
          </p:cNvPr>
          <p:cNvSpPr txBox="1">
            <a:spLocks/>
          </p:cNvSpPr>
          <p:nvPr/>
        </p:nvSpPr>
        <p:spPr>
          <a:xfrm>
            <a:off x="11181171" y="514481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BD725E-17FB-F2A2-AB85-49E86EACD808}"/>
              </a:ext>
            </a:extLst>
          </p:cNvPr>
          <p:cNvGraphicFramePr>
            <a:graphicFrameLocks noGrp="1"/>
          </p:cNvGraphicFramePr>
          <p:nvPr/>
        </p:nvGraphicFramePr>
        <p:xfrm>
          <a:off x="507768" y="15970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A7797C5-E58D-4338-7121-4944B8E1F522}"/>
              </a:ext>
            </a:extLst>
          </p:cNvPr>
          <p:cNvGraphicFramePr>
            <a:graphicFrameLocks noGrp="1"/>
          </p:cNvGraphicFramePr>
          <p:nvPr/>
        </p:nvGraphicFramePr>
        <p:xfrm>
          <a:off x="1411385" y="16964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5DFC043-9AD6-2218-6AD3-D06B62AFCE5C}"/>
              </a:ext>
            </a:extLst>
          </p:cNvPr>
          <p:cNvGraphicFramePr>
            <a:graphicFrameLocks noGrp="1"/>
          </p:cNvGraphicFramePr>
          <p:nvPr/>
        </p:nvGraphicFramePr>
        <p:xfrm>
          <a:off x="2315002" y="16964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DCAE3AF-4B83-31D4-6A61-3DB0304FBBE6}"/>
              </a:ext>
            </a:extLst>
          </p:cNvPr>
          <p:cNvGraphicFramePr>
            <a:graphicFrameLocks noGrp="1"/>
          </p:cNvGraphicFramePr>
          <p:nvPr/>
        </p:nvGraphicFramePr>
        <p:xfrm>
          <a:off x="3207241" y="16964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6A34C3C-CD7E-798F-EBD9-9CAF2FBC269F}"/>
              </a:ext>
            </a:extLst>
          </p:cNvPr>
          <p:cNvSpPr txBox="1">
            <a:spLocks/>
          </p:cNvSpPr>
          <p:nvPr/>
        </p:nvSpPr>
        <p:spPr>
          <a:xfrm>
            <a:off x="617999" y="998956"/>
            <a:ext cx="18232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1C9C9-C2CE-01F3-6CC1-48B09B5CECF6}"/>
              </a:ext>
            </a:extLst>
          </p:cNvPr>
          <p:cNvSpPr txBox="1">
            <a:spLocks/>
          </p:cNvSpPr>
          <p:nvPr/>
        </p:nvSpPr>
        <p:spPr>
          <a:xfrm>
            <a:off x="605473" y="1813146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9C7E9E-B87E-152A-02BA-4A0D730C1AC2}"/>
              </a:ext>
            </a:extLst>
          </p:cNvPr>
          <p:cNvSpPr txBox="1">
            <a:spLocks/>
          </p:cNvSpPr>
          <p:nvPr/>
        </p:nvSpPr>
        <p:spPr>
          <a:xfrm>
            <a:off x="617999" y="2627336"/>
            <a:ext cx="1849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B44405D-A20A-3E2E-13C6-7FB4653445DE}"/>
              </a:ext>
            </a:extLst>
          </p:cNvPr>
          <p:cNvSpPr txBox="1">
            <a:spLocks/>
          </p:cNvSpPr>
          <p:nvPr/>
        </p:nvSpPr>
        <p:spPr>
          <a:xfrm>
            <a:off x="617999" y="3454052"/>
            <a:ext cx="17106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7BF2AD2-9065-F38E-307B-9A736E0C4947}"/>
              </a:ext>
            </a:extLst>
          </p:cNvPr>
          <p:cNvSpPr txBox="1">
            <a:spLocks/>
          </p:cNvSpPr>
          <p:nvPr/>
        </p:nvSpPr>
        <p:spPr>
          <a:xfrm>
            <a:off x="605473" y="4268242"/>
            <a:ext cx="193458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B3437F6-A46B-A44E-0A87-82C3C3F05ED3}"/>
              </a:ext>
            </a:extLst>
          </p:cNvPr>
          <p:cNvSpPr txBox="1">
            <a:spLocks/>
          </p:cNvSpPr>
          <p:nvPr/>
        </p:nvSpPr>
        <p:spPr>
          <a:xfrm>
            <a:off x="580421" y="5120010"/>
            <a:ext cx="195963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6A975D8-7E22-33D7-4765-709C99849B27}"/>
              </a:ext>
            </a:extLst>
          </p:cNvPr>
          <p:cNvSpPr txBox="1">
            <a:spLocks/>
          </p:cNvSpPr>
          <p:nvPr/>
        </p:nvSpPr>
        <p:spPr>
          <a:xfrm>
            <a:off x="1522764" y="973904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6D34892-67C5-F113-1D9F-C045EE1B4600}"/>
              </a:ext>
            </a:extLst>
          </p:cNvPr>
          <p:cNvSpPr txBox="1">
            <a:spLocks/>
          </p:cNvSpPr>
          <p:nvPr/>
        </p:nvSpPr>
        <p:spPr>
          <a:xfrm>
            <a:off x="1510238" y="1800620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720BA66-CE5C-E6C0-F3B8-9C766B90A4F1}"/>
              </a:ext>
            </a:extLst>
          </p:cNvPr>
          <p:cNvSpPr txBox="1">
            <a:spLocks/>
          </p:cNvSpPr>
          <p:nvPr/>
        </p:nvSpPr>
        <p:spPr>
          <a:xfrm>
            <a:off x="1522764" y="2652388"/>
            <a:ext cx="18357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C89DF30-A43B-3F0D-9CF3-96BE630E6010}"/>
              </a:ext>
            </a:extLst>
          </p:cNvPr>
          <p:cNvSpPr txBox="1">
            <a:spLocks/>
          </p:cNvSpPr>
          <p:nvPr/>
        </p:nvSpPr>
        <p:spPr>
          <a:xfrm>
            <a:off x="1510238" y="3466578"/>
            <a:ext cx="157195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0470FB5-CEF5-597D-A61B-CB14D9857A84}"/>
              </a:ext>
            </a:extLst>
          </p:cNvPr>
          <p:cNvSpPr txBox="1">
            <a:spLocks/>
          </p:cNvSpPr>
          <p:nvPr/>
        </p:nvSpPr>
        <p:spPr>
          <a:xfrm>
            <a:off x="1522764" y="4255716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8B9E37E-50D0-38CF-3FA8-19283D744F28}"/>
              </a:ext>
            </a:extLst>
          </p:cNvPr>
          <p:cNvSpPr txBox="1">
            <a:spLocks/>
          </p:cNvSpPr>
          <p:nvPr/>
        </p:nvSpPr>
        <p:spPr>
          <a:xfrm>
            <a:off x="1510238" y="5082432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0B1F561-1645-EFE0-D539-26ACBC11823A}"/>
              </a:ext>
            </a:extLst>
          </p:cNvPr>
          <p:cNvSpPr txBox="1">
            <a:spLocks/>
          </p:cNvSpPr>
          <p:nvPr/>
        </p:nvSpPr>
        <p:spPr>
          <a:xfrm>
            <a:off x="2415003" y="1011482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44B84E8-53AD-9B4D-573A-6F471B365CE9}"/>
              </a:ext>
            </a:extLst>
          </p:cNvPr>
          <p:cNvSpPr txBox="1">
            <a:spLocks/>
          </p:cNvSpPr>
          <p:nvPr/>
        </p:nvSpPr>
        <p:spPr>
          <a:xfrm>
            <a:off x="2415003" y="1813146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BE9F208-78BC-7D2E-9D36-F1644A19EC8C}"/>
              </a:ext>
            </a:extLst>
          </p:cNvPr>
          <p:cNvSpPr txBox="1">
            <a:spLocks/>
          </p:cNvSpPr>
          <p:nvPr/>
        </p:nvSpPr>
        <p:spPr>
          <a:xfrm>
            <a:off x="2402477" y="2639862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CF4267D-88B5-D6BD-A9F4-B2FE42BE8EA1}"/>
              </a:ext>
            </a:extLst>
          </p:cNvPr>
          <p:cNvSpPr txBox="1">
            <a:spLocks/>
          </p:cNvSpPr>
          <p:nvPr/>
        </p:nvSpPr>
        <p:spPr>
          <a:xfrm>
            <a:off x="2415003" y="3466578"/>
            <a:ext cx="15582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DE3B09C1-9334-80D4-0796-1149C0911C99}"/>
              </a:ext>
            </a:extLst>
          </p:cNvPr>
          <p:cNvSpPr txBox="1">
            <a:spLocks/>
          </p:cNvSpPr>
          <p:nvPr/>
        </p:nvSpPr>
        <p:spPr>
          <a:xfrm>
            <a:off x="2415003" y="4318346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C078F6F-DDB2-55C4-D683-1A53EB21348C}"/>
              </a:ext>
            </a:extLst>
          </p:cNvPr>
          <p:cNvSpPr txBox="1">
            <a:spLocks/>
          </p:cNvSpPr>
          <p:nvPr/>
        </p:nvSpPr>
        <p:spPr>
          <a:xfrm>
            <a:off x="2427529" y="5107484"/>
            <a:ext cx="185827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7877661-FDCF-F23E-33DB-926F35E22417}"/>
              </a:ext>
            </a:extLst>
          </p:cNvPr>
          <p:cNvSpPr txBox="1">
            <a:spLocks/>
          </p:cNvSpPr>
          <p:nvPr/>
        </p:nvSpPr>
        <p:spPr>
          <a:xfrm>
            <a:off x="3318620" y="953631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7DC9657-9E85-AD88-22A0-60030544CBEB}"/>
              </a:ext>
            </a:extLst>
          </p:cNvPr>
          <p:cNvSpPr txBox="1">
            <a:spLocks/>
          </p:cNvSpPr>
          <p:nvPr/>
        </p:nvSpPr>
        <p:spPr>
          <a:xfrm>
            <a:off x="3331146" y="1780347"/>
            <a:ext cx="193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8495289-5C00-55EE-6EC0-19DAC6A27D42}"/>
              </a:ext>
            </a:extLst>
          </p:cNvPr>
          <p:cNvSpPr txBox="1">
            <a:spLocks/>
          </p:cNvSpPr>
          <p:nvPr/>
        </p:nvSpPr>
        <p:spPr>
          <a:xfrm>
            <a:off x="3343672" y="2619589"/>
            <a:ext cx="1836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0F5F1DC-205A-733B-ADD6-42B708B3583C}"/>
              </a:ext>
            </a:extLst>
          </p:cNvPr>
          <p:cNvSpPr txBox="1">
            <a:spLocks/>
          </p:cNvSpPr>
          <p:nvPr/>
        </p:nvSpPr>
        <p:spPr>
          <a:xfrm>
            <a:off x="3318620" y="3396201"/>
            <a:ext cx="19796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4BFEF14-CA45-013A-AFED-13221A65B1EE}"/>
              </a:ext>
            </a:extLst>
          </p:cNvPr>
          <p:cNvSpPr txBox="1">
            <a:spLocks/>
          </p:cNvSpPr>
          <p:nvPr/>
        </p:nvSpPr>
        <p:spPr>
          <a:xfrm>
            <a:off x="3293568" y="4293294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679A28E8-6815-C05F-D02C-D189DCA1B73D}"/>
              </a:ext>
            </a:extLst>
          </p:cNvPr>
          <p:cNvSpPr txBox="1">
            <a:spLocks/>
          </p:cNvSpPr>
          <p:nvPr/>
        </p:nvSpPr>
        <p:spPr>
          <a:xfrm>
            <a:off x="3306094" y="5074685"/>
            <a:ext cx="17844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A4DE174-3C18-A844-F6E9-4801905F4B37}"/>
              </a:ext>
            </a:extLst>
          </p:cNvPr>
          <p:cNvSpPr txBox="1">
            <a:spLocks/>
          </p:cNvSpPr>
          <p:nvPr/>
        </p:nvSpPr>
        <p:spPr>
          <a:xfrm>
            <a:off x="567895" y="234870"/>
            <a:ext cx="224881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Au</a:t>
            </a:r>
            <a:endParaRPr kumimoji="0" lang="en-CA" sz="4400" b="1" i="0" u="none" strike="noStrike" kern="1200" cap="none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3EB50DE9-8B93-A507-07F9-7E38DE66742A}"/>
              </a:ext>
            </a:extLst>
          </p:cNvPr>
          <p:cNvSpPr txBox="1">
            <a:spLocks/>
          </p:cNvSpPr>
          <p:nvPr/>
        </p:nvSpPr>
        <p:spPr>
          <a:xfrm>
            <a:off x="1510238" y="234870"/>
            <a:ext cx="25892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lang="en-CA" sz="4400" b="1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D0FD85D-AC8D-7C2E-5519-31CE4710B32C}"/>
              </a:ext>
            </a:extLst>
          </p:cNvPr>
          <p:cNvSpPr txBox="1">
            <a:spLocks/>
          </p:cNvSpPr>
          <p:nvPr/>
        </p:nvSpPr>
        <p:spPr>
          <a:xfrm>
            <a:off x="2402477" y="202071"/>
            <a:ext cx="28957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1A2CA067-CC39-CA12-93D2-8334CEBDF371}"/>
              </a:ext>
            </a:extLst>
          </p:cNvPr>
          <p:cNvSpPr txBox="1">
            <a:spLocks/>
          </p:cNvSpPr>
          <p:nvPr/>
        </p:nvSpPr>
        <p:spPr>
          <a:xfrm>
            <a:off x="3293568" y="202071"/>
            <a:ext cx="18390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B8BB9764-8931-683F-592D-20FE2AE586EC}"/>
              </a:ext>
            </a:extLst>
          </p:cNvPr>
          <p:cNvSpPr txBox="1">
            <a:spLocks/>
          </p:cNvSpPr>
          <p:nvPr/>
        </p:nvSpPr>
        <p:spPr>
          <a:xfrm>
            <a:off x="631673" y="5868601"/>
            <a:ext cx="184345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	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49DF3F05-1FB9-EB84-F79F-B4D3980BC88F}"/>
              </a:ext>
            </a:extLst>
          </p:cNvPr>
          <p:cNvSpPr txBox="1">
            <a:spLocks/>
          </p:cNvSpPr>
          <p:nvPr/>
        </p:nvSpPr>
        <p:spPr>
          <a:xfrm>
            <a:off x="1536438" y="5918705"/>
            <a:ext cx="17821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59C293B-ADA2-5CED-8CB3-2DE842FE365D}"/>
              </a:ext>
            </a:extLst>
          </p:cNvPr>
          <p:cNvSpPr txBox="1">
            <a:spLocks/>
          </p:cNvSpPr>
          <p:nvPr/>
        </p:nvSpPr>
        <p:spPr>
          <a:xfrm>
            <a:off x="2453729" y="5918705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2211006-1781-31E5-D406-0624D710FA24}"/>
              </a:ext>
            </a:extLst>
          </p:cNvPr>
          <p:cNvSpPr txBox="1"/>
          <p:nvPr/>
        </p:nvSpPr>
        <p:spPr>
          <a:xfrm>
            <a:off x="5624915" y="2660040"/>
            <a:ext cx="1104376" cy="83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tx2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r>
              <a:rPr lang="en-CA" sz="4400" b="1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x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tx2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8" name="3D Model 67" descr="Ear canal">
                <a:extLst>
                  <a:ext uri="{FF2B5EF4-FFF2-40B4-BE49-F238E27FC236}">
                    <a16:creationId xmlns:a16="http://schemas.microsoft.com/office/drawing/2014/main" id="{65F9EF04-1252-9BD5-04AD-2BB37D6B717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656101"/>
                  </p:ext>
                </p:extLst>
              </p:nvPr>
            </p:nvGraphicFramePr>
            <p:xfrm>
              <a:off x="4410860" y="3388453"/>
              <a:ext cx="3693796" cy="3674755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693796" cy="3674755"/>
                    </a:xfrm>
                    <a:prstGeom prst="rect">
                      <a:avLst/>
                    </a:prstGeom>
                  </am3d:spPr>
                  <am3d:camera>
                    <am3d:pos x="0" y="0" z="6347346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4801105" d="1000000"/>
                    <am3d:preTrans dx="-597363" dy="-13423193" dz="9187402"/>
                    <am3d:scale>
                      <am3d:sx n="1000000" d="1000000"/>
                      <am3d:sy n="1000000" d="1000000"/>
                      <am3d:sz n="1000000" d="1000000"/>
                    </am3d:scale>
                    <am3d:rot ax="204009" ay="-2115867" az="-117882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35029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8" name="3D Model 67" descr="Ear canal">
                <a:extLst>
                  <a:ext uri="{FF2B5EF4-FFF2-40B4-BE49-F238E27FC236}">
                    <a16:creationId xmlns:a16="http://schemas.microsoft.com/office/drawing/2014/main" id="{65F9EF04-1252-9BD5-04AD-2BB37D6B717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10860" y="3388453"/>
                <a:ext cx="3693796" cy="367475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971445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44444E-6 L 0.41198 0.239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99" y="1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33333E-6 L -0.28476 -0.4726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45" y="-23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0" presetClass="entr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2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8" grpId="0"/>
      <p:bldP spid="7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D3C272-1A4C-EC2E-0E1C-8B333F9CED89}"/>
              </a:ext>
            </a:extLst>
          </p:cNvPr>
          <p:cNvGraphicFramePr>
            <a:graphicFrameLocks noGrp="1"/>
          </p:cNvGraphicFramePr>
          <p:nvPr/>
        </p:nvGraphicFramePr>
        <p:xfrm>
          <a:off x="8346975" y="21253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051BD9-2409-E374-EBD9-6889CEED8A92}"/>
              </a:ext>
            </a:extLst>
          </p:cNvPr>
          <p:cNvGraphicFramePr>
            <a:graphicFrameLocks noGrp="1"/>
          </p:cNvGraphicFramePr>
          <p:nvPr/>
        </p:nvGraphicFramePr>
        <p:xfrm>
          <a:off x="9239214" y="21253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462CE0-9C81-6FAA-17FF-3FB7C3F85D23}"/>
              </a:ext>
            </a:extLst>
          </p:cNvPr>
          <p:cNvGraphicFramePr>
            <a:graphicFrameLocks noGrp="1"/>
          </p:cNvGraphicFramePr>
          <p:nvPr/>
        </p:nvGraphicFramePr>
        <p:xfrm>
          <a:off x="10131453" y="21253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4F649-68FA-24B0-E555-0FCA142F51A0}"/>
              </a:ext>
            </a:extLst>
          </p:cNvPr>
          <p:cNvGraphicFramePr>
            <a:graphicFrameLocks noGrp="1"/>
          </p:cNvGraphicFramePr>
          <p:nvPr/>
        </p:nvGraphicFramePr>
        <p:xfrm>
          <a:off x="11023692" y="21253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5CD803-7FD2-91C8-7B6F-8B9066D7E54F}"/>
              </a:ext>
            </a:extLst>
          </p:cNvPr>
          <p:cNvSpPr txBox="1">
            <a:spLocks/>
          </p:cNvSpPr>
          <p:nvPr/>
        </p:nvSpPr>
        <p:spPr>
          <a:xfrm>
            <a:off x="8493076" y="20957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0C974-560A-1A5C-CDD2-52F3EC385AC7}"/>
              </a:ext>
            </a:extLst>
          </p:cNvPr>
          <p:cNvSpPr txBox="1">
            <a:spLocks/>
          </p:cNvSpPr>
          <p:nvPr/>
        </p:nvSpPr>
        <p:spPr>
          <a:xfrm>
            <a:off x="8518128" y="101123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31E9F1-5A8C-FBB2-692F-38083AEF193D}"/>
              </a:ext>
            </a:extLst>
          </p:cNvPr>
          <p:cNvSpPr txBox="1">
            <a:spLocks/>
          </p:cNvSpPr>
          <p:nvPr/>
        </p:nvSpPr>
        <p:spPr>
          <a:xfrm>
            <a:off x="8505602" y="182542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471D97-3E54-E5B0-96E2-8C5290D1FDB9}"/>
              </a:ext>
            </a:extLst>
          </p:cNvPr>
          <p:cNvSpPr txBox="1">
            <a:spLocks/>
          </p:cNvSpPr>
          <p:nvPr/>
        </p:nvSpPr>
        <p:spPr>
          <a:xfrm>
            <a:off x="8518128" y="263961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2694BF-7AEB-1D4D-9A08-FA0E2A65802B}"/>
              </a:ext>
            </a:extLst>
          </p:cNvPr>
          <p:cNvSpPr txBox="1">
            <a:spLocks/>
          </p:cNvSpPr>
          <p:nvPr/>
        </p:nvSpPr>
        <p:spPr>
          <a:xfrm>
            <a:off x="8518128" y="34663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929F15-BDFA-00AB-DAC9-F56D8B878101}"/>
              </a:ext>
            </a:extLst>
          </p:cNvPr>
          <p:cNvSpPr txBox="1">
            <a:spLocks/>
          </p:cNvSpPr>
          <p:nvPr/>
        </p:nvSpPr>
        <p:spPr>
          <a:xfrm>
            <a:off x="8505602" y="428052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5115FE0-6A0C-DAC4-7CEA-404B0913EEE0}"/>
              </a:ext>
            </a:extLst>
          </p:cNvPr>
          <p:cNvSpPr txBox="1">
            <a:spLocks/>
          </p:cNvSpPr>
          <p:nvPr/>
        </p:nvSpPr>
        <p:spPr>
          <a:xfrm>
            <a:off x="8480550" y="513229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21BE90-8B41-5F1D-E0CA-7C144E5E4F4E}"/>
              </a:ext>
            </a:extLst>
          </p:cNvPr>
          <p:cNvSpPr txBox="1">
            <a:spLocks/>
          </p:cNvSpPr>
          <p:nvPr/>
        </p:nvSpPr>
        <p:spPr>
          <a:xfrm>
            <a:off x="8493076" y="585880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810A111-E159-9861-A013-41684AD918CF}"/>
              </a:ext>
            </a:extLst>
          </p:cNvPr>
          <p:cNvSpPr txBox="1">
            <a:spLocks/>
          </p:cNvSpPr>
          <p:nvPr/>
        </p:nvSpPr>
        <p:spPr>
          <a:xfrm>
            <a:off x="9435419" y="20957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64B5CDC-2CFB-42C4-85EA-6470DDDFB048}"/>
              </a:ext>
            </a:extLst>
          </p:cNvPr>
          <p:cNvSpPr txBox="1">
            <a:spLocks/>
          </p:cNvSpPr>
          <p:nvPr/>
        </p:nvSpPr>
        <p:spPr>
          <a:xfrm>
            <a:off x="9422893" y="98618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2F073B4-5E52-4C7D-1C1D-3E1F872D71BC}"/>
              </a:ext>
            </a:extLst>
          </p:cNvPr>
          <p:cNvSpPr txBox="1">
            <a:spLocks/>
          </p:cNvSpPr>
          <p:nvPr/>
        </p:nvSpPr>
        <p:spPr>
          <a:xfrm>
            <a:off x="9410367" y="181290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376393B-2BDE-6FEF-3E43-4BD8165C255C}"/>
              </a:ext>
            </a:extLst>
          </p:cNvPr>
          <p:cNvSpPr txBox="1">
            <a:spLocks/>
          </p:cNvSpPr>
          <p:nvPr/>
        </p:nvSpPr>
        <p:spPr>
          <a:xfrm>
            <a:off x="9422893" y="266467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BA34C59-4194-96DC-0207-3EF46781DC01}"/>
              </a:ext>
            </a:extLst>
          </p:cNvPr>
          <p:cNvSpPr txBox="1">
            <a:spLocks/>
          </p:cNvSpPr>
          <p:nvPr/>
        </p:nvSpPr>
        <p:spPr>
          <a:xfrm>
            <a:off x="9410367" y="34788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550A463-A86E-AA44-16D2-D15A9D265BB8}"/>
              </a:ext>
            </a:extLst>
          </p:cNvPr>
          <p:cNvSpPr txBox="1">
            <a:spLocks/>
          </p:cNvSpPr>
          <p:nvPr/>
        </p:nvSpPr>
        <p:spPr>
          <a:xfrm>
            <a:off x="9422893" y="42679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3D82AB-384F-BA6F-639E-8C45A3E07C98}"/>
              </a:ext>
            </a:extLst>
          </p:cNvPr>
          <p:cNvSpPr txBox="1">
            <a:spLocks/>
          </p:cNvSpPr>
          <p:nvPr/>
        </p:nvSpPr>
        <p:spPr>
          <a:xfrm>
            <a:off x="9410367" y="509471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CED5FAE-172C-F89F-AE6E-DA7675AFDF79}"/>
              </a:ext>
            </a:extLst>
          </p:cNvPr>
          <p:cNvSpPr txBox="1">
            <a:spLocks/>
          </p:cNvSpPr>
          <p:nvPr/>
        </p:nvSpPr>
        <p:spPr>
          <a:xfrm>
            <a:off x="9397841" y="59089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FF93BEE-CC24-E681-C752-844BBCE38F78}"/>
              </a:ext>
            </a:extLst>
          </p:cNvPr>
          <p:cNvSpPr txBox="1">
            <a:spLocks/>
          </p:cNvSpPr>
          <p:nvPr/>
        </p:nvSpPr>
        <p:spPr>
          <a:xfrm>
            <a:off x="10302606" y="23462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B44AE47-4FCB-4D9A-FB3B-3C3273E1C350}"/>
              </a:ext>
            </a:extLst>
          </p:cNvPr>
          <p:cNvSpPr txBox="1">
            <a:spLocks/>
          </p:cNvSpPr>
          <p:nvPr/>
        </p:nvSpPr>
        <p:spPr>
          <a:xfrm>
            <a:off x="10315132" y="10237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3743DBD-1EA8-FBE6-F818-0DF1900DCC5F}"/>
              </a:ext>
            </a:extLst>
          </p:cNvPr>
          <p:cNvSpPr txBox="1">
            <a:spLocks/>
          </p:cNvSpPr>
          <p:nvPr/>
        </p:nvSpPr>
        <p:spPr>
          <a:xfrm>
            <a:off x="10315132" y="182542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2347BFC0-AF3B-9D33-913D-3153EF57280D}"/>
              </a:ext>
            </a:extLst>
          </p:cNvPr>
          <p:cNvSpPr txBox="1">
            <a:spLocks/>
          </p:cNvSpPr>
          <p:nvPr/>
        </p:nvSpPr>
        <p:spPr>
          <a:xfrm>
            <a:off x="10302606" y="265214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F0DB4E52-4F8D-89A9-BB57-751257482E87}"/>
              </a:ext>
            </a:extLst>
          </p:cNvPr>
          <p:cNvSpPr txBox="1">
            <a:spLocks/>
          </p:cNvSpPr>
          <p:nvPr/>
        </p:nvSpPr>
        <p:spPr>
          <a:xfrm>
            <a:off x="10315132" y="34788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A6DB90-DEB3-4E24-5595-5DE65C47A242}"/>
              </a:ext>
            </a:extLst>
          </p:cNvPr>
          <p:cNvSpPr txBox="1">
            <a:spLocks/>
          </p:cNvSpPr>
          <p:nvPr/>
        </p:nvSpPr>
        <p:spPr>
          <a:xfrm>
            <a:off x="10315132" y="433062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5C12D017-2B64-B709-480D-B3B69AA4C687}"/>
              </a:ext>
            </a:extLst>
          </p:cNvPr>
          <p:cNvSpPr txBox="1">
            <a:spLocks/>
          </p:cNvSpPr>
          <p:nvPr/>
        </p:nvSpPr>
        <p:spPr>
          <a:xfrm>
            <a:off x="10327658" y="51197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7A9576B-BC8A-08E4-5D5D-B3E2701E7949}"/>
              </a:ext>
            </a:extLst>
          </p:cNvPr>
          <p:cNvSpPr txBox="1">
            <a:spLocks/>
          </p:cNvSpPr>
          <p:nvPr/>
        </p:nvSpPr>
        <p:spPr>
          <a:xfrm>
            <a:off x="10315132" y="59089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60E90587-5AC4-D2C0-5622-EF6907582AF8}"/>
              </a:ext>
            </a:extLst>
          </p:cNvPr>
          <p:cNvSpPr txBox="1">
            <a:spLocks/>
          </p:cNvSpPr>
          <p:nvPr/>
        </p:nvSpPr>
        <p:spPr>
          <a:xfrm>
            <a:off x="11193697" y="23462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6FE0350-7BE5-0F99-97CB-EC256DF47909}"/>
              </a:ext>
            </a:extLst>
          </p:cNvPr>
          <p:cNvSpPr txBox="1">
            <a:spLocks/>
          </p:cNvSpPr>
          <p:nvPr/>
        </p:nvSpPr>
        <p:spPr>
          <a:xfrm>
            <a:off x="11193697" y="10237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AF33B9C-2E71-B9A6-769D-B2418CE0657A}"/>
              </a:ext>
            </a:extLst>
          </p:cNvPr>
          <p:cNvSpPr txBox="1">
            <a:spLocks/>
          </p:cNvSpPr>
          <p:nvPr/>
        </p:nvSpPr>
        <p:spPr>
          <a:xfrm>
            <a:off x="11206223" y="185048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6B67E033-C0E5-31CE-248B-3290CEC6B319}"/>
              </a:ext>
            </a:extLst>
          </p:cNvPr>
          <p:cNvSpPr txBox="1">
            <a:spLocks/>
          </p:cNvSpPr>
          <p:nvPr/>
        </p:nvSpPr>
        <p:spPr>
          <a:xfrm>
            <a:off x="11218749" y="268972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A567756-D64E-6C5B-415A-006DB9E0CD59}"/>
              </a:ext>
            </a:extLst>
          </p:cNvPr>
          <p:cNvSpPr txBox="1">
            <a:spLocks/>
          </p:cNvSpPr>
          <p:nvPr/>
        </p:nvSpPr>
        <p:spPr>
          <a:xfrm>
            <a:off x="11193697" y="34663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9F9DC69-6198-AA52-C0FC-B6A42599C354}"/>
              </a:ext>
            </a:extLst>
          </p:cNvPr>
          <p:cNvSpPr txBox="1">
            <a:spLocks/>
          </p:cNvSpPr>
          <p:nvPr/>
        </p:nvSpPr>
        <p:spPr>
          <a:xfrm>
            <a:off x="11193697" y="430557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AD440E74-11AB-8B08-728D-33691C5649E7}"/>
              </a:ext>
            </a:extLst>
          </p:cNvPr>
          <p:cNvSpPr txBox="1">
            <a:spLocks/>
          </p:cNvSpPr>
          <p:nvPr/>
        </p:nvSpPr>
        <p:spPr>
          <a:xfrm>
            <a:off x="11181171" y="514481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BD725E-17FB-F2A2-AB85-49E86EACD808}"/>
              </a:ext>
            </a:extLst>
          </p:cNvPr>
          <p:cNvGraphicFramePr>
            <a:graphicFrameLocks noGrp="1"/>
          </p:cNvGraphicFramePr>
          <p:nvPr/>
        </p:nvGraphicFramePr>
        <p:xfrm>
          <a:off x="507768" y="15970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A7797C5-E58D-4338-7121-4944B8E1F522}"/>
              </a:ext>
            </a:extLst>
          </p:cNvPr>
          <p:cNvGraphicFramePr>
            <a:graphicFrameLocks noGrp="1"/>
          </p:cNvGraphicFramePr>
          <p:nvPr/>
        </p:nvGraphicFramePr>
        <p:xfrm>
          <a:off x="1411385" y="16964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5DFC043-9AD6-2218-6AD3-D06B62AFCE5C}"/>
              </a:ext>
            </a:extLst>
          </p:cNvPr>
          <p:cNvGraphicFramePr>
            <a:graphicFrameLocks noGrp="1"/>
          </p:cNvGraphicFramePr>
          <p:nvPr/>
        </p:nvGraphicFramePr>
        <p:xfrm>
          <a:off x="2315002" y="16964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DCAE3AF-4B83-31D4-6A61-3DB0304FBBE6}"/>
              </a:ext>
            </a:extLst>
          </p:cNvPr>
          <p:cNvGraphicFramePr>
            <a:graphicFrameLocks noGrp="1"/>
          </p:cNvGraphicFramePr>
          <p:nvPr/>
        </p:nvGraphicFramePr>
        <p:xfrm>
          <a:off x="3207241" y="16964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6A34C3C-CD7E-798F-EBD9-9CAF2FBC269F}"/>
              </a:ext>
            </a:extLst>
          </p:cNvPr>
          <p:cNvSpPr txBox="1">
            <a:spLocks/>
          </p:cNvSpPr>
          <p:nvPr/>
        </p:nvSpPr>
        <p:spPr>
          <a:xfrm>
            <a:off x="617999" y="998956"/>
            <a:ext cx="18232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1C9C9-C2CE-01F3-6CC1-48B09B5CECF6}"/>
              </a:ext>
            </a:extLst>
          </p:cNvPr>
          <p:cNvSpPr txBox="1">
            <a:spLocks/>
          </p:cNvSpPr>
          <p:nvPr/>
        </p:nvSpPr>
        <p:spPr>
          <a:xfrm>
            <a:off x="605473" y="1813146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9C7E9E-B87E-152A-02BA-4A0D730C1AC2}"/>
              </a:ext>
            </a:extLst>
          </p:cNvPr>
          <p:cNvSpPr txBox="1">
            <a:spLocks/>
          </p:cNvSpPr>
          <p:nvPr/>
        </p:nvSpPr>
        <p:spPr>
          <a:xfrm>
            <a:off x="617999" y="2627336"/>
            <a:ext cx="1849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B44405D-A20A-3E2E-13C6-7FB4653445DE}"/>
              </a:ext>
            </a:extLst>
          </p:cNvPr>
          <p:cNvSpPr txBox="1">
            <a:spLocks/>
          </p:cNvSpPr>
          <p:nvPr/>
        </p:nvSpPr>
        <p:spPr>
          <a:xfrm>
            <a:off x="617999" y="3454052"/>
            <a:ext cx="17106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7BF2AD2-9065-F38E-307B-9A736E0C4947}"/>
              </a:ext>
            </a:extLst>
          </p:cNvPr>
          <p:cNvSpPr txBox="1">
            <a:spLocks/>
          </p:cNvSpPr>
          <p:nvPr/>
        </p:nvSpPr>
        <p:spPr>
          <a:xfrm>
            <a:off x="605473" y="4268242"/>
            <a:ext cx="193458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B3437F6-A46B-A44E-0A87-82C3C3F05ED3}"/>
              </a:ext>
            </a:extLst>
          </p:cNvPr>
          <p:cNvSpPr txBox="1">
            <a:spLocks/>
          </p:cNvSpPr>
          <p:nvPr/>
        </p:nvSpPr>
        <p:spPr>
          <a:xfrm>
            <a:off x="580421" y="5120010"/>
            <a:ext cx="195963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6A975D8-7E22-33D7-4765-709C99849B27}"/>
              </a:ext>
            </a:extLst>
          </p:cNvPr>
          <p:cNvSpPr txBox="1">
            <a:spLocks/>
          </p:cNvSpPr>
          <p:nvPr/>
        </p:nvSpPr>
        <p:spPr>
          <a:xfrm>
            <a:off x="1522764" y="973904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6D34892-67C5-F113-1D9F-C045EE1B4600}"/>
              </a:ext>
            </a:extLst>
          </p:cNvPr>
          <p:cNvSpPr txBox="1">
            <a:spLocks/>
          </p:cNvSpPr>
          <p:nvPr/>
        </p:nvSpPr>
        <p:spPr>
          <a:xfrm>
            <a:off x="1510238" y="1800620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720BA66-CE5C-E6C0-F3B8-9C766B90A4F1}"/>
              </a:ext>
            </a:extLst>
          </p:cNvPr>
          <p:cNvSpPr txBox="1">
            <a:spLocks/>
          </p:cNvSpPr>
          <p:nvPr/>
        </p:nvSpPr>
        <p:spPr>
          <a:xfrm>
            <a:off x="1522764" y="2652388"/>
            <a:ext cx="18357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C89DF30-A43B-3F0D-9CF3-96BE630E6010}"/>
              </a:ext>
            </a:extLst>
          </p:cNvPr>
          <p:cNvSpPr txBox="1">
            <a:spLocks/>
          </p:cNvSpPr>
          <p:nvPr/>
        </p:nvSpPr>
        <p:spPr>
          <a:xfrm>
            <a:off x="1510238" y="3466578"/>
            <a:ext cx="157195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0470FB5-CEF5-597D-A61B-CB14D9857A84}"/>
              </a:ext>
            </a:extLst>
          </p:cNvPr>
          <p:cNvSpPr txBox="1">
            <a:spLocks/>
          </p:cNvSpPr>
          <p:nvPr/>
        </p:nvSpPr>
        <p:spPr>
          <a:xfrm>
            <a:off x="1522764" y="4255716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8B9E37E-50D0-38CF-3FA8-19283D744F28}"/>
              </a:ext>
            </a:extLst>
          </p:cNvPr>
          <p:cNvSpPr txBox="1">
            <a:spLocks/>
          </p:cNvSpPr>
          <p:nvPr/>
        </p:nvSpPr>
        <p:spPr>
          <a:xfrm>
            <a:off x="1510238" y="5082432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0B1F561-1645-EFE0-D539-26ACBC11823A}"/>
              </a:ext>
            </a:extLst>
          </p:cNvPr>
          <p:cNvSpPr txBox="1">
            <a:spLocks/>
          </p:cNvSpPr>
          <p:nvPr/>
        </p:nvSpPr>
        <p:spPr>
          <a:xfrm>
            <a:off x="2415003" y="1011482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44B84E8-53AD-9B4D-573A-6F471B365CE9}"/>
              </a:ext>
            </a:extLst>
          </p:cNvPr>
          <p:cNvSpPr txBox="1">
            <a:spLocks/>
          </p:cNvSpPr>
          <p:nvPr/>
        </p:nvSpPr>
        <p:spPr>
          <a:xfrm>
            <a:off x="2415003" y="1813146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BE9F208-78BC-7D2E-9D36-F1644A19EC8C}"/>
              </a:ext>
            </a:extLst>
          </p:cNvPr>
          <p:cNvSpPr txBox="1">
            <a:spLocks/>
          </p:cNvSpPr>
          <p:nvPr/>
        </p:nvSpPr>
        <p:spPr>
          <a:xfrm>
            <a:off x="2402477" y="2639862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CF4267D-88B5-D6BD-A9F4-B2FE42BE8EA1}"/>
              </a:ext>
            </a:extLst>
          </p:cNvPr>
          <p:cNvSpPr txBox="1">
            <a:spLocks/>
          </p:cNvSpPr>
          <p:nvPr/>
        </p:nvSpPr>
        <p:spPr>
          <a:xfrm>
            <a:off x="2415003" y="3466578"/>
            <a:ext cx="15582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DE3B09C1-9334-80D4-0796-1149C0911C99}"/>
              </a:ext>
            </a:extLst>
          </p:cNvPr>
          <p:cNvSpPr txBox="1">
            <a:spLocks/>
          </p:cNvSpPr>
          <p:nvPr/>
        </p:nvSpPr>
        <p:spPr>
          <a:xfrm>
            <a:off x="2415003" y="4318346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C078F6F-DDB2-55C4-D683-1A53EB21348C}"/>
              </a:ext>
            </a:extLst>
          </p:cNvPr>
          <p:cNvSpPr txBox="1">
            <a:spLocks/>
          </p:cNvSpPr>
          <p:nvPr/>
        </p:nvSpPr>
        <p:spPr>
          <a:xfrm>
            <a:off x="2427529" y="5107484"/>
            <a:ext cx="185827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7877661-FDCF-F23E-33DB-926F35E22417}"/>
              </a:ext>
            </a:extLst>
          </p:cNvPr>
          <p:cNvSpPr txBox="1">
            <a:spLocks/>
          </p:cNvSpPr>
          <p:nvPr/>
        </p:nvSpPr>
        <p:spPr>
          <a:xfrm>
            <a:off x="3318620" y="953631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7DC9657-9E85-AD88-22A0-60030544CBEB}"/>
              </a:ext>
            </a:extLst>
          </p:cNvPr>
          <p:cNvSpPr txBox="1">
            <a:spLocks/>
          </p:cNvSpPr>
          <p:nvPr/>
        </p:nvSpPr>
        <p:spPr>
          <a:xfrm>
            <a:off x="3331146" y="1780347"/>
            <a:ext cx="193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8495289-5C00-55EE-6EC0-19DAC6A27D42}"/>
              </a:ext>
            </a:extLst>
          </p:cNvPr>
          <p:cNvSpPr txBox="1">
            <a:spLocks/>
          </p:cNvSpPr>
          <p:nvPr/>
        </p:nvSpPr>
        <p:spPr>
          <a:xfrm>
            <a:off x="3343672" y="2619589"/>
            <a:ext cx="1836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0F5F1DC-205A-733B-ADD6-42B708B3583C}"/>
              </a:ext>
            </a:extLst>
          </p:cNvPr>
          <p:cNvSpPr txBox="1">
            <a:spLocks/>
          </p:cNvSpPr>
          <p:nvPr/>
        </p:nvSpPr>
        <p:spPr>
          <a:xfrm>
            <a:off x="3318620" y="3396201"/>
            <a:ext cx="19796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4BFEF14-CA45-013A-AFED-13221A65B1EE}"/>
              </a:ext>
            </a:extLst>
          </p:cNvPr>
          <p:cNvSpPr txBox="1">
            <a:spLocks/>
          </p:cNvSpPr>
          <p:nvPr/>
        </p:nvSpPr>
        <p:spPr>
          <a:xfrm>
            <a:off x="3293568" y="4293294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679A28E8-6815-C05F-D02C-D189DCA1B73D}"/>
              </a:ext>
            </a:extLst>
          </p:cNvPr>
          <p:cNvSpPr txBox="1">
            <a:spLocks/>
          </p:cNvSpPr>
          <p:nvPr/>
        </p:nvSpPr>
        <p:spPr>
          <a:xfrm>
            <a:off x="3306094" y="5074685"/>
            <a:ext cx="17844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A4DE174-3C18-A844-F6E9-4801905F4B37}"/>
              </a:ext>
            </a:extLst>
          </p:cNvPr>
          <p:cNvSpPr txBox="1">
            <a:spLocks/>
          </p:cNvSpPr>
          <p:nvPr/>
        </p:nvSpPr>
        <p:spPr>
          <a:xfrm>
            <a:off x="567895" y="234870"/>
            <a:ext cx="224881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Au</a:t>
            </a:r>
            <a:endParaRPr kumimoji="0" lang="en-CA" sz="4400" b="1" i="0" u="none" strike="noStrike" kern="1200" cap="none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3EB50DE9-8B93-A507-07F9-7E38DE66742A}"/>
              </a:ext>
            </a:extLst>
          </p:cNvPr>
          <p:cNvSpPr txBox="1">
            <a:spLocks/>
          </p:cNvSpPr>
          <p:nvPr/>
        </p:nvSpPr>
        <p:spPr>
          <a:xfrm>
            <a:off x="1510238" y="234870"/>
            <a:ext cx="25892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lang="en-CA" sz="4400" b="1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D0FD85D-AC8D-7C2E-5519-31CE4710B32C}"/>
              </a:ext>
            </a:extLst>
          </p:cNvPr>
          <p:cNvSpPr txBox="1">
            <a:spLocks/>
          </p:cNvSpPr>
          <p:nvPr/>
        </p:nvSpPr>
        <p:spPr>
          <a:xfrm>
            <a:off x="2402477" y="202071"/>
            <a:ext cx="28957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1A2CA067-CC39-CA12-93D2-8334CEBDF371}"/>
              </a:ext>
            </a:extLst>
          </p:cNvPr>
          <p:cNvSpPr txBox="1">
            <a:spLocks/>
          </p:cNvSpPr>
          <p:nvPr/>
        </p:nvSpPr>
        <p:spPr>
          <a:xfrm>
            <a:off x="3293568" y="202071"/>
            <a:ext cx="18390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B8BB9764-8931-683F-592D-20FE2AE586EC}"/>
              </a:ext>
            </a:extLst>
          </p:cNvPr>
          <p:cNvSpPr txBox="1">
            <a:spLocks/>
          </p:cNvSpPr>
          <p:nvPr/>
        </p:nvSpPr>
        <p:spPr>
          <a:xfrm>
            <a:off x="631673" y="5868601"/>
            <a:ext cx="184345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	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49DF3F05-1FB9-EB84-F79F-B4D3980BC88F}"/>
              </a:ext>
            </a:extLst>
          </p:cNvPr>
          <p:cNvSpPr txBox="1">
            <a:spLocks/>
          </p:cNvSpPr>
          <p:nvPr/>
        </p:nvSpPr>
        <p:spPr>
          <a:xfrm>
            <a:off x="1536438" y="5918705"/>
            <a:ext cx="17821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59C293B-ADA2-5CED-8CB3-2DE842FE365D}"/>
              </a:ext>
            </a:extLst>
          </p:cNvPr>
          <p:cNvSpPr txBox="1">
            <a:spLocks/>
          </p:cNvSpPr>
          <p:nvPr/>
        </p:nvSpPr>
        <p:spPr>
          <a:xfrm>
            <a:off x="2453729" y="5918705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2211006-1781-31E5-D406-0624D710FA24}"/>
              </a:ext>
            </a:extLst>
          </p:cNvPr>
          <p:cNvSpPr txBox="1"/>
          <p:nvPr/>
        </p:nvSpPr>
        <p:spPr>
          <a:xfrm>
            <a:off x="5624915" y="2660040"/>
            <a:ext cx="1104376" cy="83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lut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tx2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pic>
        <p:nvPicPr>
          <p:cNvPr id="1026" name="Picture 2" descr="2,973 Rob Cartoon Images, Stock Photos, 3D objects, &amp; Vectors | Shutterstock">
            <a:extLst>
              <a:ext uri="{FF2B5EF4-FFF2-40B4-BE49-F238E27FC236}">
                <a16:creationId xmlns:a16="http://schemas.microsoft.com/office/drawing/2014/main" id="{5C625904-A137-E51F-5677-1F12950D1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125" y="3678555"/>
            <a:ext cx="24765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249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1.48148E-6 L 0.18932 -0.105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66" y="-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 L -0.28386 0.0011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93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47" grpId="0"/>
      <p:bldP spid="7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D3C272-1A4C-EC2E-0E1C-8B333F9CED89}"/>
              </a:ext>
            </a:extLst>
          </p:cNvPr>
          <p:cNvGraphicFramePr>
            <a:graphicFrameLocks noGrp="1"/>
          </p:cNvGraphicFramePr>
          <p:nvPr/>
        </p:nvGraphicFramePr>
        <p:xfrm>
          <a:off x="8346975" y="21253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051BD9-2409-E374-EBD9-6889CEED8A92}"/>
              </a:ext>
            </a:extLst>
          </p:cNvPr>
          <p:cNvGraphicFramePr>
            <a:graphicFrameLocks noGrp="1"/>
          </p:cNvGraphicFramePr>
          <p:nvPr/>
        </p:nvGraphicFramePr>
        <p:xfrm>
          <a:off x="9239214" y="21253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462CE0-9C81-6FAA-17FF-3FB7C3F85D23}"/>
              </a:ext>
            </a:extLst>
          </p:cNvPr>
          <p:cNvGraphicFramePr>
            <a:graphicFrameLocks noGrp="1"/>
          </p:cNvGraphicFramePr>
          <p:nvPr/>
        </p:nvGraphicFramePr>
        <p:xfrm>
          <a:off x="10131453" y="21253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C44F649-68FA-24B0-E555-0FCA142F51A0}"/>
              </a:ext>
            </a:extLst>
          </p:cNvPr>
          <p:cNvGraphicFramePr>
            <a:graphicFrameLocks noGrp="1"/>
          </p:cNvGraphicFramePr>
          <p:nvPr/>
        </p:nvGraphicFramePr>
        <p:xfrm>
          <a:off x="11023692" y="21253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1639807893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10754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42187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8611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82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24443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329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1138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283776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5CD803-7FD2-91C8-7B6F-8B9066D7E54F}"/>
              </a:ext>
            </a:extLst>
          </p:cNvPr>
          <p:cNvSpPr txBox="1">
            <a:spLocks/>
          </p:cNvSpPr>
          <p:nvPr/>
        </p:nvSpPr>
        <p:spPr>
          <a:xfrm>
            <a:off x="8493076" y="20957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70C974-560A-1A5C-CDD2-52F3EC385AC7}"/>
              </a:ext>
            </a:extLst>
          </p:cNvPr>
          <p:cNvSpPr txBox="1">
            <a:spLocks/>
          </p:cNvSpPr>
          <p:nvPr/>
        </p:nvSpPr>
        <p:spPr>
          <a:xfrm>
            <a:off x="8518128" y="101123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31E9F1-5A8C-FBB2-692F-38083AEF193D}"/>
              </a:ext>
            </a:extLst>
          </p:cNvPr>
          <p:cNvSpPr txBox="1">
            <a:spLocks/>
          </p:cNvSpPr>
          <p:nvPr/>
        </p:nvSpPr>
        <p:spPr>
          <a:xfrm>
            <a:off x="8505602" y="182542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471D97-3E54-E5B0-96E2-8C5290D1FDB9}"/>
              </a:ext>
            </a:extLst>
          </p:cNvPr>
          <p:cNvSpPr txBox="1">
            <a:spLocks/>
          </p:cNvSpPr>
          <p:nvPr/>
        </p:nvSpPr>
        <p:spPr>
          <a:xfrm>
            <a:off x="8518128" y="263961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2694BF-7AEB-1D4D-9A08-FA0E2A65802B}"/>
              </a:ext>
            </a:extLst>
          </p:cNvPr>
          <p:cNvSpPr txBox="1">
            <a:spLocks/>
          </p:cNvSpPr>
          <p:nvPr/>
        </p:nvSpPr>
        <p:spPr>
          <a:xfrm>
            <a:off x="8518128" y="34663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929F15-BDFA-00AB-DAC9-F56D8B878101}"/>
              </a:ext>
            </a:extLst>
          </p:cNvPr>
          <p:cNvSpPr txBox="1">
            <a:spLocks/>
          </p:cNvSpPr>
          <p:nvPr/>
        </p:nvSpPr>
        <p:spPr>
          <a:xfrm>
            <a:off x="8505602" y="428052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5115FE0-6A0C-DAC4-7CEA-404B0913EEE0}"/>
              </a:ext>
            </a:extLst>
          </p:cNvPr>
          <p:cNvSpPr txBox="1">
            <a:spLocks/>
          </p:cNvSpPr>
          <p:nvPr/>
        </p:nvSpPr>
        <p:spPr>
          <a:xfrm>
            <a:off x="8480550" y="513229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21BE90-8B41-5F1D-E0CA-7C144E5E4F4E}"/>
              </a:ext>
            </a:extLst>
          </p:cNvPr>
          <p:cNvSpPr txBox="1">
            <a:spLocks/>
          </p:cNvSpPr>
          <p:nvPr/>
        </p:nvSpPr>
        <p:spPr>
          <a:xfrm>
            <a:off x="8493076" y="585880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810A111-E159-9861-A013-41684AD918CF}"/>
              </a:ext>
            </a:extLst>
          </p:cNvPr>
          <p:cNvSpPr txBox="1">
            <a:spLocks/>
          </p:cNvSpPr>
          <p:nvPr/>
        </p:nvSpPr>
        <p:spPr>
          <a:xfrm>
            <a:off x="9435419" y="20957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64B5CDC-2CFB-42C4-85EA-6470DDDFB048}"/>
              </a:ext>
            </a:extLst>
          </p:cNvPr>
          <p:cNvSpPr txBox="1">
            <a:spLocks/>
          </p:cNvSpPr>
          <p:nvPr/>
        </p:nvSpPr>
        <p:spPr>
          <a:xfrm>
            <a:off x="9422893" y="98618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2F073B4-5E52-4C7D-1C1D-3E1F872D71BC}"/>
              </a:ext>
            </a:extLst>
          </p:cNvPr>
          <p:cNvSpPr txBox="1">
            <a:spLocks/>
          </p:cNvSpPr>
          <p:nvPr/>
        </p:nvSpPr>
        <p:spPr>
          <a:xfrm>
            <a:off x="9410367" y="181290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376393B-2BDE-6FEF-3E43-4BD8165C255C}"/>
              </a:ext>
            </a:extLst>
          </p:cNvPr>
          <p:cNvSpPr txBox="1">
            <a:spLocks/>
          </p:cNvSpPr>
          <p:nvPr/>
        </p:nvSpPr>
        <p:spPr>
          <a:xfrm>
            <a:off x="9422893" y="266467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BA34C59-4194-96DC-0207-3EF46781DC01}"/>
              </a:ext>
            </a:extLst>
          </p:cNvPr>
          <p:cNvSpPr txBox="1">
            <a:spLocks/>
          </p:cNvSpPr>
          <p:nvPr/>
        </p:nvSpPr>
        <p:spPr>
          <a:xfrm>
            <a:off x="9410367" y="34788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550A463-A86E-AA44-16D2-D15A9D265BB8}"/>
              </a:ext>
            </a:extLst>
          </p:cNvPr>
          <p:cNvSpPr txBox="1">
            <a:spLocks/>
          </p:cNvSpPr>
          <p:nvPr/>
        </p:nvSpPr>
        <p:spPr>
          <a:xfrm>
            <a:off x="9422893" y="42679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3D82AB-384F-BA6F-639E-8C45A3E07C98}"/>
              </a:ext>
            </a:extLst>
          </p:cNvPr>
          <p:cNvSpPr txBox="1">
            <a:spLocks/>
          </p:cNvSpPr>
          <p:nvPr/>
        </p:nvSpPr>
        <p:spPr>
          <a:xfrm>
            <a:off x="9410367" y="509471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CED5FAE-172C-F89F-AE6E-DA7675AFDF79}"/>
              </a:ext>
            </a:extLst>
          </p:cNvPr>
          <p:cNvSpPr txBox="1">
            <a:spLocks/>
          </p:cNvSpPr>
          <p:nvPr/>
        </p:nvSpPr>
        <p:spPr>
          <a:xfrm>
            <a:off x="9397841" y="59089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FF93BEE-CC24-E681-C752-844BBCE38F78}"/>
              </a:ext>
            </a:extLst>
          </p:cNvPr>
          <p:cNvSpPr txBox="1">
            <a:spLocks/>
          </p:cNvSpPr>
          <p:nvPr/>
        </p:nvSpPr>
        <p:spPr>
          <a:xfrm>
            <a:off x="10302606" y="23462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B44AE47-4FCB-4D9A-FB3B-3C3273E1C350}"/>
              </a:ext>
            </a:extLst>
          </p:cNvPr>
          <p:cNvSpPr txBox="1">
            <a:spLocks/>
          </p:cNvSpPr>
          <p:nvPr/>
        </p:nvSpPr>
        <p:spPr>
          <a:xfrm>
            <a:off x="10315132" y="10237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3743DBD-1EA8-FBE6-F818-0DF1900DCC5F}"/>
              </a:ext>
            </a:extLst>
          </p:cNvPr>
          <p:cNvSpPr txBox="1">
            <a:spLocks/>
          </p:cNvSpPr>
          <p:nvPr/>
        </p:nvSpPr>
        <p:spPr>
          <a:xfrm>
            <a:off x="10315132" y="182542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2347BFC0-AF3B-9D33-913D-3153EF57280D}"/>
              </a:ext>
            </a:extLst>
          </p:cNvPr>
          <p:cNvSpPr txBox="1">
            <a:spLocks/>
          </p:cNvSpPr>
          <p:nvPr/>
        </p:nvSpPr>
        <p:spPr>
          <a:xfrm>
            <a:off x="10302606" y="265214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F0DB4E52-4F8D-89A9-BB57-751257482E87}"/>
              </a:ext>
            </a:extLst>
          </p:cNvPr>
          <p:cNvSpPr txBox="1">
            <a:spLocks/>
          </p:cNvSpPr>
          <p:nvPr/>
        </p:nvSpPr>
        <p:spPr>
          <a:xfrm>
            <a:off x="10315132" y="34788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A6DB90-DEB3-4E24-5595-5DE65C47A242}"/>
              </a:ext>
            </a:extLst>
          </p:cNvPr>
          <p:cNvSpPr txBox="1">
            <a:spLocks/>
          </p:cNvSpPr>
          <p:nvPr/>
        </p:nvSpPr>
        <p:spPr>
          <a:xfrm>
            <a:off x="10315132" y="433062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5C12D017-2B64-B709-480D-B3B69AA4C687}"/>
              </a:ext>
            </a:extLst>
          </p:cNvPr>
          <p:cNvSpPr txBox="1">
            <a:spLocks/>
          </p:cNvSpPr>
          <p:nvPr/>
        </p:nvSpPr>
        <p:spPr>
          <a:xfrm>
            <a:off x="10327658" y="51197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7A9576B-BC8A-08E4-5D5D-B3E2701E7949}"/>
              </a:ext>
            </a:extLst>
          </p:cNvPr>
          <p:cNvSpPr txBox="1">
            <a:spLocks/>
          </p:cNvSpPr>
          <p:nvPr/>
        </p:nvSpPr>
        <p:spPr>
          <a:xfrm>
            <a:off x="10315132" y="59089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60E90587-5AC4-D2C0-5622-EF6907582AF8}"/>
              </a:ext>
            </a:extLst>
          </p:cNvPr>
          <p:cNvSpPr txBox="1">
            <a:spLocks/>
          </p:cNvSpPr>
          <p:nvPr/>
        </p:nvSpPr>
        <p:spPr>
          <a:xfrm>
            <a:off x="11193697" y="23462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6FE0350-7BE5-0F99-97CB-EC256DF47909}"/>
              </a:ext>
            </a:extLst>
          </p:cNvPr>
          <p:cNvSpPr txBox="1">
            <a:spLocks/>
          </p:cNvSpPr>
          <p:nvPr/>
        </p:nvSpPr>
        <p:spPr>
          <a:xfrm>
            <a:off x="11193697" y="10237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AF33B9C-2E71-B9A6-769D-B2418CE0657A}"/>
              </a:ext>
            </a:extLst>
          </p:cNvPr>
          <p:cNvSpPr txBox="1">
            <a:spLocks/>
          </p:cNvSpPr>
          <p:nvPr/>
        </p:nvSpPr>
        <p:spPr>
          <a:xfrm>
            <a:off x="11206223" y="185048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6B67E033-C0E5-31CE-248B-3290CEC6B319}"/>
              </a:ext>
            </a:extLst>
          </p:cNvPr>
          <p:cNvSpPr txBox="1">
            <a:spLocks/>
          </p:cNvSpPr>
          <p:nvPr/>
        </p:nvSpPr>
        <p:spPr>
          <a:xfrm>
            <a:off x="11218749" y="268972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A567756-D64E-6C5B-415A-006DB9E0CD59}"/>
              </a:ext>
            </a:extLst>
          </p:cNvPr>
          <p:cNvSpPr txBox="1">
            <a:spLocks/>
          </p:cNvSpPr>
          <p:nvPr/>
        </p:nvSpPr>
        <p:spPr>
          <a:xfrm>
            <a:off x="11193697" y="34663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9F9DC69-6198-AA52-C0FC-B6A42599C354}"/>
              </a:ext>
            </a:extLst>
          </p:cNvPr>
          <p:cNvSpPr txBox="1">
            <a:spLocks/>
          </p:cNvSpPr>
          <p:nvPr/>
        </p:nvSpPr>
        <p:spPr>
          <a:xfrm>
            <a:off x="11193697" y="430557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AD440E74-11AB-8B08-728D-33691C5649E7}"/>
              </a:ext>
            </a:extLst>
          </p:cNvPr>
          <p:cNvSpPr txBox="1">
            <a:spLocks/>
          </p:cNvSpPr>
          <p:nvPr/>
        </p:nvSpPr>
        <p:spPr>
          <a:xfrm>
            <a:off x="11181171" y="514481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BD725E-17FB-F2A2-AB85-49E86EACD808}"/>
              </a:ext>
            </a:extLst>
          </p:cNvPr>
          <p:cNvGraphicFramePr>
            <a:graphicFrameLocks noGrp="1"/>
          </p:cNvGraphicFramePr>
          <p:nvPr/>
        </p:nvGraphicFramePr>
        <p:xfrm>
          <a:off x="507768" y="159702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A7797C5-E58D-4338-7121-4944B8E1F522}"/>
              </a:ext>
            </a:extLst>
          </p:cNvPr>
          <p:cNvGraphicFramePr>
            <a:graphicFrameLocks noGrp="1"/>
          </p:cNvGraphicFramePr>
          <p:nvPr/>
        </p:nvGraphicFramePr>
        <p:xfrm>
          <a:off x="1411385" y="16964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5DFC043-9AD6-2218-6AD3-D06B62AFCE5C}"/>
              </a:ext>
            </a:extLst>
          </p:cNvPr>
          <p:cNvGraphicFramePr>
            <a:graphicFrameLocks noGrp="1"/>
          </p:cNvGraphicFramePr>
          <p:nvPr/>
        </p:nvGraphicFramePr>
        <p:xfrm>
          <a:off x="2315002" y="16964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DCAE3AF-4B83-31D4-6A61-3DB0304FBBE6}"/>
              </a:ext>
            </a:extLst>
          </p:cNvPr>
          <p:cNvGraphicFramePr>
            <a:graphicFrameLocks noGrp="1"/>
          </p:cNvGraphicFramePr>
          <p:nvPr/>
        </p:nvGraphicFramePr>
        <p:xfrm>
          <a:off x="3207241" y="169641"/>
          <a:ext cx="892239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3770864127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84478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9498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836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45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7346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6341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0805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78"/>
                  </a:ext>
                </a:extLst>
              </a:tr>
            </a:tbl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6A34C3C-CD7E-798F-EBD9-9CAF2FBC269F}"/>
              </a:ext>
            </a:extLst>
          </p:cNvPr>
          <p:cNvSpPr txBox="1">
            <a:spLocks/>
          </p:cNvSpPr>
          <p:nvPr/>
        </p:nvSpPr>
        <p:spPr>
          <a:xfrm>
            <a:off x="617999" y="998956"/>
            <a:ext cx="18232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1C9C9-C2CE-01F3-6CC1-48B09B5CECF6}"/>
              </a:ext>
            </a:extLst>
          </p:cNvPr>
          <p:cNvSpPr txBox="1">
            <a:spLocks/>
          </p:cNvSpPr>
          <p:nvPr/>
        </p:nvSpPr>
        <p:spPr>
          <a:xfrm>
            <a:off x="605473" y="1813146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9C7E9E-B87E-152A-02BA-4A0D730C1AC2}"/>
              </a:ext>
            </a:extLst>
          </p:cNvPr>
          <p:cNvSpPr txBox="1">
            <a:spLocks/>
          </p:cNvSpPr>
          <p:nvPr/>
        </p:nvSpPr>
        <p:spPr>
          <a:xfrm>
            <a:off x="617999" y="2627336"/>
            <a:ext cx="18494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B44405D-A20A-3E2E-13C6-7FB4653445DE}"/>
              </a:ext>
            </a:extLst>
          </p:cNvPr>
          <p:cNvSpPr txBox="1">
            <a:spLocks/>
          </p:cNvSpPr>
          <p:nvPr/>
        </p:nvSpPr>
        <p:spPr>
          <a:xfrm>
            <a:off x="617999" y="3454052"/>
            <a:ext cx="171067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7BF2AD2-9065-F38E-307B-9A736E0C4947}"/>
              </a:ext>
            </a:extLst>
          </p:cNvPr>
          <p:cNvSpPr txBox="1">
            <a:spLocks/>
          </p:cNvSpPr>
          <p:nvPr/>
        </p:nvSpPr>
        <p:spPr>
          <a:xfrm>
            <a:off x="605473" y="4268242"/>
            <a:ext cx="193458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B3437F6-A46B-A44E-0A87-82C3C3F05ED3}"/>
              </a:ext>
            </a:extLst>
          </p:cNvPr>
          <p:cNvSpPr txBox="1">
            <a:spLocks/>
          </p:cNvSpPr>
          <p:nvPr/>
        </p:nvSpPr>
        <p:spPr>
          <a:xfrm>
            <a:off x="580421" y="5120010"/>
            <a:ext cx="195963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6A975D8-7E22-33D7-4765-709C99849B27}"/>
              </a:ext>
            </a:extLst>
          </p:cNvPr>
          <p:cNvSpPr txBox="1">
            <a:spLocks/>
          </p:cNvSpPr>
          <p:nvPr/>
        </p:nvSpPr>
        <p:spPr>
          <a:xfrm>
            <a:off x="1522764" y="973904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6D34892-67C5-F113-1D9F-C045EE1B4600}"/>
              </a:ext>
            </a:extLst>
          </p:cNvPr>
          <p:cNvSpPr txBox="1">
            <a:spLocks/>
          </p:cNvSpPr>
          <p:nvPr/>
        </p:nvSpPr>
        <p:spPr>
          <a:xfrm>
            <a:off x="1510238" y="1800620"/>
            <a:ext cx="162320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720BA66-CE5C-E6C0-F3B8-9C766B90A4F1}"/>
              </a:ext>
            </a:extLst>
          </p:cNvPr>
          <p:cNvSpPr txBox="1">
            <a:spLocks/>
          </p:cNvSpPr>
          <p:nvPr/>
        </p:nvSpPr>
        <p:spPr>
          <a:xfrm>
            <a:off x="1522764" y="2652388"/>
            <a:ext cx="18357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C89DF30-A43B-3F0D-9CF3-96BE630E6010}"/>
              </a:ext>
            </a:extLst>
          </p:cNvPr>
          <p:cNvSpPr txBox="1">
            <a:spLocks/>
          </p:cNvSpPr>
          <p:nvPr/>
        </p:nvSpPr>
        <p:spPr>
          <a:xfrm>
            <a:off x="1510238" y="3466578"/>
            <a:ext cx="157195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0470FB5-CEF5-597D-A61B-CB14D9857A84}"/>
              </a:ext>
            </a:extLst>
          </p:cNvPr>
          <p:cNvSpPr txBox="1">
            <a:spLocks/>
          </p:cNvSpPr>
          <p:nvPr/>
        </p:nvSpPr>
        <p:spPr>
          <a:xfrm>
            <a:off x="1522764" y="4255716"/>
            <a:ext cx="174575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8B9E37E-50D0-38CF-3FA8-19283D744F28}"/>
              </a:ext>
            </a:extLst>
          </p:cNvPr>
          <p:cNvSpPr txBox="1">
            <a:spLocks/>
          </p:cNvSpPr>
          <p:nvPr/>
        </p:nvSpPr>
        <p:spPr>
          <a:xfrm>
            <a:off x="1510238" y="5082432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0B1F561-1645-EFE0-D539-26ACBC11823A}"/>
              </a:ext>
            </a:extLst>
          </p:cNvPr>
          <p:cNvSpPr txBox="1">
            <a:spLocks/>
          </p:cNvSpPr>
          <p:nvPr/>
        </p:nvSpPr>
        <p:spPr>
          <a:xfrm>
            <a:off x="2415003" y="1011482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644B84E8-53AD-9B4D-573A-6F471B365CE9}"/>
              </a:ext>
            </a:extLst>
          </p:cNvPr>
          <p:cNvSpPr txBox="1">
            <a:spLocks/>
          </p:cNvSpPr>
          <p:nvPr/>
        </p:nvSpPr>
        <p:spPr>
          <a:xfrm>
            <a:off x="2415003" y="1813146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BE9F208-78BC-7D2E-9D36-F1644A19EC8C}"/>
              </a:ext>
            </a:extLst>
          </p:cNvPr>
          <p:cNvSpPr txBox="1">
            <a:spLocks/>
          </p:cNvSpPr>
          <p:nvPr/>
        </p:nvSpPr>
        <p:spPr>
          <a:xfrm>
            <a:off x="2402477" y="2639862"/>
            <a:ext cx="17833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CF4267D-88B5-D6BD-A9F4-B2FE42BE8EA1}"/>
              </a:ext>
            </a:extLst>
          </p:cNvPr>
          <p:cNvSpPr txBox="1">
            <a:spLocks/>
          </p:cNvSpPr>
          <p:nvPr/>
        </p:nvSpPr>
        <p:spPr>
          <a:xfrm>
            <a:off x="2415003" y="3466578"/>
            <a:ext cx="15582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DE3B09C1-9334-80D4-0796-1149C0911C99}"/>
              </a:ext>
            </a:extLst>
          </p:cNvPr>
          <p:cNvSpPr txBox="1">
            <a:spLocks/>
          </p:cNvSpPr>
          <p:nvPr/>
        </p:nvSpPr>
        <p:spPr>
          <a:xfrm>
            <a:off x="2415003" y="4318346"/>
            <a:ext cx="1770804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C078F6F-DDB2-55C4-D683-1A53EB21348C}"/>
              </a:ext>
            </a:extLst>
          </p:cNvPr>
          <p:cNvSpPr txBox="1">
            <a:spLocks/>
          </p:cNvSpPr>
          <p:nvPr/>
        </p:nvSpPr>
        <p:spPr>
          <a:xfrm>
            <a:off x="2427529" y="5107484"/>
            <a:ext cx="1858279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7877661-FDCF-F23E-33DB-926F35E22417}"/>
              </a:ext>
            </a:extLst>
          </p:cNvPr>
          <p:cNvSpPr txBox="1">
            <a:spLocks/>
          </p:cNvSpPr>
          <p:nvPr/>
        </p:nvSpPr>
        <p:spPr>
          <a:xfrm>
            <a:off x="3318620" y="953631"/>
            <a:ext cx="186193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7DC9657-9E85-AD88-22A0-60030544CBEB}"/>
              </a:ext>
            </a:extLst>
          </p:cNvPr>
          <p:cNvSpPr txBox="1">
            <a:spLocks/>
          </p:cNvSpPr>
          <p:nvPr/>
        </p:nvSpPr>
        <p:spPr>
          <a:xfrm>
            <a:off x="3331146" y="1780347"/>
            <a:ext cx="193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88495289-5C00-55EE-6EC0-19DAC6A27D42}"/>
              </a:ext>
            </a:extLst>
          </p:cNvPr>
          <p:cNvSpPr txBox="1">
            <a:spLocks/>
          </p:cNvSpPr>
          <p:nvPr/>
        </p:nvSpPr>
        <p:spPr>
          <a:xfrm>
            <a:off x="3343672" y="2619589"/>
            <a:ext cx="18368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0F5F1DC-205A-733B-ADD6-42B708B3583C}"/>
              </a:ext>
            </a:extLst>
          </p:cNvPr>
          <p:cNvSpPr txBox="1">
            <a:spLocks/>
          </p:cNvSpPr>
          <p:nvPr/>
        </p:nvSpPr>
        <p:spPr>
          <a:xfrm>
            <a:off x="3318620" y="3396201"/>
            <a:ext cx="19796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4BFEF14-CA45-013A-AFED-13221A65B1EE}"/>
              </a:ext>
            </a:extLst>
          </p:cNvPr>
          <p:cNvSpPr txBox="1">
            <a:spLocks/>
          </p:cNvSpPr>
          <p:nvPr/>
        </p:nvSpPr>
        <p:spPr>
          <a:xfrm>
            <a:off x="3293568" y="4293294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679A28E8-6815-C05F-D02C-D189DCA1B73D}"/>
              </a:ext>
            </a:extLst>
          </p:cNvPr>
          <p:cNvSpPr txBox="1">
            <a:spLocks/>
          </p:cNvSpPr>
          <p:nvPr/>
        </p:nvSpPr>
        <p:spPr>
          <a:xfrm>
            <a:off x="3306094" y="5074685"/>
            <a:ext cx="1784478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5A4DE174-3C18-A844-F6E9-4801905F4B37}"/>
              </a:ext>
            </a:extLst>
          </p:cNvPr>
          <p:cNvSpPr txBox="1">
            <a:spLocks/>
          </p:cNvSpPr>
          <p:nvPr/>
        </p:nvSpPr>
        <p:spPr>
          <a:xfrm>
            <a:off x="567895" y="234870"/>
            <a:ext cx="224881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Au</a:t>
            </a:r>
            <a:endParaRPr kumimoji="0" lang="en-CA" sz="4400" b="1" i="0" u="none" strike="noStrike" kern="1200" cap="none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3EB50DE9-8B93-A507-07F9-7E38DE66742A}"/>
              </a:ext>
            </a:extLst>
          </p:cNvPr>
          <p:cNvSpPr txBox="1">
            <a:spLocks/>
          </p:cNvSpPr>
          <p:nvPr/>
        </p:nvSpPr>
        <p:spPr>
          <a:xfrm>
            <a:off x="1510238" y="234870"/>
            <a:ext cx="25892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lang="en-CA" sz="4400" b="1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GurbaniAkhar" panose="00000400000000000000" pitchFamily="2" charset="0"/>
              </a:rPr>
              <a:t>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D0FD85D-AC8D-7C2E-5519-31CE4710B32C}"/>
              </a:ext>
            </a:extLst>
          </p:cNvPr>
          <p:cNvSpPr txBox="1">
            <a:spLocks/>
          </p:cNvSpPr>
          <p:nvPr/>
        </p:nvSpPr>
        <p:spPr>
          <a:xfrm>
            <a:off x="2402477" y="202071"/>
            <a:ext cx="289577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1A2CA067-CC39-CA12-93D2-8334CEBDF371}"/>
              </a:ext>
            </a:extLst>
          </p:cNvPr>
          <p:cNvSpPr txBox="1">
            <a:spLocks/>
          </p:cNvSpPr>
          <p:nvPr/>
        </p:nvSpPr>
        <p:spPr>
          <a:xfrm>
            <a:off x="3293568" y="202071"/>
            <a:ext cx="1839033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B8BB9764-8931-683F-592D-20FE2AE586EC}"/>
              </a:ext>
            </a:extLst>
          </p:cNvPr>
          <p:cNvSpPr txBox="1">
            <a:spLocks/>
          </p:cNvSpPr>
          <p:nvPr/>
        </p:nvSpPr>
        <p:spPr>
          <a:xfrm>
            <a:off x="631673" y="5868601"/>
            <a:ext cx="184345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	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49DF3F05-1FB9-EB84-F79F-B4D3980BC88F}"/>
              </a:ext>
            </a:extLst>
          </p:cNvPr>
          <p:cNvSpPr txBox="1">
            <a:spLocks/>
          </p:cNvSpPr>
          <p:nvPr/>
        </p:nvSpPr>
        <p:spPr>
          <a:xfrm>
            <a:off x="1536438" y="5918705"/>
            <a:ext cx="178218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C59C293B-ADA2-5CED-8CB3-2DE842FE365D}"/>
              </a:ext>
            </a:extLst>
          </p:cNvPr>
          <p:cNvSpPr txBox="1">
            <a:spLocks/>
          </p:cNvSpPr>
          <p:nvPr/>
        </p:nvSpPr>
        <p:spPr>
          <a:xfrm>
            <a:off x="2453729" y="5918705"/>
            <a:ext cx="164575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2211006-1781-31E5-D406-0624D710FA24}"/>
              </a:ext>
            </a:extLst>
          </p:cNvPr>
          <p:cNvSpPr txBox="1"/>
          <p:nvPr/>
        </p:nvSpPr>
        <p:spPr>
          <a:xfrm>
            <a:off x="5624915" y="2660040"/>
            <a:ext cx="1104376" cy="83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dirty="0" err="1">
                <a:ln w="6350">
                  <a:solidFill>
                    <a:srgbClr val="000000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duD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rgbClr val="000000"/>
                </a:solidFill>
                <a:prstDash val="solid"/>
              </a:ln>
              <a:solidFill>
                <a:schemeClr val="tx2"/>
              </a:solidFill>
              <a:effectLst/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8" name="3D Model 67" descr="Half Pint of Milk">
                <a:extLst>
                  <a:ext uri="{FF2B5EF4-FFF2-40B4-BE49-F238E27FC236}">
                    <a16:creationId xmlns:a16="http://schemas.microsoft.com/office/drawing/2014/main" id="{1F3F4A17-13C2-C36C-E226-65621839ED8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45654258"/>
                  </p:ext>
                </p:extLst>
              </p:nvPr>
            </p:nvGraphicFramePr>
            <p:xfrm>
              <a:off x="4689986" y="374270"/>
              <a:ext cx="3064381" cy="4893218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064381" cy="4893218"/>
                    </a:xfrm>
                    <a:prstGeom prst="rect">
                      <a:avLst/>
                    </a:prstGeom>
                  </am3d:spPr>
                  <am3d:camera>
                    <am3d:pos x="0" y="0" z="5852011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036671" d="1000000"/>
                    <am3d:preTrans dx="26525" dy="-18297568" dz="33136"/>
                    <am3d:scale>
                      <am3d:sx n="1000000" d="1000000"/>
                      <am3d:sy n="1000000" d="1000000"/>
                      <am3d:sz n="1000000" d="1000000"/>
                    </am3d:scale>
                    <am3d:rot ax="57103" ay="977353" az="16017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4186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8" name="3D Model 67" descr="Half Pint of Milk">
                <a:extLst>
                  <a:ext uri="{FF2B5EF4-FFF2-40B4-BE49-F238E27FC236}">
                    <a16:creationId xmlns:a16="http://schemas.microsoft.com/office/drawing/2014/main" id="{1F3F4A17-13C2-C36C-E226-65621839ED8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89986" y="374270"/>
                <a:ext cx="3064381" cy="489321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372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44444E-6 L 0.26394 0.1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90" y="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85185E-6 L -0.3582 0.0009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17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0" presetClass="entr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2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39" grpId="0"/>
      <p:bldP spid="73" grpId="0"/>
    </p:bldLst>
  </p:timing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Rainbow presentation</Template>
  <TotalTime>2539</TotalTime>
  <Words>1375</Words>
  <Application>Microsoft Office PowerPoint</Application>
  <PresentationFormat>Widescreen</PresentationFormat>
  <Paragraphs>1291</Paragraphs>
  <Slides>49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GurbaniAkhar</vt:lpstr>
      <vt:lpstr>Segoe Print</vt:lpstr>
      <vt:lpstr>Wingdings</vt:lpstr>
      <vt:lpstr>Nature Illustration 16x9</vt:lpstr>
      <vt:lpstr>PowerPoint Presentation</vt:lpstr>
      <vt:lpstr>Title and Content Layout with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Today’s Lesson: AUNKAR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practice all of our Aunkar sounds</vt:lpstr>
      <vt:lpstr>PowerPoint Presentation</vt:lpstr>
      <vt:lpstr>PowerPoint Presentation</vt:lpstr>
      <vt:lpstr>PowerPoint Presentation</vt:lpstr>
      <vt:lpstr>PowerPoint Presentation</vt:lpstr>
      <vt:lpstr>Now let’s put sounds together to make words.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</dc:title>
  <dc:creator>Gurmat Bibek</dc:creator>
  <cp:lastModifiedBy>Preetam Singh .</cp:lastModifiedBy>
  <cp:revision>41</cp:revision>
  <dcterms:created xsi:type="dcterms:W3CDTF">2022-01-12T04:26:16Z</dcterms:created>
  <dcterms:modified xsi:type="dcterms:W3CDTF">2025-05-17T17:27:04Z</dcterms:modified>
</cp:coreProperties>
</file>