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70" r:id="rId2"/>
    <p:sldId id="271" r:id="rId3"/>
    <p:sldId id="278" r:id="rId4"/>
    <p:sldId id="312" r:id="rId5"/>
    <p:sldId id="314" r:id="rId6"/>
    <p:sldId id="315" r:id="rId7"/>
    <p:sldId id="273" r:id="rId8"/>
    <p:sldId id="305" r:id="rId9"/>
    <p:sldId id="306" r:id="rId10"/>
    <p:sldId id="307" r:id="rId11"/>
    <p:sldId id="308" r:id="rId12"/>
    <p:sldId id="279" r:id="rId13"/>
    <p:sldId id="288" r:id="rId14"/>
    <p:sldId id="272" r:id="rId15"/>
    <p:sldId id="274" r:id="rId16"/>
    <p:sldId id="311" r:id="rId17"/>
    <p:sldId id="309" r:id="rId18"/>
    <p:sldId id="289" r:id="rId19"/>
    <p:sldId id="290" r:id="rId20"/>
    <p:sldId id="275" r:id="rId21"/>
    <p:sldId id="310" r:id="rId22"/>
    <p:sldId id="258" r:id="rId23"/>
    <p:sldId id="259" r:id="rId24"/>
    <p:sldId id="260" r:id="rId25"/>
    <p:sldId id="26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00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122362"/>
            <a:ext cx="86093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5230134"/>
            <a:ext cx="46101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3/31/2024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0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3/31/2024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8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3/31/2024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9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3/31/2024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99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109789"/>
            <a:ext cx="4507931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3063530"/>
            <a:ext cx="4507930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109789"/>
            <a:ext cx="4507932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3063530"/>
            <a:ext cx="4507932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3/31/2024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0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3/31/2024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74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3/31/2024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15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3/31/2024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06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3/31/2024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8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3/31/2024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71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97973"/>
            <a:ext cx="2674301" cy="527898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54169"/>
            <a:ext cx="7734300" cy="532279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3/31/2024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50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t>3/31/2024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5482" y="6356350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</a:extLst>
          </p:cNvPr>
          <p:cNvGrpSpPr/>
          <p:nvPr/>
        </p:nvGrpSpPr>
        <p:grpSpPr>
          <a:xfrm>
            <a:off x="174436" y="6356005"/>
            <a:ext cx="358083" cy="358083"/>
            <a:chOff x="4135740" y="1745599"/>
            <a:chExt cx="558732" cy="558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</a:extLst>
            </p:cNvPr>
            <p:cNvGrpSpPr/>
            <p:nvPr/>
          </p:nvGrpSpPr>
          <p:grpSpPr>
            <a:xfrm>
              <a:off x="4135740" y="1745599"/>
              <a:ext cx="558732" cy="558732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</a:extLst>
            </p:cNvPr>
            <p:cNvSpPr/>
            <p:nvPr/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0951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0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microsoft.com/office/2017/06/relationships/model3d" Target="../media/model3d1.glb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17/06/relationships/model3d" Target="../media/model3d2.glb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17/06/relationships/model3d" Target="../media/model3d4.glb"/><Relationship Id="rId5" Type="http://schemas.openxmlformats.org/officeDocument/2006/relationships/image" Target="../media/image10.png"/><Relationship Id="rId4" Type="http://schemas.microsoft.com/office/2017/06/relationships/model3d" Target="../media/model3d3.glb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245556" y="2390957"/>
            <a:ext cx="452095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muK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pic>
        <p:nvPicPr>
          <p:cNvPr id="3" name="Graphic 2" descr="A face with closed eyes">
            <a:extLst>
              <a:ext uri="{FF2B5EF4-FFF2-40B4-BE49-F238E27FC236}">
                <a16:creationId xmlns:a16="http://schemas.microsoft.com/office/drawing/2014/main" id="{181AB8E4-398B-AC87-3F99-829996CAC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17015" y="1780726"/>
            <a:ext cx="3384850" cy="338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61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964206" y="2390957"/>
            <a:ext cx="4802308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rUp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0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469784" y="2390957"/>
            <a:ext cx="510977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srUp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06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802806" y="2390957"/>
            <a:ext cx="396370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mUrq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28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307586" y="1398068"/>
            <a:ext cx="396370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sur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pic>
        <p:nvPicPr>
          <p:cNvPr id="1026" name="Picture 2" descr="Do Hindus believe in angels? - Quora">
            <a:extLst>
              <a:ext uri="{FF2B5EF4-FFF2-40B4-BE49-F238E27FC236}">
                <a16:creationId xmlns:a16="http://schemas.microsoft.com/office/drawing/2014/main" id="{47AB444A-B84F-35C5-0C1B-CACA1DA9B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40" y="2721507"/>
            <a:ext cx="4779812" cy="331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40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5097176" y="1172170"/>
            <a:ext cx="5984661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Asur</a:t>
            </a:r>
          </a:p>
        </p:txBody>
      </p:sp>
      <p:pic>
        <p:nvPicPr>
          <p:cNvPr id="2052" name="Picture 4" descr="Asura's Wrath: The best antidote to a lack of awesome in your life - Polygon">
            <a:extLst>
              <a:ext uri="{FF2B5EF4-FFF2-40B4-BE49-F238E27FC236}">
                <a16:creationId xmlns:a16="http://schemas.microsoft.com/office/drawing/2014/main" id="{4F207B28-C1E6-178D-9B87-359B43D06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10" y="2885708"/>
            <a:ext cx="4916044" cy="368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02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737556" y="2390957"/>
            <a:ext cx="502895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BujMg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Snake">
                <a:extLst>
                  <a:ext uri="{FF2B5EF4-FFF2-40B4-BE49-F238E27FC236}">
                    <a16:creationId xmlns:a16="http://schemas.microsoft.com/office/drawing/2014/main" id="{AD98A654-88ED-85CA-9CCA-D24AE66E282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79082132"/>
                  </p:ext>
                </p:extLst>
              </p:nvPr>
            </p:nvGraphicFramePr>
            <p:xfrm>
              <a:off x="4579757" y="2390957"/>
              <a:ext cx="8013938" cy="3597706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8013938" cy="3597706"/>
                    </a:xfrm>
                    <a:prstGeom prst="rect">
                      <a:avLst/>
                    </a:prstGeom>
                  </am3d:spPr>
                  <am3d:camera>
                    <am3d:pos x="0" y="0" z="5362226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629499" d="1000000"/>
                    <am3d:preTrans dx="0" dy="-1831753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533171" ay="-2824505" az="-1157686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092636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Snake">
                <a:extLst>
                  <a:ext uri="{FF2B5EF4-FFF2-40B4-BE49-F238E27FC236}">
                    <a16:creationId xmlns:a16="http://schemas.microsoft.com/office/drawing/2014/main" id="{AD98A654-88ED-85CA-9CCA-D24AE66E282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79757" y="2390957"/>
                <a:ext cx="8013938" cy="359770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608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301539" y="2374024"/>
            <a:ext cx="6153598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AnUp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D4C192-06FB-E4DE-4C29-BDB3F2E94127}"/>
              </a:ext>
            </a:extLst>
          </p:cNvPr>
          <p:cNvSpPr/>
          <p:nvPr/>
        </p:nvSpPr>
        <p:spPr>
          <a:xfrm>
            <a:off x="3312673" y="4705824"/>
            <a:ext cx="43813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Unpraisable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529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986413" y="2239484"/>
            <a:ext cx="5700888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BUq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307880-42F2-48AD-1156-57983BE873B3}"/>
              </a:ext>
            </a:extLst>
          </p:cNvPr>
          <p:cNvSpPr/>
          <p:nvPr/>
        </p:nvSpPr>
        <p:spPr>
          <a:xfrm>
            <a:off x="2398399" y="4728401"/>
            <a:ext cx="62889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Elements/essence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Test Tubes Rack 1">
                <a:extLst>
                  <a:ext uri="{FF2B5EF4-FFF2-40B4-BE49-F238E27FC236}">
                    <a16:creationId xmlns:a16="http://schemas.microsoft.com/office/drawing/2014/main" id="{8DECBC44-3EE9-0A44-FC0B-1254F0FCBA4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80014365"/>
                  </p:ext>
                </p:extLst>
              </p:nvPr>
            </p:nvGraphicFramePr>
            <p:xfrm>
              <a:off x="260026" y="181358"/>
              <a:ext cx="3777886" cy="3772795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3777886" cy="3772795"/>
                    </a:xfrm>
                    <a:prstGeom prst="rect">
                      <a:avLst/>
                    </a:prstGeom>
                  </am3d:spPr>
                  <am3d:camera>
                    <am3d:pos x="0" y="0" z="6331457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745317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558769" ay="1466084" az="232842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496022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Test Tubes Rack 1">
                <a:extLst>
                  <a:ext uri="{FF2B5EF4-FFF2-40B4-BE49-F238E27FC236}">
                    <a16:creationId xmlns:a16="http://schemas.microsoft.com/office/drawing/2014/main" id="{8DECBC44-3EE9-0A44-FC0B-1254F0FCBA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0026" y="181358"/>
                <a:ext cx="3777886" cy="3772795"/>
              </a:xfrm>
              <a:prstGeom prst="rect">
                <a:avLst/>
              </a:prstGeom>
            </p:spPr>
          </p:pic>
        </mc:Fallback>
      </mc:AlternateContent>
      <p:pic>
        <p:nvPicPr>
          <p:cNvPr id="3074" name="Picture 2" descr="Basics of the Five Elements - Take the Quiz to Learn Your Element">
            <a:extLst>
              <a:ext uri="{FF2B5EF4-FFF2-40B4-BE49-F238E27FC236}">
                <a16:creationId xmlns:a16="http://schemas.microsoft.com/office/drawing/2014/main" id="{F7287154-1F3F-C357-23E0-9445D9B8C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838" y="213305"/>
            <a:ext cx="3598688" cy="349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6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802806" y="2390957"/>
            <a:ext cx="396370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BUp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3D Model 1" descr="Conker Crown">
                <a:extLst>
                  <a:ext uri="{FF2B5EF4-FFF2-40B4-BE49-F238E27FC236}">
                    <a16:creationId xmlns:a16="http://schemas.microsoft.com/office/drawing/2014/main" id="{9CE05C75-4A54-39AE-C1FD-CE00D1EC215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19750922"/>
                  </p:ext>
                </p:extLst>
              </p:nvPr>
            </p:nvGraphicFramePr>
            <p:xfrm>
              <a:off x="415566" y="386858"/>
              <a:ext cx="2971694" cy="3085991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971694" cy="3085991"/>
                    </a:xfrm>
                    <a:prstGeom prst="rect">
                      <a:avLst/>
                    </a:prstGeom>
                  </am3d:spPr>
                  <am3d:camera>
                    <am3d:pos x="0" y="0" z="7865829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249487" d="1000000"/>
                    <am3d:preTrans dx="9068508" dy="-86182834" dz="2197171"/>
                    <am3d:scale>
                      <am3d:sx n="1000000" d="1000000"/>
                      <am3d:sy n="1000000" d="1000000"/>
                      <am3d:sz n="1000000" d="1000000"/>
                    </am3d:scale>
                    <am3d:rot ax="716088" ay="1381094" az="283479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527666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3D Model 1" descr="Conker Crown">
                <a:extLst>
                  <a:ext uri="{FF2B5EF4-FFF2-40B4-BE49-F238E27FC236}">
                    <a16:creationId xmlns:a16="http://schemas.microsoft.com/office/drawing/2014/main" id="{9CE05C75-4A54-39AE-C1FD-CE00D1EC215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5566" y="386858"/>
                <a:ext cx="2971694" cy="30859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Brute King">
                <a:extLst>
                  <a:ext uri="{FF2B5EF4-FFF2-40B4-BE49-F238E27FC236}">
                    <a16:creationId xmlns:a16="http://schemas.microsoft.com/office/drawing/2014/main" id="{EC54D4BA-F606-1B26-4665-6606D84C115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763305108"/>
                  </p:ext>
                </p:extLst>
              </p:nvPr>
            </p:nvGraphicFramePr>
            <p:xfrm>
              <a:off x="8079732" y="2543679"/>
              <a:ext cx="2931741" cy="3962906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931741" cy="3962906"/>
                    </a:xfrm>
                    <a:prstGeom prst="rect">
                      <a:avLst/>
                    </a:prstGeom>
                  </am3d:spPr>
                  <am3d:camera>
                    <am3d:pos x="0" y="0" z="6502462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72031" d="1000000"/>
                    <am3d:preTrans dx="-227405" dy="-17404079" dz="-1245299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534487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Brute King">
                <a:extLst>
                  <a:ext uri="{FF2B5EF4-FFF2-40B4-BE49-F238E27FC236}">
                    <a16:creationId xmlns:a16="http://schemas.microsoft.com/office/drawing/2014/main" id="{EC54D4BA-F606-1B26-4665-6606D84C115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9732" y="2543679"/>
                <a:ext cx="2931741" cy="396290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343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295581" y="2390957"/>
            <a:ext cx="560083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punIq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EE930E-036F-05C8-669F-C94F58AFDB49}"/>
              </a:ext>
            </a:extLst>
          </p:cNvPr>
          <p:cNvSpPr/>
          <p:nvPr/>
        </p:nvSpPr>
        <p:spPr>
          <a:xfrm>
            <a:off x="5421264" y="4660668"/>
            <a:ext cx="17107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Pure</a:t>
            </a:r>
          </a:p>
        </p:txBody>
      </p:sp>
    </p:spTree>
    <p:extLst>
      <p:ext uri="{BB962C8B-B14F-4D97-AF65-F5344CB8AC3E}">
        <p14:creationId xmlns:p14="http://schemas.microsoft.com/office/powerpoint/2010/main" val="408353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39156" y="2390957"/>
            <a:ext cx="492735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mukq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06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736160" y="2390957"/>
            <a:ext cx="5030354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purK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pic>
        <p:nvPicPr>
          <p:cNvPr id="3" name="Picture 2" descr="Young businessman pointing with finger">
            <a:extLst>
              <a:ext uri="{FF2B5EF4-FFF2-40B4-BE49-F238E27FC236}">
                <a16:creationId xmlns:a16="http://schemas.microsoft.com/office/drawing/2014/main" id="{5F8C59F4-973A-3B13-4218-4B546CE388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866" y="1895516"/>
            <a:ext cx="3416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10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aupmw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48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gun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5AF66E-B38E-73B7-6710-FCD1891643B8}"/>
              </a:ext>
            </a:extLst>
          </p:cNvPr>
          <p:cNvSpPr/>
          <p:nvPr/>
        </p:nvSpPr>
        <p:spPr>
          <a:xfrm>
            <a:off x="4924952" y="4562922"/>
            <a:ext cx="2092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trait</a:t>
            </a:r>
          </a:p>
        </p:txBody>
      </p:sp>
    </p:spTree>
    <p:extLst>
      <p:ext uri="{BB962C8B-B14F-4D97-AF65-F5344CB8AC3E}">
        <p14:creationId xmlns:p14="http://schemas.microsoft.com/office/powerpoint/2010/main" val="105507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AnBau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B764CA-F9A0-2392-4717-CD7446FD2FCD}"/>
              </a:ext>
            </a:extLst>
          </p:cNvPr>
          <p:cNvSpPr/>
          <p:nvPr/>
        </p:nvSpPr>
        <p:spPr>
          <a:xfrm>
            <a:off x="3714584" y="4626802"/>
            <a:ext cx="47628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Without fear</a:t>
            </a:r>
          </a:p>
        </p:txBody>
      </p:sp>
    </p:spTree>
    <p:extLst>
      <p:ext uri="{BB962C8B-B14F-4D97-AF65-F5344CB8AC3E}">
        <p14:creationId xmlns:p14="http://schemas.microsoft.com/office/powerpoint/2010/main" val="280283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AvDUq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0BC5DB-65C3-DC29-E512-417B7BA48D69}"/>
              </a:ext>
            </a:extLst>
          </p:cNvPr>
          <p:cNvSpPr/>
          <p:nvPr/>
        </p:nvSpPr>
        <p:spPr>
          <a:xfrm>
            <a:off x="5622152" y="4288135"/>
            <a:ext cx="9476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--</a:t>
            </a:r>
          </a:p>
        </p:txBody>
      </p:sp>
    </p:spTree>
    <p:extLst>
      <p:ext uri="{BB962C8B-B14F-4D97-AF65-F5344CB8AC3E}">
        <p14:creationId xmlns:p14="http://schemas.microsoft.com/office/powerpoint/2010/main" val="323679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402922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rujU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3A8B5B-71B2-5C3C-AD6F-705EDB00F6E9}"/>
              </a:ext>
            </a:extLst>
          </p:cNvPr>
          <p:cNvSpPr/>
          <p:nvPr/>
        </p:nvSpPr>
        <p:spPr>
          <a:xfrm>
            <a:off x="4582028" y="5030570"/>
            <a:ext cx="28552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To Face</a:t>
            </a:r>
          </a:p>
        </p:txBody>
      </p:sp>
    </p:spTree>
    <p:extLst>
      <p:ext uri="{BB962C8B-B14F-4D97-AF65-F5344CB8AC3E}">
        <p14:creationId xmlns:p14="http://schemas.microsoft.com/office/powerpoint/2010/main" val="6088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057276" y="2105561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APvul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33796B-5C1A-768C-CFC7-067526B22AAB}"/>
              </a:ext>
            </a:extLst>
          </p:cNvPr>
          <p:cNvSpPr/>
          <p:nvPr/>
        </p:nvSpPr>
        <p:spPr>
          <a:xfrm>
            <a:off x="4179350" y="4262408"/>
            <a:ext cx="3236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Forgiver</a:t>
            </a:r>
          </a:p>
        </p:txBody>
      </p:sp>
    </p:spTree>
    <p:extLst>
      <p:ext uri="{BB962C8B-B14F-4D97-AF65-F5344CB8AC3E}">
        <p14:creationId xmlns:p14="http://schemas.microsoft.com/office/powerpoint/2010/main" val="38376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husnl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21E095-EA4B-0CAC-7DB1-11864F86C7B8}"/>
              </a:ext>
            </a:extLst>
          </p:cNvPr>
          <p:cNvSpPr/>
          <p:nvPr/>
        </p:nvSpPr>
        <p:spPr>
          <a:xfrm>
            <a:off x="4788482" y="4521423"/>
            <a:ext cx="24737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Beauty</a:t>
            </a:r>
          </a:p>
        </p:txBody>
      </p:sp>
    </p:spTree>
    <p:extLst>
      <p:ext uri="{BB962C8B-B14F-4D97-AF65-F5344CB8AC3E}">
        <p14:creationId xmlns:p14="http://schemas.microsoft.com/office/powerpoint/2010/main" val="398918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jugq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274EE8-AB9E-CA3D-6587-AEAF1049E44D}"/>
              </a:ext>
            </a:extLst>
          </p:cNvPr>
          <p:cNvSpPr txBox="1"/>
          <p:nvPr/>
        </p:nvSpPr>
        <p:spPr>
          <a:xfrm>
            <a:off x="4278703" y="777044"/>
            <a:ext cx="11267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Method</a:t>
            </a:r>
          </a:p>
        </p:txBody>
      </p:sp>
    </p:spTree>
    <p:extLst>
      <p:ext uri="{BB962C8B-B14F-4D97-AF65-F5344CB8AC3E}">
        <p14:creationId xmlns:p14="http://schemas.microsoft.com/office/powerpoint/2010/main" val="339679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039399" y="2012076"/>
            <a:ext cx="5779669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ABUq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297D41-3270-47C9-65AF-30D8BE89781B}"/>
              </a:ext>
            </a:extLst>
          </p:cNvPr>
          <p:cNvSpPr/>
          <p:nvPr/>
        </p:nvSpPr>
        <p:spPr>
          <a:xfrm>
            <a:off x="4422884" y="4845924"/>
            <a:ext cx="3236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Fearless</a:t>
            </a:r>
          </a:p>
        </p:txBody>
      </p:sp>
      <p:pic>
        <p:nvPicPr>
          <p:cNvPr id="3" name="Graphic 2" descr="Face with thick eyebrows">
            <a:extLst>
              <a:ext uri="{FF2B5EF4-FFF2-40B4-BE49-F238E27FC236}">
                <a16:creationId xmlns:a16="http://schemas.microsoft.com/office/drawing/2014/main" id="{861318FC-4C3E-BA36-E9D0-317E9B9D6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81075" y="2827163"/>
            <a:ext cx="2165936" cy="192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4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460553" y="2376712"/>
            <a:ext cx="480318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ADUq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26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4181103" y="2390957"/>
            <a:ext cx="358541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ABU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323F17-BF79-F088-EAAD-0D7A7114B427}"/>
              </a:ext>
            </a:extLst>
          </p:cNvPr>
          <p:cNvSpPr/>
          <p:nvPr/>
        </p:nvSpPr>
        <p:spPr>
          <a:xfrm>
            <a:off x="3625861" y="5212129"/>
            <a:ext cx="5144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Without Birth</a:t>
            </a:r>
          </a:p>
        </p:txBody>
      </p:sp>
    </p:spTree>
    <p:extLst>
      <p:ext uri="{BB962C8B-B14F-4D97-AF65-F5344CB8AC3E}">
        <p14:creationId xmlns:p14="http://schemas.microsoft.com/office/powerpoint/2010/main" val="260108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4952673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AjU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46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eetscapeVTI">
  <a:themeElements>
    <a:clrScheme name="AnalogousFromLightSeedLeftStep">
      <a:dk1>
        <a:srgbClr val="000000"/>
      </a:dk1>
      <a:lt1>
        <a:srgbClr val="FFFFFF"/>
      </a:lt1>
      <a:dk2>
        <a:srgbClr val="213B33"/>
      </a:dk2>
      <a:lt2>
        <a:srgbClr val="E8E3E2"/>
      </a:lt2>
      <a:accent1>
        <a:srgbClr val="4EAFBA"/>
      </a:accent1>
      <a:accent2>
        <a:srgbClr val="4DB392"/>
      </a:accent2>
      <a:accent3>
        <a:srgbClr val="4FB369"/>
      </a:accent3>
      <a:accent4>
        <a:srgbClr val="5DB54E"/>
      </a:accent4>
      <a:accent5>
        <a:srgbClr val="89AA5D"/>
      </a:accent5>
      <a:accent6>
        <a:srgbClr val="A3A546"/>
      </a:accent6>
      <a:hlink>
        <a:srgbClr val="AE7069"/>
      </a:hlink>
      <a:folHlink>
        <a:srgbClr val="7F7F7F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42</Words>
  <Application>Microsoft Office PowerPoint</Application>
  <PresentationFormat>Widescreen</PresentationFormat>
  <Paragraphs>37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Consolas</vt:lpstr>
      <vt:lpstr>Franklin Gothic Heavy</vt:lpstr>
      <vt:lpstr>GurbaniAkhar</vt:lpstr>
      <vt:lpstr>StreetscapeVTI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Sanmukh Kaur</dc:creator>
  <cp:lastModifiedBy>Sanmukh Kaur</cp:lastModifiedBy>
  <cp:revision>6</cp:revision>
  <dcterms:created xsi:type="dcterms:W3CDTF">2024-03-17T18:36:43Z</dcterms:created>
  <dcterms:modified xsi:type="dcterms:W3CDTF">2024-03-31T16:59:39Z</dcterms:modified>
</cp:coreProperties>
</file>