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7" r:id="rId2"/>
    <p:sldId id="258" r:id="rId3"/>
    <p:sldId id="547" r:id="rId4"/>
    <p:sldId id="523" r:id="rId5"/>
    <p:sldId id="532" r:id="rId6"/>
    <p:sldId id="540" r:id="rId7"/>
    <p:sldId id="514" r:id="rId8"/>
    <p:sldId id="548" r:id="rId9"/>
    <p:sldId id="549" r:id="rId10"/>
    <p:sldId id="579" r:id="rId11"/>
    <p:sldId id="580" r:id="rId12"/>
    <p:sldId id="581" r:id="rId13"/>
    <p:sldId id="582" r:id="rId14"/>
    <p:sldId id="583" r:id="rId15"/>
    <p:sldId id="584" r:id="rId16"/>
    <p:sldId id="585" r:id="rId17"/>
    <p:sldId id="586" r:id="rId18"/>
    <p:sldId id="587" r:id="rId19"/>
    <p:sldId id="588" r:id="rId20"/>
    <p:sldId id="589" r:id="rId21"/>
    <p:sldId id="590" r:id="rId22"/>
    <p:sldId id="591" r:id="rId23"/>
    <p:sldId id="592" r:id="rId24"/>
    <p:sldId id="593" r:id="rId25"/>
    <p:sldId id="594" r:id="rId26"/>
    <p:sldId id="595" r:id="rId27"/>
    <p:sldId id="597" r:id="rId28"/>
    <p:sldId id="598" r:id="rId29"/>
    <p:sldId id="599" r:id="rId30"/>
    <p:sldId id="600" r:id="rId31"/>
    <p:sldId id="601" r:id="rId32"/>
    <p:sldId id="602" r:id="rId33"/>
    <p:sldId id="603" r:id="rId34"/>
    <p:sldId id="604" r:id="rId35"/>
    <p:sldId id="605" r:id="rId36"/>
    <p:sldId id="606" r:id="rId37"/>
    <p:sldId id="607" r:id="rId38"/>
    <p:sldId id="608" r:id="rId39"/>
    <p:sldId id="609" r:id="rId40"/>
    <p:sldId id="550" r:id="rId41"/>
    <p:sldId id="552" r:id="rId42"/>
    <p:sldId id="553" r:id="rId43"/>
    <p:sldId id="554" r:id="rId44"/>
    <p:sldId id="555" r:id="rId45"/>
    <p:sldId id="551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BA5"/>
    <a:srgbClr val="E6CFCA"/>
    <a:srgbClr val="E6E6E6"/>
    <a:srgbClr val="BD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660"/>
  </p:normalViewPr>
  <p:slideViewPr>
    <p:cSldViewPr snapToGrid="0">
      <p:cViewPr varScale="1">
        <p:scale>
          <a:sx n="92" d="100"/>
          <a:sy n="92" d="100"/>
        </p:scale>
        <p:origin x="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5/17/2025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5/17/2025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5/17/2025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16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heoBuDuSOw?start=78&amp;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6039" y="665079"/>
            <a:ext cx="6858002" cy="914400"/>
          </a:xfrm>
        </p:spPr>
        <p:txBody>
          <a:bodyPr/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Sikh Family Hub</a:t>
            </a:r>
          </a:p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Prem Ras Kids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E9104-1236-42DA-9EA3-96A89986FF1A}"/>
              </a:ext>
            </a:extLst>
          </p:cNvPr>
          <p:cNvSpPr/>
          <p:nvPr/>
        </p:nvSpPr>
        <p:spPr>
          <a:xfrm rot="1649159">
            <a:off x="80406" y="4344234"/>
            <a:ext cx="10166464" cy="11254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62181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Santhiya Prep: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Muharni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6DC025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D97443-E717-4257-8B87-C4FBC29D5748}"/>
              </a:ext>
            </a:extLst>
          </p:cNvPr>
          <p:cNvSpPr/>
          <p:nvPr/>
        </p:nvSpPr>
        <p:spPr>
          <a:xfrm>
            <a:off x="154745" y="182880"/>
            <a:ext cx="11859064" cy="6355224"/>
          </a:xfrm>
          <a:prstGeom prst="rect">
            <a:avLst/>
          </a:prstGeom>
          <a:noFill/>
          <a:ln w="107950" cap="flat" cmpd="sng" algn="ctr">
            <a:solidFill>
              <a:srgbClr val="00B0F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8BBEF1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39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Title and Content Layout with List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Add </a:t>
            </a:r>
            <a:r>
              <a:t>your first </a:t>
            </a:r>
            <a:r>
              <a:rPr dirty="0"/>
              <a:t>bullet point here</a:t>
            </a:r>
          </a:p>
          <a:p>
            <a:r>
              <a:rPr dirty="0"/>
              <a:t>Add </a:t>
            </a:r>
            <a:r>
              <a:t>your second </a:t>
            </a:r>
            <a:r>
              <a:rPr dirty="0"/>
              <a:t>bullet point here</a:t>
            </a:r>
          </a:p>
          <a:p>
            <a:r>
              <a:rPr dirty="0"/>
              <a:t>Add your third bullet point here</a:t>
            </a:r>
          </a:p>
        </p:txBody>
      </p:sp>
      <p:pic>
        <p:nvPicPr>
          <p:cNvPr id="4" name="Video 6" title="Animated Clouds And Sun">
            <a:hlinkClick r:id="" action="ppaction://media"/>
            <a:extLst>
              <a:ext uri="{FF2B5EF4-FFF2-40B4-BE49-F238E27FC236}">
                <a16:creationId xmlns:a16="http://schemas.microsoft.com/office/drawing/2014/main" id="{112AE965-0C2A-4817-94D3-B9B9BE14AC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F3416E-8A5A-4BD1-89C2-4D4B748445C5}"/>
              </a:ext>
            </a:extLst>
          </p:cNvPr>
          <p:cNvSpPr/>
          <p:nvPr/>
        </p:nvSpPr>
        <p:spPr>
          <a:xfrm>
            <a:off x="-1015533" y="2360214"/>
            <a:ext cx="109766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Muharni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 Time!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001721-7F74-4ED7-8051-173C60A6B5B1}"/>
              </a:ext>
            </a:extLst>
          </p:cNvPr>
          <p:cNvSpPr txBox="1"/>
          <p:nvPr/>
        </p:nvSpPr>
        <p:spPr>
          <a:xfrm>
            <a:off x="3117714" y="3312847"/>
            <a:ext cx="61252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(Repeat 5 times)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6307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15018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291764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a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196126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3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86111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29342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96126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91299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316816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83600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78773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29342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96126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91299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316816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83600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78773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29342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96126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91299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16816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83600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78773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304290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71074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66247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9100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38787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2465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467130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7029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Badge 5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34A58D47-1543-414C-8BCF-CCE9C25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1144" y="2141627"/>
            <a:ext cx="914400" cy="914400"/>
          </a:xfrm>
          <a:prstGeom prst="rect">
            <a:avLst/>
          </a:prstGeom>
        </p:spPr>
      </p:pic>
      <p:pic>
        <p:nvPicPr>
          <p:cNvPr id="19" name="Graphic 18" descr="Badge 4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EC95C38-E9BB-4C32-A282-20D3A79ED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4456" y="2141627"/>
            <a:ext cx="914400" cy="914400"/>
          </a:xfrm>
          <a:prstGeom prst="rect">
            <a:avLst/>
          </a:prstGeom>
        </p:spPr>
      </p:pic>
      <p:pic>
        <p:nvPicPr>
          <p:cNvPr id="21" name="Graphic 20" descr="Badge 3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40D0969E-DDB1-48A1-A138-5062D5270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7768" y="2141627"/>
            <a:ext cx="914400" cy="914400"/>
          </a:xfrm>
          <a:prstGeom prst="rect">
            <a:avLst/>
          </a:prstGeom>
        </p:spPr>
      </p:pic>
      <p:pic>
        <p:nvPicPr>
          <p:cNvPr id="23" name="Graphic 22" descr="Badge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DCE82DDD-5BF4-48D6-95B4-1C0A465137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41080" y="2141627"/>
            <a:ext cx="914400" cy="9144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4DB6BCE-2DF7-481B-9147-C946D6F313F9}"/>
              </a:ext>
            </a:extLst>
          </p:cNvPr>
          <p:cNvSpPr/>
          <p:nvPr/>
        </p:nvSpPr>
        <p:spPr>
          <a:xfrm>
            <a:off x="2258291" y="722076"/>
            <a:ext cx="8091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Click to go back and repeat: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860438-BBA4-41EF-B444-8FC2C9ACBCCF}"/>
              </a:ext>
            </a:extLst>
          </p:cNvPr>
          <p:cNvSpPr/>
          <p:nvPr/>
        </p:nvSpPr>
        <p:spPr>
          <a:xfrm>
            <a:off x="1922150" y="5212594"/>
            <a:ext cx="9219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Done 5 repetitions? Move on 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97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11AA8-BCB8-4F88-94E3-753016D1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Lesson: </a:t>
            </a:r>
            <a:r>
              <a:rPr lang="en-CA" dirty="0" err="1"/>
              <a:t>Laav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72BE91-4A7D-4386-C267-BFA4E0E61BA1}"/>
              </a:ext>
            </a:extLst>
          </p:cNvPr>
          <p:cNvSpPr txBox="1"/>
          <p:nvPr/>
        </p:nvSpPr>
        <p:spPr>
          <a:xfrm>
            <a:off x="5838753" y="2783393"/>
            <a:ext cx="60948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0985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376496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821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mph" presetSubtype="0" fill="remove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1991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6027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261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32877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5642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08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528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34405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7791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337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1581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0636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1581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0455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5" name="cashreg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526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2051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315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1262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37312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78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08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0610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5204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44162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0994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0106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6963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7231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5" name="laser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3608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6715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800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12628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199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9628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20882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4309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08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0156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41484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5906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41484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691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5" name="camera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301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2552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880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2710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1704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6877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80479" y="548675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4308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27949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80479" y="548675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7296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B132-238E-45AE-BBFE-DBF3C23CD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Let’s practice all of our MUKTA + </a:t>
            </a:r>
            <a:r>
              <a:rPr lang="en-CA" dirty="0" err="1"/>
              <a:t>KANNA</a:t>
            </a:r>
            <a:r>
              <a:rPr lang="en-CA" dirty="0"/>
              <a:t> sounds…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B44A2-D186-42DD-BBB9-D4B3DE70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Remember – it’s very important to focus on your correct </a:t>
            </a:r>
            <a:r>
              <a:rPr lang="en-CA" dirty="0" err="1"/>
              <a:t>PRONOUNCIATION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515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14234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208652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50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283784"/>
              </p:ext>
            </p:extLst>
          </p:nvPr>
        </p:nvGraphicFramePr>
        <p:xfrm>
          <a:off x="275573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16816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04290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71074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66247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291764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58548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53721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04290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71074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66247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291764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58548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53721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16816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83600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66247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04290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71074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66247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291764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58548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53721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593173"/>
      </p:ext>
    </p:extLst>
  </p:cSld>
  <p:clrMapOvr>
    <a:masterClrMapping/>
  </p:clrMapOvr>
  <p:transition spd="slow">
    <p:cove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675733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688033"/>
      </p:ext>
    </p:extLst>
  </p:cSld>
  <p:clrMapOvr>
    <a:masterClrMapping/>
  </p:clrMapOvr>
  <p:transition spd="slow">
    <p:cove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194263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733307"/>
      </p:ext>
    </p:extLst>
  </p:cSld>
  <p:clrMapOvr>
    <a:masterClrMapping/>
  </p:clrMapOvr>
  <p:transition spd="slow">
    <p:cove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178D3-F2DB-42D7-B6F1-53A456467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600" y="121594"/>
            <a:ext cx="10058402" cy="1219200"/>
          </a:xfrm>
        </p:spPr>
        <p:txBody>
          <a:bodyPr/>
          <a:lstStyle/>
          <a:p>
            <a:r>
              <a:rPr lang="en-CA" dirty="0"/>
              <a:t>Now let’s put sounds together to make words.</a:t>
            </a:r>
          </a:p>
        </p:txBody>
      </p:sp>
      <p:pic>
        <p:nvPicPr>
          <p:cNvPr id="3" name="Online Media 2" title="Punjabi Lavan words ਲਾਂ  ਮਾਤਰਾ / learn laa Vowel">
            <a:hlinkClick r:id="" action="ppaction://media"/>
            <a:extLst>
              <a:ext uri="{FF2B5EF4-FFF2-40B4-BE49-F238E27FC236}">
                <a16:creationId xmlns:a16="http://schemas.microsoft.com/office/drawing/2014/main" id="{2D4F7518-9461-1D8E-FBA6-B35EB3223F7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19998" y="1172773"/>
            <a:ext cx="9847138" cy="556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1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2553</TotalTime>
  <Words>1117</Words>
  <Application>Microsoft Office PowerPoint</Application>
  <PresentationFormat>Widescreen</PresentationFormat>
  <Paragraphs>1041</Paragraphs>
  <Slides>45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GurbaniAkhar</vt:lpstr>
      <vt:lpstr>Segoe Print</vt:lpstr>
      <vt:lpstr>Wingdings</vt:lpstr>
      <vt:lpstr>Nature Illustration 16x9</vt:lpstr>
      <vt:lpstr>PowerPoint Presentation</vt:lpstr>
      <vt:lpstr>Title and Content Layout with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Today’s Lesson: Laav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practice all of our MUKTA + KANNA sounds…</vt:lpstr>
      <vt:lpstr>PowerPoint Presentation</vt:lpstr>
      <vt:lpstr>PowerPoint Presentation</vt:lpstr>
      <vt:lpstr>PowerPoint Presentation</vt:lpstr>
      <vt:lpstr>PowerPoint Presentation</vt:lpstr>
      <vt:lpstr>Now let’s put sounds together to make words.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</dc:title>
  <dc:creator>Gurmat Bibek</dc:creator>
  <cp:lastModifiedBy>Preetam Singh .</cp:lastModifiedBy>
  <cp:revision>41</cp:revision>
  <dcterms:created xsi:type="dcterms:W3CDTF">2022-01-12T04:26:16Z</dcterms:created>
  <dcterms:modified xsi:type="dcterms:W3CDTF">2025-05-17T17:28:35Z</dcterms:modified>
</cp:coreProperties>
</file>