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8" r:id="rId3"/>
    <p:sldId id="547" r:id="rId4"/>
    <p:sldId id="523" r:id="rId5"/>
    <p:sldId id="532" r:id="rId6"/>
    <p:sldId id="540" r:id="rId7"/>
    <p:sldId id="514" r:id="rId8"/>
    <p:sldId id="548" r:id="rId9"/>
    <p:sldId id="55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C940"/>
    <a:srgbClr val="FDFBA5"/>
    <a:srgbClr val="E6CFCA"/>
    <a:srgbClr val="E6E6E6"/>
    <a:srgbClr val="BD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4660"/>
  </p:normalViewPr>
  <p:slideViewPr>
    <p:cSldViewPr snapToGrid="0">
      <p:cViewPr varScale="1">
        <p:scale>
          <a:sx n="92" d="100"/>
          <a:sy n="92" d="100"/>
        </p:scale>
        <p:origin x="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5/17/2025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5/17/2025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5/17/2025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5/17/2025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2WX_iY_nYQ?start=102&amp;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9221" y="561143"/>
            <a:ext cx="6858002" cy="914400"/>
          </a:xfrm>
        </p:spPr>
        <p:txBody>
          <a:bodyPr/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Sikh Family Hub</a:t>
            </a:r>
          </a:p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Prem Ras Kids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E9104-1236-42DA-9EA3-96A89986FF1A}"/>
              </a:ext>
            </a:extLst>
          </p:cNvPr>
          <p:cNvSpPr/>
          <p:nvPr/>
        </p:nvSpPr>
        <p:spPr>
          <a:xfrm rot="1649159">
            <a:off x="-432213" y="4309597"/>
            <a:ext cx="10166464" cy="112541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62181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6DC02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MUHARNI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/>
                <a:solidFill>
                  <a:srgbClr val="6DC02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Dulaav</a:t>
            </a:r>
            <a:endParaRPr kumimoji="0" lang="en-US" sz="4800" b="1" i="0" u="none" strike="noStrike" kern="1200" cap="none" spc="0" normalizeH="0" baseline="0" noProof="0" dirty="0">
              <a:ln/>
              <a:solidFill>
                <a:srgbClr val="6DC025"/>
              </a:solidFill>
              <a:effectLst/>
              <a:uLnTx/>
              <a:uFillTx/>
              <a:latin typeface="Segoe Print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D97443-E717-4257-8B87-C4FBC29D5748}"/>
              </a:ext>
            </a:extLst>
          </p:cNvPr>
          <p:cNvSpPr/>
          <p:nvPr/>
        </p:nvSpPr>
        <p:spPr>
          <a:xfrm>
            <a:off x="154745" y="182880"/>
            <a:ext cx="11859064" cy="6355224"/>
          </a:xfrm>
          <a:prstGeom prst="rect">
            <a:avLst/>
          </a:prstGeom>
          <a:noFill/>
          <a:ln w="107950" cap="flat" cmpd="sng" algn="ctr">
            <a:solidFill>
              <a:srgbClr val="00B0F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8BBEF1"/>
              </a:solidFill>
              <a:effectLst/>
              <a:uLnTx/>
              <a:uFillTx/>
              <a:latin typeface="Segoe Prin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39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Title and Content Layout with List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Add </a:t>
            </a:r>
            <a:r>
              <a:t>your first </a:t>
            </a:r>
            <a:r>
              <a:rPr dirty="0"/>
              <a:t>bullet point here</a:t>
            </a:r>
          </a:p>
          <a:p>
            <a:r>
              <a:rPr dirty="0"/>
              <a:t>Add </a:t>
            </a:r>
            <a:r>
              <a:t>your second </a:t>
            </a:r>
            <a:r>
              <a:rPr dirty="0"/>
              <a:t>bullet point here</a:t>
            </a:r>
          </a:p>
          <a:p>
            <a:r>
              <a:rPr dirty="0"/>
              <a:t>Add your third bullet point here</a:t>
            </a:r>
          </a:p>
        </p:txBody>
      </p:sp>
      <p:pic>
        <p:nvPicPr>
          <p:cNvPr id="4" name="Video 6" title="Animated Clouds And Sun">
            <a:hlinkClick r:id="" action="ppaction://media"/>
            <a:extLst>
              <a:ext uri="{FF2B5EF4-FFF2-40B4-BE49-F238E27FC236}">
                <a16:creationId xmlns:a16="http://schemas.microsoft.com/office/drawing/2014/main" id="{112AE965-0C2A-4817-94D3-B9B9BE14AC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F3416E-8A5A-4BD1-89C2-4D4B748445C5}"/>
              </a:ext>
            </a:extLst>
          </p:cNvPr>
          <p:cNvSpPr/>
          <p:nvPr/>
        </p:nvSpPr>
        <p:spPr>
          <a:xfrm>
            <a:off x="-1015533" y="2360214"/>
            <a:ext cx="109766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rgbClr val="F3771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egoe Print"/>
                <a:ea typeface="+mn-ea"/>
                <a:cs typeface="+mn-cs"/>
              </a:rPr>
              <a:t>Muharni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F3771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egoe Print"/>
                <a:ea typeface="+mn-ea"/>
                <a:cs typeface="+mn-cs"/>
              </a:rPr>
              <a:t> Time!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001721-7F74-4ED7-8051-173C60A6B5B1}"/>
              </a:ext>
            </a:extLst>
          </p:cNvPr>
          <p:cNvSpPr txBox="1"/>
          <p:nvPr/>
        </p:nvSpPr>
        <p:spPr>
          <a:xfrm>
            <a:off x="3117714" y="3312847"/>
            <a:ext cx="61252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(Repeat 5 times)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6307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0D6F1936-A2FD-4576-86C4-9F6DC4E6C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150187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291764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83600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  <a:r>
              <a:rPr lang="en-CA" sz="4400" b="1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e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6209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e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684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sz="4400" b="1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latin typeface="GurbaniAkhar" panose="00000400000000000000" pitchFamily="2" charset="0"/>
              </a:rPr>
              <a:t>a</a:t>
            </a: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5459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6209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2548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ey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21149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27426" y="23665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AW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26424C-216D-451B-9035-CE1B333C6A04}"/>
              </a:ext>
            </a:extLst>
          </p:cNvPr>
          <p:cNvSpPr txBox="1">
            <a:spLocks/>
          </p:cNvSpPr>
          <p:nvPr/>
        </p:nvSpPr>
        <p:spPr>
          <a:xfrm>
            <a:off x="1329342" y="106376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1C0F7A-5627-472D-8883-CA9F8E74D3CE}"/>
              </a:ext>
            </a:extLst>
          </p:cNvPr>
          <p:cNvSpPr txBox="1">
            <a:spLocks/>
          </p:cNvSpPr>
          <p:nvPr/>
        </p:nvSpPr>
        <p:spPr>
          <a:xfrm>
            <a:off x="2196126" y="106376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F9D6164-8D10-4697-B05E-0AAABFAC55F2}"/>
              </a:ext>
            </a:extLst>
          </p:cNvPr>
          <p:cNvSpPr txBox="1">
            <a:spLocks/>
          </p:cNvSpPr>
          <p:nvPr/>
        </p:nvSpPr>
        <p:spPr>
          <a:xfrm>
            <a:off x="3103212" y="106376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0B803-3F5C-41B8-BDB7-33A63D1DF9C7}"/>
              </a:ext>
            </a:extLst>
          </p:cNvPr>
          <p:cNvSpPr txBox="1">
            <a:spLocks/>
          </p:cNvSpPr>
          <p:nvPr/>
        </p:nvSpPr>
        <p:spPr>
          <a:xfrm>
            <a:off x="4038435" y="105761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24762F4-AFEE-4E46-B7EA-B4FE612A6BB2}"/>
              </a:ext>
            </a:extLst>
          </p:cNvPr>
          <p:cNvSpPr txBox="1">
            <a:spLocks/>
          </p:cNvSpPr>
          <p:nvPr/>
        </p:nvSpPr>
        <p:spPr>
          <a:xfrm>
            <a:off x="491299" y="105625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457B1AD-6FAB-4469-AC74-ABA5FDCC5407}"/>
              </a:ext>
            </a:extLst>
          </p:cNvPr>
          <p:cNvSpPr txBox="1">
            <a:spLocks/>
          </p:cNvSpPr>
          <p:nvPr/>
        </p:nvSpPr>
        <p:spPr>
          <a:xfrm>
            <a:off x="6733468" y="106375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EF819EC-DC8F-41CF-8969-786737475ECA}"/>
              </a:ext>
            </a:extLst>
          </p:cNvPr>
          <p:cNvSpPr txBox="1">
            <a:spLocks/>
          </p:cNvSpPr>
          <p:nvPr/>
        </p:nvSpPr>
        <p:spPr>
          <a:xfrm>
            <a:off x="7629872" y="105470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AABDBF1-D289-43A3-9CF7-050C09289299}"/>
              </a:ext>
            </a:extLst>
          </p:cNvPr>
          <p:cNvSpPr txBox="1">
            <a:spLocks/>
          </p:cNvSpPr>
          <p:nvPr/>
        </p:nvSpPr>
        <p:spPr>
          <a:xfrm>
            <a:off x="8509406" y="106908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EC3F34A-B323-4E5F-A093-C17403F29888}"/>
              </a:ext>
            </a:extLst>
          </p:cNvPr>
          <p:cNvSpPr txBox="1">
            <a:spLocks/>
          </p:cNvSpPr>
          <p:nvPr/>
        </p:nvSpPr>
        <p:spPr>
          <a:xfrm>
            <a:off x="5836422" y="106832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35ED4DA-61B2-4663-A891-06415F1DC7AF}"/>
              </a:ext>
            </a:extLst>
          </p:cNvPr>
          <p:cNvSpPr txBox="1">
            <a:spLocks/>
          </p:cNvSpPr>
          <p:nvPr/>
        </p:nvSpPr>
        <p:spPr>
          <a:xfrm>
            <a:off x="4943684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379F24E-8EB7-4207-B59E-2F5328897F7C}"/>
              </a:ext>
            </a:extLst>
          </p:cNvPr>
          <p:cNvSpPr txBox="1">
            <a:spLocks/>
          </p:cNvSpPr>
          <p:nvPr/>
        </p:nvSpPr>
        <p:spPr>
          <a:xfrm>
            <a:off x="9411312" y="101316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0031D97-30AD-4E7D-8B3E-BD1FE3F54209}"/>
              </a:ext>
            </a:extLst>
          </p:cNvPr>
          <p:cNvSpPr txBox="1">
            <a:spLocks/>
          </p:cNvSpPr>
          <p:nvPr/>
        </p:nvSpPr>
        <p:spPr>
          <a:xfrm>
            <a:off x="10239952" y="107589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sW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EBC73D3-E428-4DCE-93E9-AFEB02E599F5}"/>
              </a:ext>
            </a:extLst>
          </p:cNvPr>
          <p:cNvSpPr txBox="1">
            <a:spLocks/>
          </p:cNvSpPr>
          <p:nvPr/>
        </p:nvSpPr>
        <p:spPr>
          <a:xfrm>
            <a:off x="1316816" y="187795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98E2F20-0008-42C8-896C-2AE593FEA133}"/>
              </a:ext>
            </a:extLst>
          </p:cNvPr>
          <p:cNvSpPr txBox="1">
            <a:spLocks/>
          </p:cNvSpPr>
          <p:nvPr/>
        </p:nvSpPr>
        <p:spPr>
          <a:xfrm>
            <a:off x="2183600" y="187795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ih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81029D4-BFBC-4650-9DD6-AE13D2A5C7D7}"/>
              </a:ext>
            </a:extLst>
          </p:cNvPr>
          <p:cNvSpPr txBox="1">
            <a:spLocks/>
          </p:cNvSpPr>
          <p:nvPr/>
        </p:nvSpPr>
        <p:spPr>
          <a:xfrm>
            <a:off x="3090686" y="187795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2BD8711-DDC3-4059-8CE5-F1A025AA0648}"/>
              </a:ext>
            </a:extLst>
          </p:cNvPr>
          <p:cNvSpPr txBox="1">
            <a:spLocks/>
          </p:cNvSpPr>
          <p:nvPr/>
        </p:nvSpPr>
        <p:spPr>
          <a:xfrm>
            <a:off x="4025909" y="187180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0892309-E5D5-4258-A3AE-864C62A5B13F}"/>
              </a:ext>
            </a:extLst>
          </p:cNvPr>
          <p:cNvSpPr txBox="1">
            <a:spLocks/>
          </p:cNvSpPr>
          <p:nvPr/>
        </p:nvSpPr>
        <p:spPr>
          <a:xfrm>
            <a:off x="478773" y="187044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713594D-2998-4367-B12F-906C688270C9}"/>
              </a:ext>
            </a:extLst>
          </p:cNvPr>
          <p:cNvSpPr txBox="1">
            <a:spLocks/>
          </p:cNvSpPr>
          <p:nvPr/>
        </p:nvSpPr>
        <p:spPr>
          <a:xfrm>
            <a:off x="6720942" y="187794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796AC94D-4E7E-47C9-9C0E-2B4C5661EBDD}"/>
              </a:ext>
            </a:extLst>
          </p:cNvPr>
          <p:cNvSpPr txBox="1">
            <a:spLocks/>
          </p:cNvSpPr>
          <p:nvPr/>
        </p:nvSpPr>
        <p:spPr>
          <a:xfrm>
            <a:off x="7617346" y="186889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CCF735A0-67E8-404C-811C-091612DE54F3}"/>
              </a:ext>
            </a:extLst>
          </p:cNvPr>
          <p:cNvSpPr txBox="1">
            <a:spLocks/>
          </p:cNvSpPr>
          <p:nvPr/>
        </p:nvSpPr>
        <p:spPr>
          <a:xfrm>
            <a:off x="8496880" y="185822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9B061824-B666-415E-8C87-B9C88CE2FD89}"/>
              </a:ext>
            </a:extLst>
          </p:cNvPr>
          <p:cNvSpPr txBox="1">
            <a:spLocks/>
          </p:cNvSpPr>
          <p:nvPr/>
        </p:nvSpPr>
        <p:spPr>
          <a:xfrm>
            <a:off x="5823896" y="188251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860645BC-32D5-4200-9B17-D191A29C2DEE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52F0C41-A72A-4001-BF02-ED23825562C2}"/>
              </a:ext>
            </a:extLst>
          </p:cNvPr>
          <p:cNvSpPr txBox="1">
            <a:spLocks/>
          </p:cNvSpPr>
          <p:nvPr/>
        </p:nvSpPr>
        <p:spPr>
          <a:xfrm>
            <a:off x="9398786" y="182735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0F7414F-C0FB-4EA2-8C96-14393DCCFCF6}"/>
              </a:ext>
            </a:extLst>
          </p:cNvPr>
          <p:cNvSpPr txBox="1">
            <a:spLocks/>
          </p:cNvSpPr>
          <p:nvPr/>
        </p:nvSpPr>
        <p:spPr>
          <a:xfrm>
            <a:off x="10227426" y="186503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hW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93DC311-7AFB-4FE5-B389-631EF514B734}"/>
              </a:ext>
            </a:extLst>
          </p:cNvPr>
          <p:cNvSpPr txBox="1">
            <a:spLocks/>
          </p:cNvSpPr>
          <p:nvPr/>
        </p:nvSpPr>
        <p:spPr>
          <a:xfrm>
            <a:off x="1329342" y="269214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9F21588-DA9D-4FF1-80D3-30A40E846A12}"/>
              </a:ext>
            </a:extLst>
          </p:cNvPr>
          <p:cNvSpPr txBox="1">
            <a:spLocks/>
          </p:cNvSpPr>
          <p:nvPr/>
        </p:nvSpPr>
        <p:spPr>
          <a:xfrm>
            <a:off x="2196126" y="269214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A57E8C05-D8AD-4B33-BFED-704A19A9AFB1}"/>
              </a:ext>
            </a:extLst>
          </p:cNvPr>
          <p:cNvSpPr txBox="1">
            <a:spLocks/>
          </p:cNvSpPr>
          <p:nvPr/>
        </p:nvSpPr>
        <p:spPr>
          <a:xfrm>
            <a:off x="3103212" y="269214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EDAAE72-960D-4693-BA80-A830444DEE9F}"/>
              </a:ext>
            </a:extLst>
          </p:cNvPr>
          <p:cNvSpPr txBox="1">
            <a:spLocks/>
          </p:cNvSpPr>
          <p:nvPr/>
        </p:nvSpPr>
        <p:spPr>
          <a:xfrm>
            <a:off x="4038435" y="268599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64E61276-ED60-4100-BF25-B57B1A901EC4}"/>
              </a:ext>
            </a:extLst>
          </p:cNvPr>
          <p:cNvSpPr txBox="1">
            <a:spLocks/>
          </p:cNvSpPr>
          <p:nvPr/>
        </p:nvSpPr>
        <p:spPr>
          <a:xfrm>
            <a:off x="491299" y="268463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9300667-8C0D-4E2E-A999-A69B69B77F32}"/>
              </a:ext>
            </a:extLst>
          </p:cNvPr>
          <p:cNvSpPr txBox="1">
            <a:spLocks/>
          </p:cNvSpPr>
          <p:nvPr/>
        </p:nvSpPr>
        <p:spPr>
          <a:xfrm>
            <a:off x="6733468" y="269213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91B6388-481A-426A-873C-8F7072831728}"/>
              </a:ext>
            </a:extLst>
          </p:cNvPr>
          <p:cNvSpPr txBox="1">
            <a:spLocks/>
          </p:cNvSpPr>
          <p:nvPr/>
        </p:nvSpPr>
        <p:spPr>
          <a:xfrm>
            <a:off x="7629872" y="268308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36D381D-BF6A-4355-8ECF-BED7E111F766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EE50E9B-9B30-4D9E-BA21-154973BBB396}"/>
              </a:ext>
            </a:extLst>
          </p:cNvPr>
          <p:cNvSpPr txBox="1">
            <a:spLocks/>
          </p:cNvSpPr>
          <p:nvPr/>
        </p:nvSpPr>
        <p:spPr>
          <a:xfrm>
            <a:off x="5836422" y="269670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5E4B1527-ECD5-4E97-B02C-2767273B9438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479A6E8-A3D9-4C6F-A3CD-2EF18C8F9912}"/>
              </a:ext>
            </a:extLst>
          </p:cNvPr>
          <p:cNvSpPr txBox="1">
            <a:spLocks/>
          </p:cNvSpPr>
          <p:nvPr/>
        </p:nvSpPr>
        <p:spPr>
          <a:xfrm>
            <a:off x="9411312" y="264154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245724B-CAD8-4484-8EFF-76BEDAD75DDE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9760390-2460-4C8C-BE18-72DC3ABC2D70}"/>
              </a:ext>
            </a:extLst>
          </p:cNvPr>
          <p:cNvSpPr txBox="1">
            <a:spLocks/>
          </p:cNvSpPr>
          <p:nvPr/>
        </p:nvSpPr>
        <p:spPr>
          <a:xfrm>
            <a:off x="1329342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CE715EA-2450-47B5-A76A-FED2287D9FB1}"/>
              </a:ext>
            </a:extLst>
          </p:cNvPr>
          <p:cNvSpPr txBox="1">
            <a:spLocks/>
          </p:cNvSpPr>
          <p:nvPr/>
        </p:nvSpPr>
        <p:spPr>
          <a:xfrm>
            <a:off x="2196126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iK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DBA32BAE-AFC7-47A3-9ABA-CE98F714CC62}"/>
              </a:ext>
            </a:extLst>
          </p:cNvPr>
          <p:cNvSpPr txBox="1">
            <a:spLocks/>
          </p:cNvSpPr>
          <p:nvPr/>
        </p:nvSpPr>
        <p:spPr>
          <a:xfrm>
            <a:off x="3103212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92C8E846-0812-49F7-96EB-1DBC1A1A5247}"/>
              </a:ext>
            </a:extLst>
          </p:cNvPr>
          <p:cNvSpPr txBox="1">
            <a:spLocks/>
          </p:cNvSpPr>
          <p:nvPr/>
        </p:nvSpPr>
        <p:spPr>
          <a:xfrm>
            <a:off x="4038435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1F33596D-A847-4857-9814-A49C5EBABFC7}"/>
              </a:ext>
            </a:extLst>
          </p:cNvPr>
          <p:cNvSpPr txBox="1">
            <a:spLocks/>
          </p:cNvSpPr>
          <p:nvPr/>
        </p:nvSpPr>
        <p:spPr>
          <a:xfrm>
            <a:off x="491299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479516C0-D3D7-446B-A0D9-B8D1ED246F66}"/>
              </a:ext>
            </a:extLst>
          </p:cNvPr>
          <p:cNvSpPr txBox="1">
            <a:spLocks/>
          </p:cNvSpPr>
          <p:nvPr/>
        </p:nvSpPr>
        <p:spPr>
          <a:xfrm>
            <a:off x="6733468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C6FA34CC-41C1-4E5A-A662-40CAF6B3F96A}"/>
              </a:ext>
            </a:extLst>
          </p:cNvPr>
          <p:cNvSpPr txBox="1">
            <a:spLocks/>
          </p:cNvSpPr>
          <p:nvPr/>
        </p:nvSpPr>
        <p:spPr>
          <a:xfrm>
            <a:off x="7629872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AFCAB88C-9D52-439F-85EC-2909F2840E38}"/>
              </a:ext>
            </a:extLst>
          </p:cNvPr>
          <p:cNvSpPr txBox="1">
            <a:spLocks/>
          </p:cNvSpPr>
          <p:nvPr/>
        </p:nvSpPr>
        <p:spPr>
          <a:xfrm>
            <a:off x="8509406" y="34991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5D994B55-BCCA-4F60-BBDF-A639E0C47526}"/>
              </a:ext>
            </a:extLst>
          </p:cNvPr>
          <p:cNvSpPr txBox="1">
            <a:spLocks/>
          </p:cNvSpPr>
          <p:nvPr/>
        </p:nvSpPr>
        <p:spPr>
          <a:xfrm>
            <a:off x="5836422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65750F1A-B19F-495A-9BF1-5CB19554FB8D}"/>
              </a:ext>
            </a:extLst>
          </p:cNvPr>
          <p:cNvSpPr txBox="1">
            <a:spLocks/>
          </p:cNvSpPr>
          <p:nvPr/>
        </p:nvSpPr>
        <p:spPr>
          <a:xfrm>
            <a:off x="4943684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F558CF0C-F14B-45C8-B3C6-1693AEB9F75F}"/>
              </a:ext>
            </a:extLst>
          </p:cNvPr>
          <p:cNvSpPr txBox="1">
            <a:spLocks/>
          </p:cNvSpPr>
          <p:nvPr/>
        </p:nvSpPr>
        <p:spPr>
          <a:xfrm>
            <a:off x="9411312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1A8F02E8-F469-42A9-9EE3-E64F08E82A1F}"/>
              </a:ext>
            </a:extLst>
          </p:cNvPr>
          <p:cNvSpPr txBox="1">
            <a:spLocks/>
          </p:cNvSpPr>
          <p:nvPr/>
        </p:nvSpPr>
        <p:spPr>
          <a:xfrm>
            <a:off x="10239952" y="35059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KW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16BE8A3-EB9B-4DA4-AED5-54A23EDF5AEB}"/>
              </a:ext>
            </a:extLst>
          </p:cNvPr>
          <p:cNvSpPr txBox="1">
            <a:spLocks/>
          </p:cNvSpPr>
          <p:nvPr/>
        </p:nvSpPr>
        <p:spPr>
          <a:xfrm>
            <a:off x="1316816" y="433305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E7C34884-BDE8-4A65-BE3E-B0E8BBF217DA}"/>
              </a:ext>
            </a:extLst>
          </p:cNvPr>
          <p:cNvSpPr txBox="1">
            <a:spLocks/>
          </p:cNvSpPr>
          <p:nvPr/>
        </p:nvSpPr>
        <p:spPr>
          <a:xfrm>
            <a:off x="2183600" y="433305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4E1D76BD-A920-4493-B953-B9603CD2B4A2}"/>
              </a:ext>
            </a:extLst>
          </p:cNvPr>
          <p:cNvSpPr txBox="1">
            <a:spLocks/>
          </p:cNvSpPr>
          <p:nvPr/>
        </p:nvSpPr>
        <p:spPr>
          <a:xfrm>
            <a:off x="3090686" y="433304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6DE60E7E-69F2-4A63-8B51-937787B9EE42}"/>
              </a:ext>
            </a:extLst>
          </p:cNvPr>
          <p:cNvSpPr txBox="1">
            <a:spLocks/>
          </p:cNvSpPr>
          <p:nvPr/>
        </p:nvSpPr>
        <p:spPr>
          <a:xfrm>
            <a:off x="4025909" y="432689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464D381-DB6D-4613-94F5-B6F50B2D569C}"/>
              </a:ext>
            </a:extLst>
          </p:cNvPr>
          <p:cNvSpPr txBox="1">
            <a:spLocks/>
          </p:cNvSpPr>
          <p:nvPr/>
        </p:nvSpPr>
        <p:spPr>
          <a:xfrm>
            <a:off x="478773" y="432554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9DD83BC1-78A0-4476-8548-F086905A459A}"/>
              </a:ext>
            </a:extLst>
          </p:cNvPr>
          <p:cNvSpPr txBox="1">
            <a:spLocks/>
          </p:cNvSpPr>
          <p:nvPr/>
        </p:nvSpPr>
        <p:spPr>
          <a:xfrm>
            <a:off x="6720942" y="433304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9C8572EB-EAB3-4ACF-A0E1-3553DE739DA6}"/>
              </a:ext>
            </a:extLst>
          </p:cNvPr>
          <p:cNvSpPr txBox="1">
            <a:spLocks/>
          </p:cNvSpPr>
          <p:nvPr/>
        </p:nvSpPr>
        <p:spPr>
          <a:xfrm>
            <a:off x="7617346" y="432399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8A690AD-1E22-4277-9371-32415CFE5049}"/>
              </a:ext>
            </a:extLst>
          </p:cNvPr>
          <p:cNvSpPr txBox="1">
            <a:spLocks/>
          </p:cNvSpPr>
          <p:nvPr/>
        </p:nvSpPr>
        <p:spPr>
          <a:xfrm>
            <a:off x="8496880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FD837548-8112-410E-B899-6463FCFCEF5D}"/>
              </a:ext>
            </a:extLst>
          </p:cNvPr>
          <p:cNvSpPr txBox="1">
            <a:spLocks/>
          </p:cNvSpPr>
          <p:nvPr/>
        </p:nvSpPr>
        <p:spPr>
          <a:xfrm>
            <a:off x="5823896" y="433760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B33FF849-7A1F-442C-A84D-069BEEA33892}"/>
              </a:ext>
            </a:extLst>
          </p:cNvPr>
          <p:cNvSpPr txBox="1">
            <a:spLocks/>
          </p:cNvSpPr>
          <p:nvPr/>
        </p:nvSpPr>
        <p:spPr>
          <a:xfrm>
            <a:off x="4931158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169059FF-2093-407B-B67B-1A3F74C84707}"/>
              </a:ext>
            </a:extLst>
          </p:cNvPr>
          <p:cNvSpPr txBox="1">
            <a:spLocks/>
          </p:cNvSpPr>
          <p:nvPr/>
        </p:nvSpPr>
        <p:spPr>
          <a:xfrm>
            <a:off x="9398786" y="428244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451C5BF-DBCB-408C-A7CC-A72C75C913D8}"/>
              </a:ext>
            </a:extLst>
          </p:cNvPr>
          <p:cNvSpPr txBox="1">
            <a:spLocks/>
          </p:cNvSpPr>
          <p:nvPr/>
        </p:nvSpPr>
        <p:spPr>
          <a:xfrm>
            <a:off x="10227426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FF26327F-5F62-4DF6-BECB-A323E48D6108}"/>
              </a:ext>
            </a:extLst>
          </p:cNvPr>
          <p:cNvSpPr txBox="1">
            <a:spLocks/>
          </p:cNvSpPr>
          <p:nvPr/>
        </p:nvSpPr>
        <p:spPr>
          <a:xfrm>
            <a:off x="1291764" y="51848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AA14075D-BB63-4301-9B24-208AA7F0C494}"/>
              </a:ext>
            </a:extLst>
          </p:cNvPr>
          <p:cNvSpPr txBox="1">
            <a:spLocks/>
          </p:cNvSpPr>
          <p:nvPr/>
        </p:nvSpPr>
        <p:spPr>
          <a:xfrm>
            <a:off x="2158548" y="51848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iG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38ADBB62-EFCB-46D6-A1BE-D68D8F880AB1}"/>
              </a:ext>
            </a:extLst>
          </p:cNvPr>
          <p:cNvSpPr txBox="1">
            <a:spLocks/>
          </p:cNvSpPr>
          <p:nvPr/>
        </p:nvSpPr>
        <p:spPr>
          <a:xfrm>
            <a:off x="3065634" y="51848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5E818101-0A02-4DB4-8471-118E15C16932}"/>
              </a:ext>
            </a:extLst>
          </p:cNvPr>
          <p:cNvSpPr txBox="1">
            <a:spLocks/>
          </p:cNvSpPr>
          <p:nvPr/>
        </p:nvSpPr>
        <p:spPr>
          <a:xfrm>
            <a:off x="4000857" y="51786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7CDA8945-1F18-4E58-A272-6C265F035F89}"/>
              </a:ext>
            </a:extLst>
          </p:cNvPr>
          <p:cNvSpPr txBox="1">
            <a:spLocks/>
          </p:cNvSpPr>
          <p:nvPr/>
        </p:nvSpPr>
        <p:spPr>
          <a:xfrm>
            <a:off x="453721" y="51773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601250F7-C43E-47BD-AF7A-F29814820E8B}"/>
              </a:ext>
            </a:extLst>
          </p:cNvPr>
          <p:cNvSpPr txBox="1">
            <a:spLocks/>
          </p:cNvSpPr>
          <p:nvPr/>
        </p:nvSpPr>
        <p:spPr>
          <a:xfrm>
            <a:off x="6695890" y="51848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DA32E0E9-4EA3-432D-8FFD-352D273AA6DF}"/>
              </a:ext>
            </a:extLst>
          </p:cNvPr>
          <p:cNvSpPr txBox="1">
            <a:spLocks/>
          </p:cNvSpPr>
          <p:nvPr/>
        </p:nvSpPr>
        <p:spPr>
          <a:xfrm>
            <a:off x="7592294" y="51757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EF89569-A667-4B08-A227-A9C4B4C04A4C}"/>
              </a:ext>
            </a:extLst>
          </p:cNvPr>
          <p:cNvSpPr txBox="1">
            <a:spLocks/>
          </p:cNvSpPr>
          <p:nvPr/>
        </p:nvSpPr>
        <p:spPr>
          <a:xfrm>
            <a:off x="8471828" y="516508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10D05DD6-8948-4C20-9B27-B522C73B4D48}"/>
              </a:ext>
            </a:extLst>
          </p:cNvPr>
          <p:cNvSpPr txBox="1">
            <a:spLocks/>
          </p:cNvSpPr>
          <p:nvPr/>
        </p:nvSpPr>
        <p:spPr>
          <a:xfrm>
            <a:off x="5798844" y="51893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0C7E5AC7-0E0E-46EC-AFE2-F1F73265E2C0}"/>
              </a:ext>
            </a:extLst>
          </p:cNvPr>
          <p:cNvSpPr txBox="1">
            <a:spLocks/>
          </p:cNvSpPr>
          <p:nvPr/>
        </p:nvSpPr>
        <p:spPr>
          <a:xfrm>
            <a:off x="4906106" y="515070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42CBBC9-892B-45B5-B0DD-311FD6AE79A9}"/>
              </a:ext>
            </a:extLst>
          </p:cNvPr>
          <p:cNvSpPr txBox="1">
            <a:spLocks/>
          </p:cNvSpPr>
          <p:nvPr/>
        </p:nvSpPr>
        <p:spPr>
          <a:xfrm>
            <a:off x="9373734" y="51342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90019AC6-9611-4BEA-ABC9-90777074AFF9}"/>
              </a:ext>
            </a:extLst>
          </p:cNvPr>
          <p:cNvSpPr txBox="1">
            <a:spLocks/>
          </p:cNvSpPr>
          <p:nvPr/>
        </p:nvSpPr>
        <p:spPr>
          <a:xfrm>
            <a:off x="10202374" y="51718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GW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B2731F3-38C3-4B5F-960C-B51A39A0B189}"/>
              </a:ext>
            </a:extLst>
          </p:cNvPr>
          <p:cNvSpPr txBox="1">
            <a:spLocks/>
          </p:cNvSpPr>
          <p:nvPr/>
        </p:nvSpPr>
        <p:spPr>
          <a:xfrm>
            <a:off x="1304290" y="591132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C3046F4E-5A40-4C4C-9B38-C7C4D03714CA}"/>
              </a:ext>
            </a:extLst>
          </p:cNvPr>
          <p:cNvSpPr txBox="1">
            <a:spLocks/>
          </p:cNvSpPr>
          <p:nvPr/>
        </p:nvSpPr>
        <p:spPr>
          <a:xfrm>
            <a:off x="2171074" y="591132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24501546-9FD9-4A64-AF24-20F5CB57D86F}"/>
              </a:ext>
            </a:extLst>
          </p:cNvPr>
          <p:cNvSpPr txBox="1">
            <a:spLocks/>
          </p:cNvSpPr>
          <p:nvPr/>
        </p:nvSpPr>
        <p:spPr>
          <a:xfrm>
            <a:off x="3078160" y="591132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E2435145-AF7E-423D-A813-E329A63E8BFB}"/>
              </a:ext>
            </a:extLst>
          </p:cNvPr>
          <p:cNvSpPr txBox="1">
            <a:spLocks/>
          </p:cNvSpPr>
          <p:nvPr/>
        </p:nvSpPr>
        <p:spPr>
          <a:xfrm>
            <a:off x="4013383" y="590517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69BD20B4-AFA9-4406-9C08-7F7C81F414DF}"/>
              </a:ext>
            </a:extLst>
          </p:cNvPr>
          <p:cNvSpPr txBox="1">
            <a:spLocks/>
          </p:cNvSpPr>
          <p:nvPr/>
        </p:nvSpPr>
        <p:spPr>
          <a:xfrm>
            <a:off x="466247" y="590381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	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06D8729C-4287-422B-98DF-7E6886CBB03D}"/>
              </a:ext>
            </a:extLst>
          </p:cNvPr>
          <p:cNvSpPr txBox="1">
            <a:spLocks/>
          </p:cNvSpPr>
          <p:nvPr/>
        </p:nvSpPr>
        <p:spPr>
          <a:xfrm>
            <a:off x="6708416" y="591132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7EB9D25C-9B10-401E-BD89-8448F5056054}"/>
              </a:ext>
            </a:extLst>
          </p:cNvPr>
          <p:cNvSpPr txBox="1">
            <a:spLocks/>
          </p:cNvSpPr>
          <p:nvPr/>
        </p:nvSpPr>
        <p:spPr>
          <a:xfrm>
            <a:off x="7604820" y="590226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E2477CB0-3C04-41BA-B1A8-B82D38C50C82}"/>
              </a:ext>
            </a:extLst>
          </p:cNvPr>
          <p:cNvSpPr txBox="1">
            <a:spLocks/>
          </p:cNvSpPr>
          <p:nvPr/>
        </p:nvSpPr>
        <p:spPr>
          <a:xfrm>
            <a:off x="8484354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039BFC18-3B95-40D5-879B-3DB0D92362EC}"/>
              </a:ext>
            </a:extLst>
          </p:cNvPr>
          <p:cNvSpPr txBox="1">
            <a:spLocks/>
          </p:cNvSpPr>
          <p:nvPr/>
        </p:nvSpPr>
        <p:spPr>
          <a:xfrm>
            <a:off x="5811370" y="591588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ACCC31E9-0FF4-464D-8C05-916919067788}"/>
              </a:ext>
            </a:extLst>
          </p:cNvPr>
          <p:cNvSpPr txBox="1">
            <a:spLocks/>
          </p:cNvSpPr>
          <p:nvPr/>
        </p:nvSpPr>
        <p:spPr>
          <a:xfrm>
            <a:off x="4918632" y="58772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721C4618-DF05-43B9-A2C2-AEABDED80300}"/>
              </a:ext>
            </a:extLst>
          </p:cNvPr>
          <p:cNvSpPr txBox="1">
            <a:spLocks/>
          </p:cNvSpPr>
          <p:nvPr/>
        </p:nvSpPr>
        <p:spPr>
          <a:xfrm>
            <a:off x="9386260" y="586072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BBD1B461-6982-43E4-ACC5-083731E872C3}"/>
              </a:ext>
            </a:extLst>
          </p:cNvPr>
          <p:cNvSpPr txBox="1">
            <a:spLocks/>
          </p:cNvSpPr>
          <p:nvPr/>
        </p:nvSpPr>
        <p:spPr>
          <a:xfrm>
            <a:off x="10214900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3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B9C7C7AE-3F23-4634-8293-539A3C096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386111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41868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208652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iC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15738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50961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503825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45994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42398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21932" y="21731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48948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56210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23838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52478" y="22412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CW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817E048-FD09-40ED-9F76-32549D3E0480}"/>
              </a:ext>
            </a:extLst>
          </p:cNvPr>
          <p:cNvSpPr txBox="1">
            <a:spLocks/>
          </p:cNvSpPr>
          <p:nvPr/>
        </p:nvSpPr>
        <p:spPr>
          <a:xfrm>
            <a:off x="1329342" y="102618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9AF36E7-F213-4F38-84F4-EC41EF9019A6}"/>
              </a:ext>
            </a:extLst>
          </p:cNvPr>
          <p:cNvSpPr txBox="1">
            <a:spLocks/>
          </p:cNvSpPr>
          <p:nvPr/>
        </p:nvSpPr>
        <p:spPr>
          <a:xfrm>
            <a:off x="2196126" y="102618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79D83A9-6729-4AD2-AB07-24ED595CD1CE}"/>
              </a:ext>
            </a:extLst>
          </p:cNvPr>
          <p:cNvSpPr txBox="1">
            <a:spLocks/>
          </p:cNvSpPr>
          <p:nvPr/>
        </p:nvSpPr>
        <p:spPr>
          <a:xfrm>
            <a:off x="3103212" y="102618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A8BBF57-5D64-4149-ABB2-27678A800DB8}"/>
              </a:ext>
            </a:extLst>
          </p:cNvPr>
          <p:cNvSpPr txBox="1">
            <a:spLocks/>
          </p:cNvSpPr>
          <p:nvPr/>
        </p:nvSpPr>
        <p:spPr>
          <a:xfrm>
            <a:off x="4038435" y="102003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E1B8C26-37A9-4A1D-B080-E92BD625C0C6}"/>
              </a:ext>
            </a:extLst>
          </p:cNvPr>
          <p:cNvSpPr txBox="1">
            <a:spLocks/>
          </p:cNvSpPr>
          <p:nvPr/>
        </p:nvSpPr>
        <p:spPr>
          <a:xfrm>
            <a:off x="491299" y="101867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183EB2C-EE1D-4E87-8B04-14FC44C566FC}"/>
              </a:ext>
            </a:extLst>
          </p:cNvPr>
          <p:cNvSpPr txBox="1">
            <a:spLocks/>
          </p:cNvSpPr>
          <p:nvPr/>
        </p:nvSpPr>
        <p:spPr>
          <a:xfrm>
            <a:off x="6733468" y="102618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98820F2-8D60-4959-8BF7-44BCBC670DF4}"/>
              </a:ext>
            </a:extLst>
          </p:cNvPr>
          <p:cNvSpPr txBox="1">
            <a:spLocks/>
          </p:cNvSpPr>
          <p:nvPr/>
        </p:nvSpPr>
        <p:spPr>
          <a:xfrm>
            <a:off x="7629872" y="101712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AA4F0B9-0810-4441-B544-4E604D9BD650}"/>
              </a:ext>
            </a:extLst>
          </p:cNvPr>
          <p:cNvSpPr txBox="1">
            <a:spLocks/>
          </p:cNvSpPr>
          <p:nvPr/>
        </p:nvSpPr>
        <p:spPr>
          <a:xfrm>
            <a:off x="8509406" y="99392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C553E48-3C03-4E94-BA16-5940168AFA02}"/>
              </a:ext>
            </a:extLst>
          </p:cNvPr>
          <p:cNvSpPr txBox="1">
            <a:spLocks/>
          </p:cNvSpPr>
          <p:nvPr/>
        </p:nvSpPr>
        <p:spPr>
          <a:xfrm>
            <a:off x="5836422" y="103074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1A9FD54-B503-4CB8-ADC4-A6D012D39528}"/>
              </a:ext>
            </a:extLst>
          </p:cNvPr>
          <p:cNvSpPr txBox="1">
            <a:spLocks/>
          </p:cNvSpPr>
          <p:nvPr/>
        </p:nvSpPr>
        <p:spPr>
          <a:xfrm>
            <a:off x="4943684" y="101712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619D158-83BB-4F3A-84C3-ECA7C01C40DC}"/>
              </a:ext>
            </a:extLst>
          </p:cNvPr>
          <p:cNvSpPr txBox="1">
            <a:spLocks/>
          </p:cNvSpPr>
          <p:nvPr/>
        </p:nvSpPr>
        <p:spPr>
          <a:xfrm>
            <a:off x="9411312" y="97558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2498069-29E3-4C41-BAEB-9C84FA5DDA11}"/>
              </a:ext>
            </a:extLst>
          </p:cNvPr>
          <p:cNvSpPr txBox="1">
            <a:spLocks/>
          </p:cNvSpPr>
          <p:nvPr/>
        </p:nvSpPr>
        <p:spPr>
          <a:xfrm>
            <a:off x="10239952" y="100073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46524E2-ECA6-4F82-8AE2-14508721DBD7}"/>
              </a:ext>
            </a:extLst>
          </p:cNvPr>
          <p:cNvSpPr txBox="1">
            <a:spLocks/>
          </p:cNvSpPr>
          <p:nvPr/>
        </p:nvSpPr>
        <p:spPr>
          <a:xfrm>
            <a:off x="1316816" y="185290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4AE1FF6-3D26-4934-84FF-D3C72EE67864}"/>
              </a:ext>
            </a:extLst>
          </p:cNvPr>
          <p:cNvSpPr txBox="1">
            <a:spLocks/>
          </p:cNvSpPr>
          <p:nvPr/>
        </p:nvSpPr>
        <p:spPr>
          <a:xfrm>
            <a:off x="2183600" y="185290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iJ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C09AE92-9518-4FE0-9FF4-6CCEA37E8D42}"/>
              </a:ext>
            </a:extLst>
          </p:cNvPr>
          <p:cNvSpPr txBox="1">
            <a:spLocks/>
          </p:cNvSpPr>
          <p:nvPr/>
        </p:nvSpPr>
        <p:spPr>
          <a:xfrm>
            <a:off x="3090686" y="185290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F3B71FAD-85E4-4606-9689-A741AF4358F2}"/>
              </a:ext>
            </a:extLst>
          </p:cNvPr>
          <p:cNvSpPr txBox="1">
            <a:spLocks/>
          </p:cNvSpPr>
          <p:nvPr/>
        </p:nvSpPr>
        <p:spPr>
          <a:xfrm>
            <a:off x="4025909" y="184674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B3C4961-8166-4B62-8190-04F43C192600}"/>
              </a:ext>
            </a:extLst>
          </p:cNvPr>
          <p:cNvSpPr txBox="1">
            <a:spLocks/>
          </p:cNvSpPr>
          <p:nvPr/>
        </p:nvSpPr>
        <p:spPr>
          <a:xfrm>
            <a:off x="478773" y="184539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5C78B42-24FE-4584-A479-7C1A050E6CA4}"/>
              </a:ext>
            </a:extLst>
          </p:cNvPr>
          <p:cNvSpPr txBox="1">
            <a:spLocks/>
          </p:cNvSpPr>
          <p:nvPr/>
        </p:nvSpPr>
        <p:spPr>
          <a:xfrm>
            <a:off x="6720942" y="185289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0F88C2F6-7042-4226-83BC-EFC619414727}"/>
              </a:ext>
            </a:extLst>
          </p:cNvPr>
          <p:cNvSpPr txBox="1">
            <a:spLocks/>
          </p:cNvSpPr>
          <p:nvPr/>
        </p:nvSpPr>
        <p:spPr>
          <a:xfrm>
            <a:off x="7617346" y="184384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D077B60-87D3-4E65-A141-4267234CD82D}"/>
              </a:ext>
            </a:extLst>
          </p:cNvPr>
          <p:cNvSpPr txBox="1">
            <a:spLocks/>
          </p:cNvSpPr>
          <p:nvPr/>
        </p:nvSpPr>
        <p:spPr>
          <a:xfrm>
            <a:off x="8496880" y="182064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F87164D-D99A-445B-AE94-4443857EE15D}"/>
              </a:ext>
            </a:extLst>
          </p:cNvPr>
          <p:cNvSpPr txBox="1">
            <a:spLocks/>
          </p:cNvSpPr>
          <p:nvPr/>
        </p:nvSpPr>
        <p:spPr>
          <a:xfrm>
            <a:off x="5823896" y="185746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Jy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DF28ED5-CC9C-437A-9E59-DF9EF723E6C6}"/>
              </a:ext>
            </a:extLst>
          </p:cNvPr>
          <p:cNvSpPr txBox="1">
            <a:spLocks/>
          </p:cNvSpPr>
          <p:nvPr/>
        </p:nvSpPr>
        <p:spPr>
          <a:xfrm>
            <a:off x="4931158" y="184384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056F729-69A3-4F56-BD51-FDB07FC8A3DF}"/>
              </a:ext>
            </a:extLst>
          </p:cNvPr>
          <p:cNvSpPr txBox="1">
            <a:spLocks/>
          </p:cNvSpPr>
          <p:nvPr/>
        </p:nvSpPr>
        <p:spPr>
          <a:xfrm>
            <a:off x="9398786" y="180230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50E8EB9-0698-4AD5-9203-84233EBC2225}"/>
              </a:ext>
            </a:extLst>
          </p:cNvPr>
          <p:cNvSpPr txBox="1">
            <a:spLocks/>
          </p:cNvSpPr>
          <p:nvPr/>
        </p:nvSpPr>
        <p:spPr>
          <a:xfrm>
            <a:off x="10227426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JW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6820C44-F2E8-4C35-B217-C75857D45AD4}"/>
              </a:ext>
            </a:extLst>
          </p:cNvPr>
          <p:cNvSpPr txBox="1">
            <a:spLocks/>
          </p:cNvSpPr>
          <p:nvPr/>
        </p:nvSpPr>
        <p:spPr>
          <a:xfrm>
            <a:off x="1329342" y="270467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74C97103-C9C3-42D0-97C0-C339BEF31D53}"/>
              </a:ext>
            </a:extLst>
          </p:cNvPr>
          <p:cNvSpPr txBox="1">
            <a:spLocks/>
          </p:cNvSpPr>
          <p:nvPr/>
        </p:nvSpPr>
        <p:spPr>
          <a:xfrm>
            <a:off x="2196126" y="270467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716010C-2A0D-49FB-963F-CF28A4CCD998}"/>
              </a:ext>
            </a:extLst>
          </p:cNvPr>
          <p:cNvSpPr txBox="1">
            <a:spLocks/>
          </p:cNvSpPr>
          <p:nvPr/>
        </p:nvSpPr>
        <p:spPr>
          <a:xfrm>
            <a:off x="3103212" y="270466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8389088A-B421-45D5-BABA-BDF5CEEA3AF3}"/>
              </a:ext>
            </a:extLst>
          </p:cNvPr>
          <p:cNvSpPr txBox="1">
            <a:spLocks/>
          </p:cNvSpPr>
          <p:nvPr/>
        </p:nvSpPr>
        <p:spPr>
          <a:xfrm>
            <a:off x="4038435" y="269851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4219663-F53F-4AF3-A570-687F4ED1BF69}"/>
              </a:ext>
            </a:extLst>
          </p:cNvPr>
          <p:cNvSpPr txBox="1">
            <a:spLocks/>
          </p:cNvSpPr>
          <p:nvPr/>
        </p:nvSpPr>
        <p:spPr>
          <a:xfrm>
            <a:off x="491299" y="269716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B2DDC259-E214-4752-B8AE-A6FBDB8DDADF}"/>
              </a:ext>
            </a:extLst>
          </p:cNvPr>
          <p:cNvSpPr txBox="1">
            <a:spLocks/>
          </p:cNvSpPr>
          <p:nvPr/>
        </p:nvSpPr>
        <p:spPr>
          <a:xfrm>
            <a:off x="6733468" y="270466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3E485D5-AF6E-467B-B514-7BDE5A198058}"/>
              </a:ext>
            </a:extLst>
          </p:cNvPr>
          <p:cNvSpPr txBox="1">
            <a:spLocks/>
          </p:cNvSpPr>
          <p:nvPr/>
        </p:nvSpPr>
        <p:spPr>
          <a:xfrm>
            <a:off x="7629872" y="269561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9784CBE1-BACC-4ADF-8F9E-037076E24079}"/>
              </a:ext>
            </a:extLst>
          </p:cNvPr>
          <p:cNvSpPr txBox="1">
            <a:spLocks/>
          </p:cNvSpPr>
          <p:nvPr/>
        </p:nvSpPr>
        <p:spPr>
          <a:xfrm>
            <a:off x="8509406" y="267241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029D90E8-5217-4774-9785-D44B844471D3}"/>
              </a:ext>
            </a:extLst>
          </p:cNvPr>
          <p:cNvSpPr txBox="1">
            <a:spLocks/>
          </p:cNvSpPr>
          <p:nvPr/>
        </p:nvSpPr>
        <p:spPr>
          <a:xfrm>
            <a:off x="5836422" y="270922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7B9D0BC9-3C3C-44BB-BD1C-A9C2A265997F}"/>
              </a:ext>
            </a:extLst>
          </p:cNvPr>
          <p:cNvSpPr txBox="1">
            <a:spLocks/>
          </p:cNvSpPr>
          <p:nvPr/>
        </p:nvSpPr>
        <p:spPr>
          <a:xfrm>
            <a:off x="4943684" y="269561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953AAEA2-5E0E-4DA2-BFED-0EA37B657719}"/>
              </a:ext>
            </a:extLst>
          </p:cNvPr>
          <p:cNvSpPr txBox="1">
            <a:spLocks/>
          </p:cNvSpPr>
          <p:nvPr/>
        </p:nvSpPr>
        <p:spPr>
          <a:xfrm>
            <a:off x="9411312" y="265406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F5783E82-32C0-4C65-97A8-AA8D301703E8}"/>
              </a:ext>
            </a:extLst>
          </p:cNvPr>
          <p:cNvSpPr txBox="1">
            <a:spLocks/>
          </p:cNvSpPr>
          <p:nvPr/>
        </p:nvSpPr>
        <p:spPr>
          <a:xfrm>
            <a:off x="10239952" y="267922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09352CF9-F170-4A68-9C42-53E5B054EC1D}"/>
              </a:ext>
            </a:extLst>
          </p:cNvPr>
          <p:cNvSpPr txBox="1">
            <a:spLocks/>
          </p:cNvSpPr>
          <p:nvPr/>
        </p:nvSpPr>
        <p:spPr>
          <a:xfrm>
            <a:off x="1316816" y="35188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7728BFB2-21B6-4174-842B-3D546FDFC72B}"/>
              </a:ext>
            </a:extLst>
          </p:cNvPr>
          <p:cNvSpPr txBox="1">
            <a:spLocks/>
          </p:cNvSpPr>
          <p:nvPr/>
        </p:nvSpPr>
        <p:spPr>
          <a:xfrm>
            <a:off x="2183600" y="35188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iT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61A3216A-B255-4EF7-BA0F-181ABA6B3827}"/>
              </a:ext>
            </a:extLst>
          </p:cNvPr>
          <p:cNvSpPr txBox="1">
            <a:spLocks/>
          </p:cNvSpPr>
          <p:nvPr/>
        </p:nvSpPr>
        <p:spPr>
          <a:xfrm>
            <a:off x="3090686" y="35188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TI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EF99370-A6FF-442F-BC72-4B210F32D5DF}"/>
              </a:ext>
            </a:extLst>
          </p:cNvPr>
          <p:cNvSpPr txBox="1">
            <a:spLocks/>
          </p:cNvSpPr>
          <p:nvPr/>
        </p:nvSpPr>
        <p:spPr>
          <a:xfrm>
            <a:off x="4025909" y="35127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30A6A4D-37F9-40B7-95D2-E371C6F83C41}"/>
              </a:ext>
            </a:extLst>
          </p:cNvPr>
          <p:cNvSpPr txBox="1">
            <a:spLocks/>
          </p:cNvSpPr>
          <p:nvPr/>
        </p:nvSpPr>
        <p:spPr>
          <a:xfrm>
            <a:off x="478773" y="35113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33E56640-96E0-4D36-ADE9-658079484F69}"/>
              </a:ext>
            </a:extLst>
          </p:cNvPr>
          <p:cNvSpPr txBox="1">
            <a:spLocks/>
          </p:cNvSpPr>
          <p:nvPr/>
        </p:nvSpPr>
        <p:spPr>
          <a:xfrm>
            <a:off x="6720942" y="35188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DBA42B72-E8EB-45E5-ADA8-960DB0A41D3F}"/>
              </a:ext>
            </a:extLst>
          </p:cNvPr>
          <p:cNvSpPr txBox="1">
            <a:spLocks/>
          </p:cNvSpPr>
          <p:nvPr/>
        </p:nvSpPr>
        <p:spPr>
          <a:xfrm>
            <a:off x="7617346" y="35098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C89E03-2B18-4118-90C8-E5555D3F924B}"/>
              </a:ext>
            </a:extLst>
          </p:cNvPr>
          <p:cNvSpPr txBox="1">
            <a:spLocks/>
          </p:cNvSpPr>
          <p:nvPr/>
        </p:nvSpPr>
        <p:spPr>
          <a:xfrm>
            <a:off x="8496880" y="34866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TO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E4A7811F-381F-45EF-B4FB-4CDD012555E9}"/>
              </a:ext>
            </a:extLst>
          </p:cNvPr>
          <p:cNvSpPr txBox="1">
            <a:spLocks/>
          </p:cNvSpPr>
          <p:nvPr/>
        </p:nvSpPr>
        <p:spPr>
          <a:xfrm>
            <a:off x="5823896" y="35234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Ty</a:t>
            </a: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FE585D-FF6A-4746-8034-81774BAD2292}"/>
              </a:ext>
            </a:extLst>
          </p:cNvPr>
          <p:cNvSpPr txBox="1">
            <a:spLocks/>
          </p:cNvSpPr>
          <p:nvPr/>
        </p:nvSpPr>
        <p:spPr>
          <a:xfrm>
            <a:off x="4931158" y="35098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TU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C6739453-D171-4291-9100-0E08D7EA4F1D}"/>
              </a:ext>
            </a:extLst>
          </p:cNvPr>
          <p:cNvSpPr txBox="1">
            <a:spLocks/>
          </p:cNvSpPr>
          <p:nvPr/>
        </p:nvSpPr>
        <p:spPr>
          <a:xfrm>
            <a:off x="9398786" y="34682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823A545-0F60-4E0C-80F0-84C06053EE49}"/>
              </a:ext>
            </a:extLst>
          </p:cNvPr>
          <p:cNvSpPr txBox="1">
            <a:spLocks/>
          </p:cNvSpPr>
          <p:nvPr/>
        </p:nvSpPr>
        <p:spPr>
          <a:xfrm>
            <a:off x="10227426" y="34934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TW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86020EB7-D846-4A1F-B45D-994CA454EFC4}"/>
              </a:ext>
            </a:extLst>
          </p:cNvPr>
          <p:cNvSpPr txBox="1">
            <a:spLocks/>
          </p:cNvSpPr>
          <p:nvPr/>
        </p:nvSpPr>
        <p:spPr>
          <a:xfrm>
            <a:off x="1329342" y="430800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26B8C01C-C812-4F23-A036-EAB8A1132AA7}"/>
              </a:ext>
            </a:extLst>
          </p:cNvPr>
          <p:cNvSpPr txBox="1">
            <a:spLocks/>
          </p:cNvSpPr>
          <p:nvPr/>
        </p:nvSpPr>
        <p:spPr>
          <a:xfrm>
            <a:off x="2196126" y="430799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73FBEB4-7E8D-4B3A-8B2D-3D720D7B7827}"/>
              </a:ext>
            </a:extLst>
          </p:cNvPr>
          <p:cNvSpPr txBox="1">
            <a:spLocks/>
          </p:cNvSpPr>
          <p:nvPr/>
        </p:nvSpPr>
        <p:spPr>
          <a:xfrm>
            <a:off x="3103212" y="430799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F6AD7A99-F44F-4F43-98C8-9C335D18C1D1}"/>
              </a:ext>
            </a:extLst>
          </p:cNvPr>
          <p:cNvSpPr txBox="1">
            <a:spLocks/>
          </p:cNvSpPr>
          <p:nvPr/>
        </p:nvSpPr>
        <p:spPr>
          <a:xfrm>
            <a:off x="4038435" y="430184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82E31F8-0D57-4AD5-8D73-3F32A2A3ACA7}"/>
              </a:ext>
            </a:extLst>
          </p:cNvPr>
          <p:cNvSpPr txBox="1">
            <a:spLocks/>
          </p:cNvSpPr>
          <p:nvPr/>
        </p:nvSpPr>
        <p:spPr>
          <a:xfrm>
            <a:off x="491299" y="430048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B496D15E-06ED-4824-8775-CB7A7623F313}"/>
              </a:ext>
            </a:extLst>
          </p:cNvPr>
          <p:cNvSpPr txBox="1">
            <a:spLocks/>
          </p:cNvSpPr>
          <p:nvPr/>
        </p:nvSpPr>
        <p:spPr>
          <a:xfrm>
            <a:off x="6733468" y="430799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33CDBE4-0742-48BD-AE19-ACC3465F7239}"/>
              </a:ext>
            </a:extLst>
          </p:cNvPr>
          <p:cNvSpPr txBox="1">
            <a:spLocks/>
          </p:cNvSpPr>
          <p:nvPr/>
        </p:nvSpPr>
        <p:spPr>
          <a:xfrm>
            <a:off x="7629872" y="429894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FDE4858F-EC63-4D6E-BB46-A77C12569B8C}"/>
              </a:ext>
            </a:extLst>
          </p:cNvPr>
          <p:cNvSpPr txBox="1">
            <a:spLocks/>
          </p:cNvSpPr>
          <p:nvPr/>
        </p:nvSpPr>
        <p:spPr>
          <a:xfrm>
            <a:off x="8509406" y="427574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C84F1EF1-54BB-48F3-8A0E-332DC110F0D2}"/>
              </a:ext>
            </a:extLst>
          </p:cNvPr>
          <p:cNvSpPr txBox="1">
            <a:spLocks/>
          </p:cNvSpPr>
          <p:nvPr/>
        </p:nvSpPr>
        <p:spPr>
          <a:xfrm>
            <a:off x="5836422" y="431255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FDED093A-4492-49A2-9D42-2B03387263C8}"/>
              </a:ext>
            </a:extLst>
          </p:cNvPr>
          <p:cNvSpPr txBox="1">
            <a:spLocks/>
          </p:cNvSpPr>
          <p:nvPr/>
        </p:nvSpPr>
        <p:spPr>
          <a:xfrm>
            <a:off x="4943684" y="429894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80A03A36-8708-49E8-843B-3D2040B399FF}"/>
              </a:ext>
            </a:extLst>
          </p:cNvPr>
          <p:cNvSpPr txBox="1">
            <a:spLocks/>
          </p:cNvSpPr>
          <p:nvPr/>
        </p:nvSpPr>
        <p:spPr>
          <a:xfrm>
            <a:off x="9411312" y="425739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874B07F2-BF39-4C6F-8826-CD47695499DC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BC28718C-739C-4D30-9D35-8C914E47FB7D}"/>
              </a:ext>
            </a:extLst>
          </p:cNvPr>
          <p:cNvSpPr txBox="1">
            <a:spLocks/>
          </p:cNvSpPr>
          <p:nvPr/>
        </p:nvSpPr>
        <p:spPr>
          <a:xfrm>
            <a:off x="1316816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7CF5C9A9-7BBF-4D9F-9B16-18432DD11DB1}"/>
              </a:ext>
            </a:extLst>
          </p:cNvPr>
          <p:cNvSpPr txBox="1">
            <a:spLocks/>
          </p:cNvSpPr>
          <p:nvPr/>
        </p:nvSpPr>
        <p:spPr>
          <a:xfrm>
            <a:off x="2183600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iF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1B7B294-4309-4D45-BD41-3A1B9157B6E8}"/>
              </a:ext>
            </a:extLst>
          </p:cNvPr>
          <p:cNvSpPr txBox="1">
            <a:spLocks/>
          </p:cNvSpPr>
          <p:nvPr/>
        </p:nvSpPr>
        <p:spPr>
          <a:xfrm>
            <a:off x="3090686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B1334900-914E-4100-852A-0CF9C023292E}"/>
              </a:ext>
            </a:extLst>
          </p:cNvPr>
          <p:cNvSpPr txBox="1">
            <a:spLocks/>
          </p:cNvSpPr>
          <p:nvPr/>
        </p:nvSpPr>
        <p:spPr>
          <a:xfrm>
            <a:off x="4025909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ED0DF613-9F0E-4FCB-B37D-7552EDA3D94B}"/>
              </a:ext>
            </a:extLst>
          </p:cNvPr>
          <p:cNvSpPr txBox="1">
            <a:spLocks/>
          </p:cNvSpPr>
          <p:nvPr/>
        </p:nvSpPr>
        <p:spPr>
          <a:xfrm>
            <a:off x="478773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400D683-22B1-41B5-A1F9-21D7A526014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552C7B43-0B84-4548-91E5-F8588C3A73D9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D9F72DDC-E1F9-4495-9001-07D0740C1B0A}"/>
              </a:ext>
            </a:extLst>
          </p:cNvPr>
          <p:cNvSpPr txBox="1">
            <a:spLocks/>
          </p:cNvSpPr>
          <p:nvPr/>
        </p:nvSpPr>
        <p:spPr>
          <a:xfrm>
            <a:off x="8496880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B585AEAF-7FE0-4900-B155-CBF84B973F69}"/>
              </a:ext>
            </a:extLst>
          </p:cNvPr>
          <p:cNvSpPr txBox="1">
            <a:spLocks/>
          </p:cNvSpPr>
          <p:nvPr/>
        </p:nvSpPr>
        <p:spPr>
          <a:xfrm>
            <a:off x="5823896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2FC72F7C-470D-4450-9C52-E3AB8BBB7EBC}"/>
              </a:ext>
            </a:extLst>
          </p:cNvPr>
          <p:cNvSpPr txBox="1">
            <a:spLocks/>
          </p:cNvSpPr>
          <p:nvPr/>
        </p:nvSpPr>
        <p:spPr>
          <a:xfrm>
            <a:off x="4931158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9BF3CB-D730-40BE-9818-3727F55700CE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D23E202A-C435-46A9-AEC2-49F1402C0D06}"/>
              </a:ext>
            </a:extLst>
          </p:cNvPr>
          <p:cNvSpPr txBox="1">
            <a:spLocks/>
          </p:cNvSpPr>
          <p:nvPr/>
        </p:nvSpPr>
        <p:spPr>
          <a:xfrm>
            <a:off x="10227426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FW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266A7399-B0A5-4899-A625-30C369F93ECC}"/>
              </a:ext>
            </a:extLst>
          </p:cNvPr>
          <p:cNvSpPr txBox="1">
            <a:spLocks/>
          </p:cNvSpPr>
          <p:nvPr/>
        </p:nvSpPr>
        <p:spPr>
          <a:xfrm>
            <a:off x="1304290" y="594890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F683D654-1E86-49D9-A0B1-39044B57FF4D}"/>
              </a:ext>
            </a:extLst>
          </p:cNvPr>
          <p:cNvSpPr txBox="1">
            <a:spLocks/>
          </p:cNvSpPr>
          <p:nvPr/>
        </p:nvSpPr>
        <p:spPr>
          <a:xfrm>
            <a:off x="2171074" y="594890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AE560823-D22B-4B25-9BA1-4F46C1904D7A}"/>
              </a:ext>
            </a:extLst>
          </p:cNvPr>
          <p:cNvSpPr txBox="1">
            <a:spLocks/>
          </p:cNvSpPr>
          <p:nvPr/>
        </p:nvSpPr>
        <p:spPr>
          <a:xfrm>
            <a:off x="3078160" y="594890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C30FDB42-B1ED-4E25-9A3A-B3F353942FB7}"/>
              </a:ext>
            </a:extLst>
          </p:cNvPr>
          <p:cNvSpPr txBox="1">
            <a:spLocks/>
          </p:cNvSpPr>
          <p:nvPr/>
        </p:nvSpPr>
        <p:spPr>
          <a:xfrm>
            <a:off x="4013383" y="594275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8C41DA8A-CA96-4B40-84E1-619DF12B2B26}"/>
              </a:ext>
            </a:extLst>
          </p:cNvPr>
          <p:cNvSpPr txBox="1">
            <a:spLocks/>
          </p:cNvSpPr>
          <p:nvPr/>
        </p:nvSpPr>
        <p:spPr>
          <a:xfrm>
            <a:off x="466247" y="594139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71201B4E-58C8-4650-809E-D14C9B8683FD}"/>
              </a:ext>
            </a:extLst>
          </p:cNvPr>
          <p:cNvSpPr txBox="1">
            <a:spLocks/>
          </p:cNvSpPr>
          <p:nvPr/>
        </p:nvSpPr>
        <p:spPr>
          <a:xfrm>
            <a:off x="6708416" y="594889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C8C07214-74E7-4D84-A000-FB5544DC6040}"/>
              </a:ext>
            </a:extLst>
          </p:cNvPr>
          <p:cNvSpPr txBox="1">
            <a:spLocks/>
          </p:cNvSpPr>
          <p:nvPr/>
        </p:nvSpPr>
        <p:spPr>
          <a:xfrm>
            <a:off x="7604820" y="593984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D6192E41-E734-4765-A649-F259718F3887}"/>
              </a:ext>
            </a:extLst>
          </p:cNvPr>
          <p:cNvSpPr txBox="1">
            <a:spLocks/>
          </p:cNvSpPr>
          <p:nvPr/>
        </p:nvSpPr>
        <p:spPr>
          <a:xfrm>
            <a:off x="8484354" y="591664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6A14483F-0C40-46D0-B01F-173BE0923702}"/>
              </a:ext>
            </a:extLst>
          </p:cNvPr>
          <p:cNvSpPr txBox="1">
            <a:spLocks/>
          </p:cNvSpPr>
          <p:nvPr/>
        </p:nvSpPr>
        <p:spPr>
          <a:xfrm>
            <a:off x="5811370" y="595346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40730230-72DC-4BCC-B472-2AE4CBAB2EAC}"/>
              </a:ext>
            </a:extLst>
          </p:cNvPr>
          <p:cNvSpPr txBox="1">
            <a:spLocks/>
          </p:cNvSpPr>
          <p:nvPr/>
        </p:nvSpPr>
        <p:spPr>
          <a:xfrm>
            <a:off x="4918632" y="593984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BA7CD2-4A01-4576-8BBF-5E7DAC899AA1}"/>
              </a:ext>
            </a:extLst>
          </p:cNvPr>
          <p:cNvSpPr txBox="1">
            <a:spLocks/>
          </p:cNvSpPr>
          <p:nvPr/>
        </p:nvSpPr>
        <p:spPr>
          <a:xfrm>
            <a:off x="9386260" y="589830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669DA2F9-D6CA-413F-9AF9-2324ED95B2A6}"/>
              </a:ext>
            </a:extLst>
          </p:cNvPr>
          <p:cNvSpPr txBox="1">
            <a:spLocks/>
          </p:cNvSpPr>
          <p:nvPr/>
        </p:nvSpPr>
        <p:spPr>
          <a:xfrm>
            <a:off x="10214900" y="592345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9100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Table 6">
            <a:extLst>
              <a:ext uri="{FF2B5EF4-FFF2-40B4-BE49-F238E27FC236}">
                <a16:creationId xmlns:a16="http://schemas.microsoft.com/office/drawing/2014/main" id="{1847534D-177A-4727-A601-64F9CF252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387877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29342" y="24957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96126" y="24957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103212" y="24957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38435" y="24342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91299" y="24206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33468" y="24956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29872" y="24051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509406" y="24236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36422" y="25413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43684" y="24051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411312" y="19897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39952" y="24917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33792B-0987-4DDD-BA76-16ECF2F770D8}"/>
              </a:ext>
            </a:extLst>
          </p:cNvPr>
          <p:cNvSpPr txBox="1">
            <a:spLocks/>
          </p:cNvSpPr>
          <p:nvPr/>
        </p:nvSpPr>
        <p:spPr>
          <a:xfrm>
            <a:off x="1341868" y="103871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D17C08-2625-47D6-913B-B1C4318BE78B}"/>
              </a:ext>
            </a:extLst>
          </p:cNvPr>
          <p:cNvSpPr txBox="1">
            <a:spLocks/>
          </p:cNvSpPr>
          <p:nvPr/>
        </p:nvSpPr>
        <p:spPr>
          <a:xfrm>
            <a:off x="2208652" y="103871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iQ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D6E0B43-FA70-4E96-BE1F-5674F598BD9E}"/>
              </a:ext>
            </a:extLst>
          </p:cNvPr>
          <p:cNvSpPr txBox="1">
            <a:spLocks/>
          </p:cNvSpPr>
          <p:nvPr/>
        </p:nvSpPr>
        <p:spPr>
          <a:xfrm>
            <a:off x="3115738" y="103871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QI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9BF11BF-A083-4489-8159-BFF963D0243D}"/>
              </a:ext>
            </a:extLst>
          </p:cNvPr>
          <p:cNvSpPr txBox="1">
            <a:spLocks/>
          </p:cNvSpPr>
          <p:nvPr/>
        </p:nvSpPr>
        <p:spPr>
          <a:xfrm>
            <a:off x="4050961" y="103255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0F4572E-FDAC-460F-B16B-3D2AE4AD4992}"/>
              </a:ext>
            </a:extLst>
          </p:cNvPr>
          <p:cNvSpPr txBox="1">
            <a:spLocks/>
          </p:cNvSpPr>
          <p:nvPr/>
        </p:nvSpPr>
        <p:spPr>
          <a:xfrm>
            <a:off x="503825" y="103120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A7EF95E-ECBC-4168-AAC1-FA23CCDF959F}"/>
              </a:ext>
            </a:extLst>
          </p:cNvPr>
          <p:cNvSpPr txBox="1">
            <a:spLocks/>
          </p:cNvSpPr>
          <p:nvPr/>
        </p:nvSpPr>
        <p:spPr>
          <a:xfrm>
            <a:off x="6745994" y="103870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A0A400F-010B-46A0-997E-69B14B1973D1}"/>
              </a:ext>
            </a:extLst>
          </p:cNvPr>
          <p:cNvSpPr txBox="1">
            <a:spLocks/>
          </p:cNvSpPr>
          <p:nvPr/>
        </p:nvSpPr>
        <p:spPr>
          <a:xfrm>
            <a:off x="7642398" y="102965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5036DE0-5B7E-46A5-B91A-01D4D32AAF97}"/>
              </a:ext>
            </a:extLst>
          </p:cNvPr>
          <p:cNvSpPr txBox="1">
            <a:spLocks/>
          </p:cNvSpPr>
          <p:nvPr/>
        </p:nvSpPr>
        <p:spPr>
          <a:xfrm>
            <a:off x="8521932" y="100645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QO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3E0BEBC-10AE-4481-ACA0-A61056B90634}"/>
              </a:ext>
            </a:extLst>
          </p:cNvPr>
          <p:cNvSpPr txBox="1">
            <a:spLocks/>
          </p:cNvSpPr>
          <p:nvPr/>
        </p:nvSpPr>
        <p:spPr>
          <a:xfrm>
            <a:off x="5848948" y="104327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5FA395A-68EC-4993-A150-B4510CB3B7AE}"/>
              </a:ext>
            </a:extLst>
          </p:cNvPr>
          <p:cNvSpPr txBox="1">
            <a:spLocks/>
          </p:cNvSpPr>
          <p:nvPr/>
        </p:nvSpPr>
        <p:spPr>
          <a:xfrm>
            <a:off x="4956210" y="102965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QU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A48F12A-449A-435F-B1DB-812480065F39}"/>
              </a:ext>
            </a:extLst>
          </p:cNvPr>
          <p:cNvSpPr txBox="1">
            <a:spLocks/>
          </p:cNvSpPr>
          <p:nvPr/>
        </p:nvSpPr>
        <p:spPr>
          <a:xfrm>
            <a:off x="9423838" y="98811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C2EAF7A-65EA-41FE-80B1-54E0CCB42FB4}"/>
              </a:ext>
            </a:extLst>
          </p:cNvPr>
          <p:cNvSpPr txBox="1">
            <a:spLocks/>
          </p:cNvSpPr>
          <p:nvPr/>
        </p:nvSpPr>
        <p:spPr>
          <a:xfrm>
            <a:off x="10252478" y="101326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QW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64E5817-CA4F-46AE-8F3A-BA1168E87A4F}"/>
              </a:ext>
            </a:extLst>
          </p:cNvPr>
          <p:cNvSpPr txBox="1">
            <a:spLocks/>
          </p:cNvSpPr>
          <p:nvPr/>
        </p:nvSpPr>
        <p:spPr>
          <a:xfrm>
            <a:off x="1341868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8989273-636A-4885-B6B9-2FAEDB554B29}"/>
              </a:ext>
            </a:extLst>
          </p:cNvPr>
          <p:cNvSpPr txBox="1">
            <a:spLocks/>
          </p:cNvSpPr>
          <p:nvPr/>
        </p:nvSpPr>
        <p:spPr>
          <a:xfrm>
            <a:off x="2208652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12E817B-D21D-4C63-A02A-066B26979990}"/>
              </a:ext>
            </a:extLst>
          </p:cNvPr>
          <p:cNvSpPr txBox="1">
            <a:spLocks/>
          </p:cNvSpPr>
          <p:nvPr/>
        </p:nvSpPr>
        <p:spPr>
          <a:xfrm>
            <a:off x="3115738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821D0BFD-DD7C-4461-9C3E-11AD3C2316C3}"/>
              </a:ext>
            </a:extLst>
          </p:cNvPr>
          <p:cNvSpPr txBox="1">
            <a:spLocks/>
          </p:cNvSpPr>
          <p:nvPr/>
        </p:nvSpPr>
        <p:spPr>
          <a:xfrm>
            <a:off x="4050961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7725E736-B6AD-4ED1-A2F4-C1D84F2A228E}"/>
              </a:ext>
            </a:extLst>
          </p:cNvPr>
          <p:cNvSpPr txBox="1">
            <a:spLocks/>
          </p:cNvSpPr>
          <p:nvPr/>
        </p:nvSpPr>
        <p:spPr>
          <a:xfrm>
            <a:off x="503825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50C19D0-C488-46A4-A33B-6C340FB1313E}"/>
              </a:ext>
            </a:extLst>
          </p:cNvPr>
          <p:cNvSpPr txBox="1">
            <a:spLocks/>
          </p:cNvSpPr>
          <p:nvPr/>
        </p:nvSpPr>
        <p:spPr>
          <a:xfrm>
            <a:off x="6745994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C6F76B9-9936-419A-9715-13218DF7733E}"/>
              </a:ext>
            </a:extLst>
          </p:cNvPr>
          <p:cNvSpPr txBox="1">
            <a:spLocks/>
          </p:cNvSpPr>
          <p:nvPr/>
        </p:nvSpPr>
        <p:spPr>
          <a:xfrm>
            <a:off x="7642398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C209050-1BE6-44C5-8C43-2FE407ADB09D}"/>
              </a:ext>
            </a:extLst>
          </p:cNvPr>
          <p:cNvSpPr txBox="1">
            <a:spLocks/>
          </p:cNvSpPr>
          <p:nvPr/>
        </p:nvSpPr>
        <p:spPr>
          <a:xfrm>
            <a:off x="8521932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4B7012D4-DB7D-435C-B1F7-64C11790B40F}"/>
              </a:ext>
            </a:extLst>
          </p:cNvPr>
          <p:cNvSpPr txBox="1">
            <a:spLocks/>
          </p:cNvSpPr>
          <p:nvPr/>
        </p:nvSpPr>
        <p:spPr>
          <a:xfrm>
            <a:off x="5848948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5A31D59B-8D16-446A-9CFF-CB1A7519460F}"/>
              </a:ext>
            </a:extLst>
          </p:cNvPr>
          <p:cNvSpPr txBox="1">
            <a:spLocks/>
          </p:cNvSpPr>
          <p:nvPr/>
        </p:nvSpPr>
        <p:spPr>
          <a:xfrm>
            <a:off x="4956210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2A2A493A-E619-4969-8B59-85BD8C668E19}"/>
              </a:ext>
            </a:extLst>
          </p:cNvPr>
          <p:cNvSpPr txBox="1">
            <a:spLocks/>
          </p:cNvSpPr>
          <p:nvPr/>
        </p:nvSpPr>
        <p:spPr>
          <a:xfrm>
            <a:off x="9423838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4B81F59D-BB3C-4947-9A00-27149A08C5AA}"/>
              </a:ext>
            </a:extLst>
          </p:cNvPr>
          <p:cNvSpPr txBox="1">
            <a:spLocks/>
          </p:cNvSpPr>
          <p:nvPr/>
        </p:nvSpPr>
        <p:spPr>
          <a:xfrm>
            <a:off x="10252478" y="18149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4322C546-AE81-447A-8ABF-661F43E7DB64}"/>
              </a:ext>
            </a:extLst>
          </p:cNvPr>
          <p:cNvSpPr txBox="1">
            <a:spLocks/>
          </p:cNvSpPr>
          <p:nvPr/>
        </p:nvSpPr>
        <p:spPr>
          <a:xfrm>
            <a:off x="1329342" y="266709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968ED0F-9CB4-4E7F-9D45-96DE2FA0CFFC}"/>
              </a:ext>
            </a:extLst>
          </p:cNvPr>
          <p:cNvSpPr txBox="1">
            <a:spLocks/>
          </p:cNvSpPr>
          <p:nvPr/>
        </p:nvSpPr>
        <p:spPr>
          <a:xfrm>
            <a:off x="2196126" y="266709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iD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99822E68-3772-46B2-B09B-161A22762356}"/>
              </a:ext>
            </a:extLst>
          </p:cNvPr>
          <p:cNvSpPr txBox="1">
            <a:spLocks/>
          </p:cNvSpPr>
          <p:nvPr/>
        </p:nvSpPr>
        <p:spPr>
          <a:xfrm>
            <a:off x="3103212" y="266709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DI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F5782B8D-2713-48F7-B4DC-5CC6C6EB970D}"/>
              </a:ext>
            </a:extLst>
          </p:cNvPr>
          <p:cNvSpPr txBox="1">
            <a:spLocks/>
          </p:cNvSpPr>
          <p:nvPr/>
        </p:nvSpPr>
        <p:spPr>
          <a:xfrm>
            <a:off x="4038435" y="266093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2E91E9B6-FEF2-4046-9664-2412A12BC951}"/>
              </a:ext>
            </a:extLst>
          </p:cNvPr>
          <p:cNvSpPr txBox="1">
            <a:spLocks/>
          </p:cNvSpPr>
          <p:nvPr/>
        </p:nvSpPr>
        <p:spPr>
          <a:xfrm>
            <a:off x="491299" y="265958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5929908-4A67-453B-9CBF-216989280CED}"/>
              </a:ext>
            </a:extLst>
          </p:cNvPr>
          <p:cNvSpPr txBox="1">
            <a:spLocks/>
          </p:cNvSpPr>
          <p:nvPr/>
        </p:nvSpPr>
        <p:spPr>
          <a:xfrm>
            <a:off x="6733468" y="266708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28D80CA4-3669-46A4-A399-AEE0A64F8597}"/>
              </a:ext>
            </a:extLst>
          </p:cNvPr>
          <p:cNvSpPr txBox="1">
            <a:spLocks/>
          </p:cNvSpPr>
          <p:nvPr/>
        </p:nvSpPr>
        <p:spPr>
          <a:xfrm>
            <a:off x="7629872" y="265803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EC7EBA7F-F80E-490A-8D2F-39935E5B1A27}"/>
              </a:ext>
            </a:extLst>
          </p:cNvPr>
          <p:cNvSpPr txBox="1">
            <a:spLocks/>
          </p:cNvSpPr>
          <p:nvPr/>
        </p:nvSpPr>
        <p:spPr>
          <a:xfrm>
            <a:off x="8509406" y="263483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DO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CFA68B83-2E2D-492E-AC3E-80C41A08A86A}"/>
              </a:ext>
            </a:extLst>
          </p:cNvPr>
          <p:cNvSpPr txBox="1">
            <a:spLocks/>
          </p:cNvSpPr>
          <p:nvPr/>
        </p:nvSpPr>
        <p:spPr>
          <a:xfrm>
            <a:off x="5836422" y="267165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Dy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EFB1EDF-A47B-4ACC-A817-D456DE944B8F}"/>
              </a:ext>
            </a:extLst>
          </p:cNvPr>
          <p:cNvSpPr txBox="1">
            <a:spLocks/>
          </p:cNvSpPr>
          <p:nvPr/>
        </p:nvSpPr>
        <p:spPr>
          <a:xfrm>
            <a:off x="4943684" y="265803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DU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1833932-E748-42AE-91EE-F69E6F5ECE26}"/>
              </a:ext>
            </a:extLst>
          </p:cNvPr>
          <p:cNvSpPr txBox="1">
            <a:spLocks/>
          </p:cNvSpPr>
          <p:nvPr/>
        </p:nvSpPr>
        <p:spPr>
          <a:xfrm>
            <a:off x="9411312" y="261649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3CEB03A0-72BD-451B-9576-38187444876F}"/>
              </a:ext>
            </a:extLst>
          </p:cNvPr>
          <p:cNvSpPr txBox="1">
            <a:spLocks/>
          </p:cNvSpPr>
          <p:nvPr/>
        </p:nvSpPr>
        <p:spPr>
          <a:xfrm>
            <a:off x="10239952" y="264164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DW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AE6F40F-C84E-4AFD-9948-D2D94205237E}"/>
              </a:ext>
            </a:extLst>
          </p:cNvPr>
          <p:cNvSpPr txBox="1">
            <a:spLocks/>
          </p:cNvSpPr>
          <p:nvPr/>
        </p:nvSpPr>
        <p:spPr>
          <a:xfrm>
            <a:off x="1341868" y="349381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8C5CC0D1-1B6E-4330-8F2A-C0B699263A19}"/>
              </a:ext>
            </a:extLst>
          </p:cNvPr>
          <p:cNvSpPr txBox="1">
            <a:spLocks/>
          </p:cNvSpPr>
          <p:nvPr/>
        </p:nvSpPr>
        <p:spPr>
          <a:xfrm>
            <a:off x="2208652" y="349380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in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7DDC1C11-4A2C-43D0-ACA0-B41C95366250}"/>
              </a:ext>
            </a:extLst>
          </p:cNvPr>
          <p:cNvSpPr txBox="1">
            <a:spLocks/>
          </p:cNvSpPr>
          <p:nvPr/>
        </p:nvSpPr>
        <p:spPr>
          <a:xfrm>
            <a:off x="3115738" y="349380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03522F30-F1CC-4205-871A-9D4681CBA6FA}"/>
              </a:ext>
            </a:extLst>
          </p:cNvPr>
          <p:cNvSpPr txBox="1">
            <a:spLocks/>
          </p:cNvSpPr>
          <p:nvPr/>
        </p:nvSpPr>
        <p:spPr>
          <a:xfrm>
            <a:off x="4050961" y="348765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5F3F7593-257B-496C-8911-466BE934F298}"/>
              </a:ext>
            </a:extLst>
          </p:cNvPr>
          <p:cNvSpPr txBox="1">
            <a:spLocks/>
          </p:cNvSpPr>
          <p:nvPr/>
        </p:nvSpPr>
        <p:spPr>
          <a:xfrm>
            <a:off x="503825" y="348629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F36A077B-6A33-4BAB-8DFB-F2A4072462BD}"/>
              </a:ext>
            </a:extLst>
          </p:cNvPr>
          <p:cNvSpPr txBox="1">
            <a:spLocks/>
          </p:cNvSpPr>
          <p:nvPr/>
        </p:nvSpPr>
        <p:spPr>
          <a:xfrm>
            <a:off x="6745994" y="349380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E7E6F371-5E7B-45C7-9F24-6D800B08B439}"/>
              </a:ext>
            </a:extLst>
          </p:cNvPr>
          <p:cNvSpPr txBox="1">
            <a:spLocks/>
          </p:cNvSpPr>
          <p:nvPr/>
        </p:nvSpPr>
        <p:spPr>
          <a:xfrm>
            <a:off x="7642398" y="348475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E2EE1BE8-BB3A-4582-86FC-5503C44C0BC1}"/>
              </a:ext>
            </a:extLst>
          </p:cNvPr>
          <p:cNvSpPr txBox="1">
            <a:spLocks/>
          </p:cNvSpPr>
          <p:nvPr/>
        </p:nvSpPr>
        <p:spPr>
          <a:xfrm>
            <a:off x="8521932" y="346155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47A5B66-1230-48D3-93D7-5A92DEDA6560}"/>
              </a:ext>
            </a:extLst>
          </p:cNvPr>
          <p:cNvSpPr txBox="1">
            <a:spLocks/>
          </p:cNvSpPr>
          <p:nvPr/>
        </p:nvSpPr>
        <p:spPr>
          <a:xfrm>
            <a:off x="5848948" y="349836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09199534-03EC-49F1-A2A9-ABA6268260F3}"/>
              </a:ext>
            </a:extLst>
          </p:cNvPr>
          <p:cNvSpPr txBox="1">
            <a:spLocks/>
          </p:cNvSpPr>
          <p:nvPr/>
        </p:nvSpPr>
        <p:spPr>
          <a:xfrm>
            <a:off x="4956210" y="348475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29A553E6-1AA1-4779-A739-D5577C028A0A}"/>
              </a:ext>
            </a:extLst>
          </p:cNvPr>
          <p:cNvSpPr txBox="1">
            <a:spLocks/>
          </p:cNvSpPr>
          <p:nvPr/>
        </p:nvSpPr>
        <p:spPr>
          <a:xfrm>
            <a:off x="9423838" y="344320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D3DED7E4-B203-439B-9077-6337D97B0C8F}"/>
              </a:ext>
            </a:extLst>
          </p:cNvPr>
          <p:cNvSpPr txBox="1">
            <a:spLocks/>
          </p:cNvSpPr>
          <p:nvPr/>
        </p:nvSpPr>
        <p:spPr>
          <a:xfrm>
            <a:off x="10252478" y="346835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nW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35EF5B19-699B-4148-A628-800BA78FE987}"/>
              </a:ext>
            </a:extLst>
          </p:cNvPr>
          <p:cNvSpPr txBox="1">
            <a:spLocks/>
          </p:cNvSpPr>
          <p:nvPr/>
        </p:nvSpPr>
        <p:spPr>
          <a:xfrm>
            <a:off x="1341868" y="43455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C3B84250-1784-41AA-9FE2-909C5C4B973B}"/>
              </a:ext>
            </a:extLst>
          </p:cNvPr>
          <p:cNvSpPr txBox="1">
            <a:spLocks/>
          </p:cNvSpPr>
          <p:nvPr/>
        </p:nvSpPr>
        <p:spPr>
          <a:xfrm>
            <a:off x="2208652" y="43455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5FF82368-E49E-47C4-845C-72443199516F}"/>
              </a:ext>
            </a:extLst>
          </p:cNvPr>
          <p:cNvSpPr txBox="1">
            <a:spLocks/>
          </p:cNvSpPr>
          <p:nvPr/>
        </p:nvSpPr>
        <p:spPr>
          <a:xfrm>
            <a:off x="3115738" y="43455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14A8EE6C-0849-4F72-B36C-7020D33C9367}"/>
              </a:ext>
            </a:extLst>
          </p:cNvPr>
          <p:cNvSpPr txBox="1">
            <a:spLocks/>
          </p:cNvSpPr>
          <p:nvPr/>
        </p:nvSpPr>
        <p:spPr>
          <a:xfrm>
            <a:off x="4050961" y="43394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7867E891-E518-4818-AAA8-ACA8CEB12ABF}"/>
              </a:ext>
            </a:extLst>
          </p:cNvPr>
          <p:cNvSpPr txBox="1">
            <a:spLocks/>
          </p:cNvSpPr>
          <p:nvPr/>
        </p:nvSpPr>
        <p:spPr>
          <a:xfrm>
            <a:off x="503825" y="43380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E31F4797-DE24-4C3B-96AD-C64A3B9C0D27}"/>
              </a:ext>
            </a:extLst>
          </p:cNvPr>
          <p:cNvSpPr txBox="1">
            <a:spLocks/>
          </p:cNvSpPr>
          <p:nvPr/>
        </p:nvSpPr>
        <p:spPr>
          <a:xfrm>
            <a:off x="6745994" y="43455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D8FE254B-53D1-4498-9411-29D29DF361E9}"/>
              </a:ext>
            </a:extLst>
          </p:cNvPr>
          <p:cNvSpPr txBox="1">
            <a:spLocks/>
          </p:cNvSpPr>
          <p:nvPr/>
        </p:nvSpPr>
        <p:spPr>
          <a:xfrm>
            <a:off x="7642398" y="43365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9B7DD6EF-3156-4167-BC82-E138D1574107}"/>
              </a:ext>
            </a:extLst>
          </p:cNvPr>
          <p:cNvSpPr txBox="1">
            <a:spLocks/>
          </p:cNvSpPr>
          <p:nvPr/>
        </p:nvSpPr>
        <p:spPr>
          <a:xfrm>
            <a:off x="8521932" y="43133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6AFFD62-4240-4DE9-A5B4-7B7C2FF035A5}"/>
              </a:ext>
            </a:extLst>
          </p:cNvPr>
          <p:cNvSpPr txBox="1">
            <a:spLocks/>
          </p:cNvSpPr>
          <p:nvPr/>
        </p:nvSpPr>
        <p:spPr>
          <a:xfrm>
            <a:off x="5848948" y="43501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A3B1C554-A4C5-4E52-B4C0-72B8FCECBAB8}"/>
              </a:ext>
            </a:extLst>
          </p:cNvPr>
          <p:cNvSpPr txBox="1">
            <a:spLocks/>
          </p:cNvSpPr>
          <p:nvPr/>
        </p:nvSpPr>
        <p:spPr>
          <a:xfrm>
            <a:off x="4956210" y="43365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521EE7DB-E5AF-4B8A-A36F-B31BA2BC14C7}"/>
              </a:ext>
            </a:extLst>
          </p:cNvPr>
          <p:cNvSpPr txBox="1">
            <a:spLocks/>
          </p:cNvSpPr>
          <p:nvPr/>
        </p:nvSpPr>
        <p:spPr>
          <a:xfrm>
            <a:off x="9423838" y="42949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FFCD99C6-CF6A-4654-96A2-FBBC89960715}"/>
              </a:ext>
            </a:extLst>
          </p:cNvPr>
          <p:cNvSpPr txBox="1">
            <a:spLocks/>
          </p:cNvSpPr>
          <p:nvPr/>
        </p:nvSpPr>
        <p:spPr>
          <a:xfrm>
            <a:off x="10252478" y="432012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1BA44630-086F-492A-853F-0AB7F2CBE73C}"/>
              </a:ext>
            </a:extLst>
          </p:cNvPr>
          <p:cNvSpPr txBox="1">
            <a:spLocks/>
          </p:cNvSpPr>
          <p:nvPr/>
        </p:nvSpPr>
        <p:spPr>
          <a:xfrm>
            <a:off x="135439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04CDA2BA-6834-4234-9A58-B5CA80A8C1A6}"/>
              </a:ext>
            </a:extLst>
          </p:cNvPr>
          <p:cNvSpPr txBox="1">
            <a:spLocks/>
          </p:cNvSpPr>
          <p:nvPr/>
        </p:nvSpPr>
        <p:spPr>
          <a:xfrm>
            <a:off x="222117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iP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0E305ADD-53C0-4ACE-BB22-5EC2D61F1E09}"/>
              </a:ext>
            </a:extLst>
          </p:cNvPr>
          <p:cNvSpPr txBox="1">
            <a:spLocks/>
          </p:cNvSpPr>
          <p:nvPr/>
        </p:nvSpPr>
        <p:spPr>
          <a:xfrm>
            <a:off x="312826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2600AA54-0328-4150-8930-5D1863C90690}"/>
              </a:ext>
            </a:extLst>
          </p:cNvPr>
          <p:cNvSpPr txBox="1">
            <a:spLocks/>
          </p:cNvSpPr>
          <p:nvPr/>
        </p:nvSpPr>
        <p:spPr>
          <a:xfrm>
            <a:off x="406348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CFEA0A0-7314-475F-81B2-025CE3A4765C}"/>
              </a:ext>
            </a:extLst>
          </p:cNvPr>
          <p:cNvSpPr txBox="1">
            <a:spLocks/>
          </p:cNvSpPr>
          <p:nvPr/>
        </p:nvSpPr>
        <p:spPr>
          <a:xfrm>
            <a:off x="51635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C48FF6AB-39A1-48FA-9163-B2DE5F5A7DEA}"/>
              </a:ext>
            </a:extLst>
          </p:cNvPr>
          <p:cNvSpPr txBox="1">
            <a:spLocks/>
          </p:cNvSpPr>
          <p:nvPr/>
        </p:nvSpPr>
        <p:spPr>
          <a:xfrm>
            <a:off x="6758520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4540849E-5CD3-4CC5-92FC-84DB6C71A37E}"/>
              </a:ext>
            </a:extLst>
          </p:cNvPr>
          <p:cNvSpPr txBox="1">
            <a:spLocks/>
          </p:cNvSpPr>
          <p:nvPr/>
        </p:nvSpPr>
        <p:spPr>
          <a:xfrm>
            <a:off x="7654924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3F3E4228-EFFF-4D33-ADBD-6CA1D8C126C0}"/>
              </a:ext>
            </a:extLst>
          </p:cNvPr>
          <p:cNvSpPr txBox="1">
            <a:spLocks/>
          </p:cNvSpPr>
          <p:nvPr/>
        </p:nvSpPr>
        <p:spPr>
          <a:xfrm>
            <a:off x="8534458" y="5102457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9677220B-7F73-494D-9C8D-C6A5B7D130B6}"/>
              </a:ext>
            </a:extLst>
          </p:cNvPr>
          <p:cNvSpPr txBox="1">
            <a:spLocks/>
          </p:cNvSpPr>
          <p:nvPr/>
        </p:nvSpPr>
        <p:spPr>
          <a:xfrm>
            <a:off x="586147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7B0ECD07-DC2B-4D54-839F-46307029C5AE}"/>
              </a:ext>
            </a:extLst>
          </p:cNvPr>
          <p:cNvSpPr txBox="1">
            <a:spLocks/>
          </p:cNvSpPr>
          <p:nvPr/>
        </p:nvSpPr>
        <p:spPr>
          <a:xfrm>
            <a:off x="496873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0BDE4F0-9ED7-4F91-93B3-7B472F10572E}"/>
              </a:ext>
            </a:extLst>
          </p:cNvPr>
          <p:cNvSpPr txBox="1">
            <a:spLocks/>
          </p:cNvSpPr>
          <p:nvPr/>
        </p:nvSpPr>
        <p:spPr>
          <a:xfrm>
            <a:off x="9436364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3F9FB29F-0B10-4CCC-8BB0-9EDCC5C7FDDB}"/>
              </a:ext>
            </a:extLst>
          </p:cNvPr>
          <p:cNvSpPr txBox="1">
            <a:spLocks/>
          </p:cNvSpPr>
          <p:nvPr/>
        </p:nvSpPr>
        <p:spPr>
          <a:xfrm>
            <a:off x="10265004" y="510926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PW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4D44515-6E1B-48A7-B2DB-6FBAD4A8F73A}"/>
              </a:ext>
            </a:extLst>
          </p:cNvPr>
          <p:cNvSpPr txBox="1">
            <a:spLocks/>
          </p:cNvSpPr>
          <p:nvPr/>
        </p:nvSpPr>
        <p:spPr>
          <a:xfrm>
            <a:off x="1341868" y="592385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26044DBB-A9D8-495A-811A-759BD9BB0E90}"/>
              </a:ext>
            </a:extLst>
          </p:cNvPr>
          <p:cNvSpPr txBox="1">
            <a:spLocks/>
          </p:cNvSpPr>
          <p:nvPr/>
        </p:nvSpPr>
        <p:spPr>
          <a:xfrm>
            <a:off x="2208652" y="592385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4CE6239B-69DD-4B2E-B511-6C3735C85A71}"/>
              </a:ext>
            </a:extLst>
          </p:cNvPr>
          <p:cNvSpPr txBox="1">
            <a:spLocks/>
          </p:cNvSpPr>
          <p:nvPr/>
        </p:nvSpPr>
        <p:spPr>
          <a:xfrm>
            <a:off x="3115738" y="592385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D1228E51-B860-46CA-A6D7-81F7BA57A7C2}"/>
              </a:ext>
            </a:extLst>
          </p:cNvPr>
          <p:cNvSpPr txBox="1">
            <a:spLocks/>
          </p:cNvSpPr>
          <p:nvPr/>
        </p:nvSpPr>
        <p:spPr>
          <a:xfrm>
            <a:off x="4050961" y="591769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3" name="Content Placeholder 2">
            <a:extLst>
              <a:ext uri="{FF2B5EF4-FFF2-40B4-BE49-F238E27FC236}">
                <a16:creationId xmlns:a16="http://schemas.microsoft.com/office/drawing/2014/main" id="{40E4D5A5-8491-4CAA-B0B0-861CED3AD5C2}"/>
              </a:ext>
            </a:extLst>
          </p:cNvPr>
          <p:cNvSpPr txBox="1">
            <a:spLocks/>
          </p:cNvSpPr>
          <p:nvPr/>
        </p:nvSpPr>
        <p:spPr>
          <a:xfrm>
            <a:off x="503825" y="591634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DA3EE099-0D06-478C-8821-A4D0FE984548}"/>
              </a:ext>
            </a:extLst>
          </p:cNvPr>
          <p:cNvSpPr txBox="1">
            <a:spLocks/>
          </p:cNvSpPr>
          <p:nvPr/>
        </p:nvSpPr>
        <p:spPr>
          <a:xfrm>
            <a:off x="6745994" y="592384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29C3431-8167-44A5-96CE-1D1A07B47FAA}"/>
              </a:ext>
            </a:extLst>
          </p:cNvPr>
          <p:cNvSpPr txBox="1">
            <a:spLocks/>
          </p:cNvSpPr>
          <p:nvPr/>
        </p:nvSpPr>
        <p:spPr>
          <a:xfrm>
            <a:off x="7642398" y="591479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13FE210B-9B65-4171-9F38-B67A1EACBE74}"/>
              </a:ext>
            </a:extLst>
          </p:cNvPr>
          <p:cNvSpPr txBox="1">
            <a:spLocks/>
          </p:cNvSpPr>
          <p:nvPr/>
        </p:nvSpPr>
        <p:spPr>
          <a:xfrm>
            <a:off x="8521932" y="589159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FB4F398-DA7B-40DC-8DB4-7322DA74D208}"/>
              </a:ext>
            </a:extLst>
          </p:cNvPr>
          <p:cNvSpPr txBox="1">
            <a:spLocks/>
          </p:cNvSpPr>
          <p:nvPr/>
        </p:nvSpPr>
        <p:spPr>
          <a:xfrm>
            <a:off x="5848948" y="592841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1B1E0ACF-F502-4D3C-8E19-42987A07E44D}"/>
              </a:ext>
            </a:extLst>
          </p:cNvPr>
          <p:cNvSpPr txBox="1">
            <a:spLocks/>
          </p:cNvSpPr>
          <p:nvPr/>
        </p:nvSpPr>
        <p:spPr>
          <a:xfrm>
            <a:off x="4956210" y="591479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6C9C7C3A-42A4-4D0F-B6BB-F1AAB8CC4177}"/>
              </a:ext>
            </a:extLst>
          </p:cNvPr>
          <p:cNvSpPr txBox="1">
            <a:spLocks/>
          </p:cNvSpPr>
          <p:nvPr/>
        </p:nvSpPr>
        <p:spPr>
          <a:xfrm>
            <a:off x="9423838" y="587325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E8D6191A-65FB-4A13-A359-1E133FE27B1B}"/>
              </a:ext>
            </a:extLst>
          </p:cNvPr>
          <p:cNvSpPr txBox="1">
            <a:spLocks/>
          </p:cNvSpPr>
          <p:nvPr/>
        </p:nvSpPr>
        <p:spPr>
          <a:xfrm>
            <a:off x="10252478" y="589840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prstClr val="black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prstClr val="black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2465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Table 6">
            <a:extLst>
              <a:ext uri="{FF2B5EF4-FFF2-40B4-BE49-F238E27FC236}">
                <a16:creationId xmlns:a16="http://schemas.microsoft.com/office/drawing/2014/main" id="{29BBBC2C-B32F-4F4E-BD93-46D9D5112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467130"/>
              </p:ext>
            </p:extLst>
          </p:nvPr>
        </p:nvGraphicFramePr>
        <p:xfrm>
          <a:off x="288099" y="200415"/>
          <a:ext cx="11599107" cy="64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239">
                  <a:extLst>
                    <a:ext uri="{9D8B030D-6E8A-4147-A177-3AD203B41FA5}">
                      <a16:colId xmlns:a16="http://schemas.microsoft.com/office/drawing/2014/main" val="25254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05795439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62843627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818812174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4082428006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60949558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532015200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09827845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250481689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09266273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317335572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2944281118"/>
                    </a:ext>
                  </a:extLst>
                </a:gridCol>
                <a:gridCol w="892239">
                  <a:extLst>
                    <a:ext uri="{9D8B030D-6E8A-4147-A177-3AD203B41FA5}">
                      <a16:colId xmlns:a16="http://schemas.microsoft.com/office/drawing/2014/main" val="1869654944"/>
                    </a:ext>
                  </a:extLst>
                </a:gridCol>
              </a:tblGrid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34633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752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82120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39045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678779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979568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301997"/>
                  </a:ext>
                </a:extLst>
              </a:tr>
              <a:tr h="81106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CFC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D11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014764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17150C-E5CA-46F4-9067-478CCD7E510F}"/>
              </a:ext>
            </a:extLst>
          </p:cNvPr>
          <p:cNvSpPr txBox="1">
            <a:spLocks/>
          </p:cNvSpPr>
          <p:nvPr/>
        </p:nvSpPr>
        <p:spPr>
          <a:xfrm>
            <a:off x="1304290" y="22452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A7CE402-1515-481F-864B-514A50EDFC21}"/>
              </a:ext>
            </a:extLst>
          </p:cNvPr>
          <p:cNvSpPr txBox="1">
            <a:spLocks/>
          </p:cNvSpPr>
          <p:nvPr/>
        </p:nvSpPr>
        <p:spPr>
          <a:xfrm>
            <a:off x="2171074" y="22452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iB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B55DD3-6E40-47FC-88B0-D191A63C689F}"/>
              </a:ext>
            </a:extLst>
          </p:cNvPr>
          <p:cNvSpPr txBox="1">
            <a:spLocks/>
          </p:cNvSpPr>
          <p:nvPr/>
        </p:nvSpPr>
        <p:spPr>
          <a:xfrm>
            <a:off x="3078160" y="22452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25862D-C143-4870-9CD4-C470585981DE}"/>
              </a:ext>
            </a:extLst>
          </p:cNvPr>
          <p:cNvSpPr txBox="1">
            <a:spLocks/>
          </p:cNvSpPr>
          <p:nvPr/>
        </p:nvSpPr>
        <p:spPr>
          <a:xfrm>
            <a:off x="4013383" y="21836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096D93-F172-4452-9E1A-FB22DE6EC86E}"/>
              </a:ext>
            </a:extLst>
          </p:cNvPr>
          <p:cNvSpPr txBox="1">
            <a:spLocks/>
          </p:cNvSpPr>
          <p:nvPr/>
        </p:nvSpPr>
        <p:spPr>
          <a:xfrm>
            <a:off x="466247" y="21701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2D78207-0ACB-4171-9AD2-448CC6E861A3}"/>
              </a:ext>
            </a:extLst>
          </p:cNvPr>
          <p:cNvSpPr txBox="1">
            <a:spLocks/>
          </p:cNvSpPr>
          <p:nvPr/>
        </p:nvSpPr>
        <p:spPr>
          <a:xfrm>
            <a:off x="6708416" y="22451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A7CBC64-9BA2-4BE9-BFCE-02298C86FB0C}"/>
              </a:ext>
            </a:extLst>
          </p:cNvPr>
          <p:cNvSpPr txBox="1">
            <a:spLocks/>
          </p:cNvSpPr>
          <p:nvPr/>
        </p:nvSpPr>
        <p:spPr>
          <a:xfrm>
            <a:off x="7604820" y="21546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E0D218-9205-4882-91BC-8C92724B8B78}"/>
              </a:ext>
            </a:extLst>
          </p:cNvPr>
          <p:cNvSpPr txBox="1">
            <a:spLocks/>
          </p:cNvSpPr>
          <p:nvPr/>
        </p:nvSpPr>
        <p:spPr>
          <a:xfrm>
            <a:off x="8484354" y="19226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BO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A31C44-CC87-4498-AE8E-29A255501052}"/>
              </a:ext>
            </a:extLst>
          </p:cNvPr>
          <p:cNvSpPr txBox="1">
            <a:spLocks/>
          </p:cNvSpPr>
          <p:nvPr/>
        </p:nvSpPr>
        <p:spPr>
          <a:xfrm>
            <a:off x="5811370" y="22908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A95814B-0AE9-4C33-9B1A-9CE86B1036A9}"/>
              </a:ext>
            </a:extLst>
          </p:cNvPr>
          <p:cNvSpPr txBox="1">
            <a:spLocks/>
          </p:cNvSpPr>
          <p:nvPr/>
        </p:nvSpPr>
        <p:spPr>
          <a:xfrm>
            <a:off x="4918632" y="21546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BU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921683F-DE7F-47E7-A945-B350E3A06DC0}"/>
              </a:ext>
            </a:extLst>
          </p:cNvPr>
          <p:cNvSpPr txBox="1">
            <a:spLocks/>
          </p:cNvSpPr>
          <p:nvPr/>
        </p:nvSpPr>
        <p:spPr>
          <a:xfrm>
            <a:off x="9386260" y="17392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EB5764-55C5-4152-A366-1D929FFA42EC}"/>
              </a:ext>
            </a:extLst>
          </p:cNvPr>
          <p:cNvSpPr txBox="1">
            <a:spLocks/>
          </p:cNvSpPr>
          <p:nvPr/>
        </p:nvSpPr>
        <p:spPr>
          <a:xfrm>
            <a:off x="10214900" y="19907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BW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E48B854-CFD8-49C7-A125-FA6BD673B034}"/>
              </a:ext>
            </a:extLst>
          </p:cNvPr>
          <p:cNvSpPr txBox="1">
            <a:spLocks/>
          </p:cNvSpPr>
          <p:nvPr/>
        </p:nvSpPr>
        <p:spPr>
          <a:xfrm>
            <a:off x="1304290" y="101366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D00FDB-6640-47E2-93F5-FF4C1DB84142}"/>
              </a:ext>
            </a:extLst>
          </p:cNvPr>
          <p:cNvSpPr txBox="1">
            <a:spLocks/>
          </p:cNvSpPr>
          <p:nvPr/>
        </p:nvSpPr>
        <p:spPr>
          <a:xfrm>
            <a:off x="2171074" y="101366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im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865698C-DA16-4450-977A-E17AE5849AE1}"/>
              </a:ext>
            </a:extLst>
          </p:cNvPr>
          <p:cNvSpPr txBox="1">
            <a:spLocks/>
          </p:cNvSpPr>
          <p:nvPr/>
        </p:nvSpPr>
        <p:spPr>
          <a:xfrm>
            <a:off x="3078160" y="101365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AB5C855-7743-44BA-9337-D95D00BA3D6B}"/>
              </a:ext>
            </a:extLst>
          </p:cNvPr>
          <p:cNvSpPr txBox="1">
            <a:spLocks/>
          </p:cNvSpPr>
          <p:nvPr/>
        </p:nvSpPr>
        <p:spPr>
          <a:xfrm>
            <a:off x="4013383" y="100750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20984BD-F818-4200-8359-792621EE2284}"/>
              </a:ext>
            </a:extLst>
          </p:cNvPr>
          <p:cNvSpPr txBox="1">
            <a:spLocks/>
          </p:cNvSpPr>
          <p:nvPr/>
        </p:nvSpPr>
        <p:spPr>
          <a:xfrm>
            <a:off x="466247" y="100615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3A5489C-F874-4971-8CD6-B78BBA1CC5C7}"/>
              </a:ext>
            </a:extLst>
          </p:cNvPr>
          <p:cNvSpPr txBox="1">
            <a:spLocks/>
          </p:cNvSpPr>
          <p:nvPr/>
        </p:nvSpPr>
        <p:spPr>
          <a:xfrm>
            <a:off x="6708416" y="101365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187E7CE-2DB9-4665-BD0F-01A3732E350F}"/>
              </a:ext>
            </a:extLst>
          </p:cNvPr>
          <p:cNvSpPr txBox="1">
            <a:spLocks/>
          </p:cNvSpPr>
          <p:nvPr/>
        </p:nvSpPr>
        <p:spPr>
          <a:xfrm>
            <a:off x="7604820" y="100460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8802772-F7B2-4ED7-AA05-33050E2A6877}"/>
              </a:ext>
            </a:extLst>
          </p:cNvPr>
          <p:cNvSpPr txBox="1">
            <a:spLocks/>
          </p:cNvSpPr>
          <p:nvPr/>
        </p:nvSpPr>
        <p:spPr>
          <a:xfrm>
            <a:off x="8484354" y="98140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9D22E20-D9AE-4465-986B-CC212E873EB5}"/>
              </a:ext>
            </a:extLst>
          </p:cNvPr>
          <p:cNvSpPr txBox="1">
            <a:spLocks/>
          </p:cNvSpPr>
          <p:nvPr/>
        </p:nvSpPr>
        <p:spPr>
          <a:xfrm>
            <a:off x="5811370" y="101821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my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99902FB-CDA6-4608-B9F5-0E2FFB1A81F2}"/>
              </a:ext>
            </a:extLst>
          </p:cNvPr>
          <p:cNvSpPr txBox="1">
            <a:spLocks/>
          </p:cNvSpPr>
          <p:nvPr/>
        </p:nvSpPr>
        <p:spPr>
          <a:xfrm>
            <a:off x="4918632" y="100460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552C785-A078-46FE-8ACC-C298D9C51991}"/>
              </a:ext>
            </a:extLst>
          </p:cNvPr>
          <p:cNvSpPr txBox="1">
            <a:spLocks/>
          </p:cNvSpPr>
          <p:nvPr/>
        </p:nvSpPr>
        <p:spPr>
          <a:xfrm>
            <a:off x="9386260" y="96305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FEFE935-334F-445F-9364-76E55DEF62BF}"/>
              </a:ext>
            </a:extLst>
          </p:cNvPr>
          <p:cNvSpPr txBox="1">
            <a:spLocks/>
          </p:cNvSpPr>
          <p:nvPr/>
        </p:nvSpPr>
        <p:spPr>
          <a:xfrm>
            <a:off x="10214900" y="98821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mW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350E94F-2F8C-48C6-95C3-41AC1438DEEF}"/>
              </a:ext>
            </a:extLst>
          </p:cNvPr>
          <p:cNvSpPr txBox="1">
            <a:spLocks/>
          </p:cNvSpPr>
          <p:nvPr/>
        </p:nvSpPr>
        <p:spPr>
          <a:xfrm>
            <a:off x="1316816" y="1840379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F349B74-6DCC-40A0-B8FD-96BA81C8F427}"/>
              </a:ext>
            </a:extLst>
          </p:cNvPr>
          <p:cNvSpPr txBox="1">
            <a:spLocks/>
          </p:cNvSpPr>
          <p:nvPr/>
        </p:nvSpPr>
        <p:spPr>
          <a:xfrm>
            <a:off x="2183600" y="1840377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iX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0DEADA9-76A9-4595-B117-FFCC0CFBF700}"/>
              </a:ext>
            </a:extLst>
          </p:cNvPr>
          <p:cNvSpPr txBox="1">
            <a:spLocks/>
          </p:cNvSpPr>
          <p:nvPr/>
        </p:nvSpPr>
        <p:spPr>
          <a:xfrm>
            <a:off x="3090686" y="1840375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48206396-644E-4BFB-87F0-E9B7DD2A4B9C}"/>
              </a:ext>
            </a:extLst>
          </p:cNvPr>
          <p:cNvSpPr txBox="1">
            <a:spLocks/>
          </p:cNvSpPr>
          <p:nvPr/>
        </p:nvSpPr>
        <p:spPr>
          <a:xfrm>
            <a:off x="4025909" y="1834222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C4AD4DA3-B257-42F9-BE4D-16FF90F257EC}"/>
              </a:ext>
            </a:extLst>
          </p:cNvPr>
          <p:cNvSpPr txBox="1">
            <a:spLocks/>
          </p:cNvSpPr>
          <p:nvPr/>
        </p:nvSpPr>
        <p:spPr>
          <a:xfrm>
            <a:off x="478773" y="1832867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09F8D82-841F-43E3-81EC-EB05CD79DEAD}"/>
              </a:ext>
            </a:extLst>
          </p:cNvPr>
          <p:cNvSpPr txBox="1">
            <a:spLocks/>
          </p:cNvSpPr>
          <p:nvPr/>
        </p:nvSpPr>
        <p:spPr>
          <a:xfrm>
            <a:off x="6720942" y="1840371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B360B3FC-8708-4800-9088-C015A2735316}"/>
              </a:ext>
            </a:extLst>
          </p:cNvPr>
          <p:cNvSpPr txBox="1">
            <a:spLocks/>
          </p:cNvSpPr>
          <p:nvPr/>
        </p:nvSpPr>
        <p:spPr>
          <a:xfrm>
            <a:off x="7617346" y="1831319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C9D5C3D-7549-4E5D-9CC9-1309148DDFEB}"/>
              </a:ext>
            </a:extLst>
          </p:cNvPr>
          <p:cNvSpPr txBox="1">
            <a:spLocks/>
          </p:cNvSpPr>
          <p:nvPr/>
        </p:nvSpPr>
        <p:spPr>
          <a:xfrm>
            <a:off x="8496880" y="180811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8E08D83-659A-4246-A582-9E61059BD20B}"/>
              </a:ext>
            </a:extLst>
          </p:cNvPr>
          <p:cNvSpPr txBox="1">
            <a:spLocks/>
          </p:cNvSpPr>
          <p:nvPr/>
        </p:nvSpPr>
        <p:spPr>
          <a:xfrm>
            <a:off x="5823896" y="1844934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F73E0988-A827-4892-A151-6FC55C4D128C}"/>
              </a:ext>
            </a:extLst>
          </p:cNvPr>
          <p:cNvSpPr txBox="1">
            <a:spLocks/>
          </p:cNvSpPr>
          <p:nvPr/>
        </p:nvSpPr>
        <p:spPr>
          <a:xfrm>
            <a:off x="4931158" y="1831319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XU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BC0352A-9811-4B2A-B8CC-7F5C57848E9F}"/>
              </a:ext>
            </a:extLst>
          </p:cNvPr>
          <p:cNvSpPr txBox="1">
            <a:spLocks/>
          </p:cNvSpPr>
          <p:nvPr/>
        </p:nvSpPr>
        <p:spPr>
          <a:xfrm>
            <a:off x="9398786" y="1789774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17F7D677-4B23-46C4-88EA-ED983688A6CF}"/>
              </a:ext>
            </a:extLst>
          </p:cNvPr>
          <p:cNvSpPr txBox="1">
            <a:spLocks/>
          </p:cNvSpPr>
          <p:nvPr/>
        </p:nvSpPr>
        <p:spPr>
          <a:xfrm>
            <a:off x="10252478" y="1827453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XW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AC529081-332D-4861-849C-39621D08F1F0}"/>
              </a:ext>
            </a:extLst>
          </p:cNvPr>
          <p:cNvSpPr txBox="1">
            <a:spLocks/>
          </p:cNvSpPr>
          <p:nvPr/>
        </p:nvSpPr>
        <p:spPr>
          <a:xfrm>
            <a:off x="1329342" y="2679621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918A014F-4A92-4914-A288-3E828A75B76A}"/>
              </a:ext>
            </a:extLst>
          </p:cNvPr>
          <p:cNvSpPr txBox="1">
            <a:spLocks/>
          </p:cNvSpPr>
          <p:nvPr/>
        </p:nvSpPr>
        <p:spPr>
          <a:xfrm>
            <a:off x="2196126" y="2679619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ir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801D8EF-F6D5-42BD-8507-E2DDAF2F6D75}"/>
              </a:ext>
            </a:extLst>
          </p:cNvPr>
          <p:cNvSpPr txBox="1">
            <a:spLocks/>
          </p:cNvSpPr>
          <p:nvPr/>
        </p:nvSpPr>
        <p:spPr>
          <a:xfrm>
            <a:off x="3103212" y="2679617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5E99D8E2-9318-413E-9601-F4CEF58C2D14}"/>
              </a:ext>
            </a:extLst>
          </p:cNvPr>
          <p:cNvSpPr txBox="1">
            <a:spLocks/>
          </p:cNvSpPr>
          <p:nvPr/>
        </p:nvSpPr>
        <p:spPr>
          <a:xfrm>
            <a:off x="4038435" y="2673464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D64F4711-C361-477C-A542-1CDDC881DDC0}"/>
              </a:ext>
            </a:extLst>
          </p:cNvPr>
          <p:cNvSpPr txBox="1">
            <a:spLocks/>
          </p:cNvSpPr>
          <p:nvPr/>
        </p:nvSpPr>
        <p:spPr>
          <a:xfrm>
            <a:off x="491299" y="2672109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AF7E4B1-B17E-439C-A13E-A97215FA7BDB}"/>
              </a:ext>
            </a:extLst>
          </p:cNvPr>
          <p:cNvSpPr txBox="1">
            <a:spLocks/>
          </p:cNvSpPr>
          <p:nvPr/>
        </p:nvSpPr>
        <p:spPr>
          <a:xfrm>
            <a:off x="6733468" y="2679613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DD50D31-AF7A-4960-ACD1-3879B4245CBF}"/>
              </a:ext>
            </a:extLst>
          </p:cNvPr>
          <p:cNvSpPr txBox="1">
            <a:spLocks/>
          </p:cNvSpPr>
          <p:nvPr/>
        </p:nvSpPr>
        <p:spPr>
          <a:xfrm>
            <a:off x="7629872" y="2670561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8FFD11B-F159-47DD-80FC-506A890A3D5A}"/>
              </a:ext>
            </a:extLst>
          </p:cNvPr>
          <p:cNvSpPr txBox="1">
            <a:spLocks/>
          </p:cNvSpPr>
          <p:nvPr/>
        </p:nvSpPr>
        <p:spPr>
          <a:xfrm>
            <a:off x="8509406" y="2647361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DFA6131-B54C-4729-90C9-5CE5DC95030A}"/>
              </a:ext>
            </a:extLst>
          </p:cNvPr>
          <p:cNvSpPr txBox="1">
            <a:spLocks/>
          </p:cNvSpPr>
          <p:nvPr/>
        </p:nvSpPr>
        <p:spPr>
          <a:xfrm>
            <a:off x="5836422" y="2684176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42E0E3E-BEE2-49B3-A3E7-B6E2142EA3F4}"/>
              </a:ext>
            </a:extLst>
          </p:cNvPr>
          <p:cNvSpPr txBox="1">
            <a:spLocks/>
          </p:cNvSpPr>
          <p:nvPr/>
        </p:nvSpPr>
        <p:spPr>
          <a:xfrm>
            <a:off x="4943684" y="2670561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29FAE09A-4ACC-4789-AA1B-BBF24940C741}"/>
              </a:ext>
            </a:extLst>
          </p:cNvPr>
          <p:cNvSpPr txBox="1">
            <a:spLocks/>
          </p:cNvSpPr>
          <p:nvPr/>
        </p:nvSpPr>
        <p:spPr>
          <a:xfrm>
            <a:off x="9411312" y="2629016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6CDD53C2-3A1B-42E1-A737-3E0383E2EC86}"/>
              </a:ext>
            </a:extLst>
          </p:cNvPr>
          <p:cNvSpPr txBox="1">
            <a:spLocks/>
          </p:cNvSpPr>
          <p:nvPr/>
        </p:nvSpPr>
        <p:spPr>
          <a:xfrm>
            <a:off x="10265004" y="2666695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rW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F41C06FD-3E7B-4255-834C-E542EFF3B020}"/>
              </a:ext>
            </a:extLst>
          </p:cNvPr>
          <p:cNvSpPr txBox="1">
            <a:spLocks/>
          </p:cNvSpPr>
          <p:nvPr/>
        </p:nvSpPr>
        <p:spPr>
          <a:xfrm>
            <a:off x="1304290" y="3456233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582D4364-D972-4D19-BB24-2E2E64A82DB9}"/>
              </a:ext>
            </a:extLst>
          </p:cNvPr>
          <p:cNvSpPr txBox="1">
            <a:spLocks/>
          </p:cNvSpPr>
          <p:nvPr/>
        </p:nvSpPr>
        <p:spPr>
          <a:xfrm>
            <a:off x="2171074" y="3456231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il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A7D0072C-1D26-4DB8-BB99-8FBF1D8DBA9F}"/>
              </a:ext>
            </a:extLst>
          </p:cNvPr>
          <p:cNvSpPr txBox="1">
            <a:spLocks/>
          </p:cNvSpPr>
          <p:nvPr/>
        </p:nvSpPr>
        <p:spPr>
          <a:xfrm>
            <a:off x="3078160" y="3456229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D8A94E79-B604-45BC-98C7-73364E5120C5}"/>
              </a:ext>
            </a:extLst>
          </p:cNvPr>
          <p:cNvSpPr txBox="1">
            <a:spLocks/>
          </p:cNvSpPr>
          <p:nvPr/>
        </p:nvSpPr>
        <p:spPr>
          <a:xfrm>
            <a:off x="4013383" y="3450076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C0A9C684-EE3C-4E07-9EEF-4E17424EF606}"/>
              </a:ext>
            </a:extLst>
          </p:cNvPr>
          <p:cNvSpPr txBox="1">
            <a:spLocks/>
          </p:cNvSpPr>
          <p:nvPr/>
        </p:nvSpPr>
        <p:spPr>
          <a:xfrm>
            <a:off x="466247" y="3448721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737562A-B552-4665-8F15-5B1DC7B5B3FE}"/>
              </a:ext>
            </a:extLst>
          </p:cNvPr>
          <p:cNvSpPr txBox="1">
            <a:spLocks/>
          </p:cNvSpPr>
          <p:nvPr/>
        </p:nvSpPr>
        <p:spPr>
          <a:xfrm>
            <a:off x="6708416" y="3456225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D19907E-F08F-4E12-9379-2D5900B6B0FE}"/>
              </a:ext>
            </a:extLst>
          </p:cNvPr>
          <p:cNvSpPr txBox="1">
            <a:spLocks/>
          </p:cNvSpPr>
          <p:nvPr/>
        </p:nvSpPr>
        <p:spPr>
          <a:xfrm>
            <a:off x="7604820" y="3447173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5DBEF4BC-03E7-4B4A-9E8A-0E021BC03885}"/>
              </a:ext>
            </a:extLst>
          </p:cNvPr>
          <p:cNvSpPr txBox="1">
            <a:spLocks/>
          </p:cNvSpPr>
          <p:nvPr/>
        </p:nvSpPr>
        <p:spPr>
          <a:xfrm>
            <a:off x="8484354" y="3423973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4685880-DDFB-4671-B479-4298CDD7E255}"/>
              </a:ext>
            </a:extLst>
          </p:cNvPr>
          <p:cNvSpPr txBox="1">
            <a:spLocks/>
          </p:cNvSpPr>
          <p:nvPr/>
        </p:nvSpPr>
        <p:spPr>
          <a:xfrm>
            <a:off x="5811370" y="3460788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5514C9FF-6CF6-4D86-A2C3-3BA360E40678}"/>
              </a:ext>
            </a:extLst>
          </p:cNvPr>
          <p:cNvSpPr txBox="1">
            <a:spLocks/>
          </p:cNvSpPr>
          <p:nvPr/>
        </p:nvSpPr>
        <p:spPr>
          <a:xfrm>
            <a:off x="4918632" y="3447173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4FF3F53A-0338-471A-A9CF-BBCC32372EAF}"/>
              </a:ext>
            </a:extLst>
          </p:cNvPr>
          <p:cNvSpPr txBox="1">
            <a:spLocks/>
          </p:cNvSpPr>
          <p:nvPr/>
        </p:nvSpPr>
        <p:spPr>
          <a:xfrm>
            <a:off x="9386260" y="3405628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F0144751-4693-4798-8991-84FD17D69464}"/>
              </a:ext>
            </a:extLst>
          </p:cNvPr>
          <p:cNvSpPr txBox="1">
            <a:spLocks/>
          </p:cNvSpPr>
          <p:nvPr/>
        </p:nvSpPr>
        <p:spPr>
          <a:xfrm>
            <a:off x="10239952" y="3443307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lW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52752F98-1C22-48E7-A2D4-7446A19606A3}"/>
              </a:ext>
            </a:extLst>
          </p:cNvPr>
          <p:cNvSpPr txBox="1">
            <a:spLocks/>
          </p:cNvSpPr>
          <p:nvPr/>
        </p:nvSpPr>
        <p:spPr>
          <a:xfrm>
            <a:off x="1304290" y="4295475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49A9DFC1-76D2-41DC-8286-2ABD2436E3DB}"/>
              </a:ext>
            </a:extLst>
          </p:cNvPr>
          <p:cNvSpPr txBox="1">
            <a:spLocks/>
          </p:cNvSpPr>
          <p:nvPr/>
        </p:nvSpPr>
        <p:spPr>
          <a:xfrm>
            <a:off x="2171074" y="4295473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F95B5801-4A75-442E-9870-D20C4030078A}"/>
              </a:ext>
            </a:extLst>
          </p:cNvPr>
          <p:cNvSpPr txBox="1">
            <a:spLocks/>
          </p:cNvSpPr>
          <p:nvPr/>
        </p:nvSpPr>
        <p:spPr>
          <a:xfrm>
            <a:off x="3078160" y="4295471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78C417BE-DF82-49AE-8295-B7D3489E693D}"/>
              </a:ext>
            </a:extLst>
          </p:cNvPr>
          <p:cNvSpPr txBox="1">
            <a:spLocks/>
          </p:cNvSpPr>
          <p:nvPr/>
        </p:nvSpPr>
        <p:spPr>
          <a:xfrm>
            <a:off x="4013383" y="4289318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5B525AA6-ACBC-421D-8D51-94EEED45280A}"/>
              </a:ext>
            </a:extLst>
          </p:cNvPr>
          <p:cNvSpPr txBox="1">
            <a:spLocks/>
          </p:cNvSpPr>
          <p:nvPr/>
        </p:nvSpPr>
        <p:spPr>
          <a:xfrm>
            <a:off x="466247" y="4287963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A77586E2-1B86-429A-B911-BDCFF234EC29}"/>
              </a:ext>
            </a:extLst>
          </p:cNvPr>
          <p:cNvSpPr txBox="1">
            <a:spLocks/>
          </p:cNvSpPr>
          <p:nvPr/>
        </p:nvSpPr>
        <p:spPr>
          <a:xfrm>
            <a:off x="6708416" y="4295467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3906AADC-A8BC-4170-BCCF-50839EFD6C40}"/>
              </a:ext>
            </a:extLst>
          </p:cNvPr>
          <p:cNvSpPr txBox="1">
            <a:spLocks/>
          </p:cNvSpPr>
          <p:nvPr/>
        </p:nvSpPr>
        <p:spPr>
          <a:xfrm>
            <a:off x="7604820" y="4286415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40B5F65-B005-45A0-94B9-AB2F7B1E0C32}"/>
              </a:ext>
            </a:extLst>
          </p:cNvPr>
          <p:cNvSpPr txBox="1">
            <a:spLocks/>
          </p:cNvSpPr>
          <p:nvPr/>
        </p:nvSpPr>
        <p:spPr>
          <a:xfrm>
            <a:off x="8484354" y="4263215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93C5B511-D051-4F23-BA3D-A58D4E0762EC}"/>
              </a:ext>
            </a:extLst>
          </p:cNvPr>
          <p:cNvSpPr txBox="1">
            <a:spLocks/>
          </p:cNvSpPr>
          <p:nvPr/>
        </p:nvSpPr>
        <p:spPr>
          <a:xfrm>
            <a:off x="5811370" y="4300030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3360059F-CACB-4D21-B97A-CEA3B06B7AC5}"/>
              </a:ext>
            </a:extLst>
          </p:cNvPr>
          <p:cNvSpPr txBox="1">
            <a:spLocks/>
          </p:cNvSpPr>
          <p:nvPr/>
        </p:nvSpPr>
        <p:spPr>
          <a:xfrm>
            <a:off x="4918632" y="4286415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9295C831-5AD1-4B8A-85E7-80CFF01B1D8D}"/>
              </a:ext>
            </a:extLst>
          </p:cNvPr>
          <p:cNvSpPr txBox="1">
            <a:spLocks/>
          </p:cNvSpPr>
          <p:nvPr/>
        </p:nvSpPr>
        <p:spPr>
          <a:xfrm>
            <a:off x="9386260" y="4244870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A198F2DD-85FD-44B6-8AA6-30C11DA65E47}"/>
              </a:ext>
            </a:extLst>
          </p:cNvPr>
          <p:cNvSpPr txBox="1">
            <a:spLocks/>
          </p:cNvSpPr>
          <p:nvPr/>
        </p:nvSpPr>
        <p:spPr>
          <a:xfrm>
            <a:off x="10239952" y="4282549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2443AA5B-6C5E-4134-B736-BE2332BBC7B8}"/>
              </a:ext>
            </a:extLst>
          </p:cNvPr>
          <p:cNvSpPr txBox="1">
            <a:spLocks/>
          </p:cNvSpPr>
          <p:nvPr/>
        </p:nvSpPr>
        <p:spPr>
          <a:xfrm>
            <a:off x="1291764" y="5134717"/>
            <a:ext cx="43248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B945B7F7-20F2-4510-A93C-CF8D11613B39}"/>
              </a:ext>
            </a:extLst>
          </p:cNvPr>
          <p:cNvSpPr txBox="1">
            <a:spLocks/>
          </p:cNvSpPr>
          <p:nvPr/>
        </p:nvSpPr>
        <p:spPr>
          <a:xfrm>
            <a:off x="2158548" y="5134715"/>
            <a:ext cx="1065731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iV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B28E5F0-E19F-424C-966F-6BC76D266A94}"/>
              </a:ext>
            </a:extLst>
          </p:cNvPr>
          <p:cNvSpPr txBox="1">
            <a:spLocks/>
          </p:cNvSpPr>
          <p:nvPr/>
        </p:nvSpPr>
        <p:spPr>
          <a:xfrm>
            <a:off x="3065634" y="5134713"/>
            <a:ext cx="1852340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VI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621F8246-3A94-4237-84F2-6B9EECDA8C15}"/>
              </a:ext>
            </a:extLst>
          </p:cNvPr>
          <p:cNvSpPr txBox="1">
            <a:spLocks/>
          </p:cNvSpPr>
          <p:nvPr/>
        </p:nvSpPr>
        <p:spPr>
          <a:xfrm>
            <a:off x="4000857" y="5128560"/>
            <a:ext cx="1777916" cy="780243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D825A298-F3BE-41AB-8095-62C38B3B536C}"/>
              </a:ext>
            </a:extLst>
          </p:cNvPr>
          <p:cNvSpPr txBox="1">
            <a:spLocks/>
          </p:cNvSpPr>
          <p:nvPr/>
        </p:nvSpPr>
        <p:spPr>
          <a:xfrm>
            <a:off x="453721" y="5127205"/>
            <a:ext cx="93096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216F82DD-FBDE-4A6F-9004-6FF1E87CA583}"/>
              </a:ext>
            </a:extLst>
          </p:cNvPr>
          <p:cNvSpPr txBox="1">
            <a:spLocks/>
          </p:cNvSpPr>
          <p:nvPr/>
        </p:nvSpPr>
        <p:spPr>
          <a:xfrm>
            <a:off x="6720942" y="5134709"/>
            <a:ext cx="5582117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9E7B4870-3C79-4455-B6E3-F72B9CA444EB}"/>
              </a:ext>
            </a:extLst>
          </p:cNvPr>
          <p:cNvSpPr txBox="1">
            <a:spLocks/>
          </p:cNvSpPr>
          <p:nvPr/>
        </p:nvSpPr>
        <p:spPr>
          <a:xfrm>
            <a:off x="7617346" y="5125657"/>
            <a:ext cx="5916891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B4F30F6A-99E4-4DF8-83EB-14BA8B856974}"/>
              </a:ext>
            </a:extLst>
          </p:cNvPr>
          <p:cNvSpPr txBox="1">
            <a:spLocks/>
          </p:cNvSpPr>
          <p:nvPr/>
        </p:nvSpPr>
        <p:spPr>
          <a:xfrm>
            <a:off x="8496880" y="5127509"/>
            <a:ext cx="6268617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VO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FEAA5D1B-7206-4ECA-83B1-CFE00CE65E89}"/>
              </a:ext>
            </a:extLst>
          </p:cNvPr>
          <p:cNvSpPr txBox="1">
            <a:spLocks/>
          </p:cNvSpPr>
          <p:nvPr/>
        </p:nvSpPr>
        <p:spPr>
          <a:xfrm>
            <a:off x="5798844" y="5139272"/>
            <a:ext cx="2695245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Vy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C3FD98BC-D5F8-4212-B0FA-6067327E81E4}"/>
              </a:ext>
            </a:extLst>
          </p:cNvPr>
          <p:cNvSpPr txBox="1">
            <a:spLocks/>
          </p:cNvSpPr>
          <p:nvPr/>
        </p:nvSpPr>
        <p:spPr>
          <a:xfrm>
            <a:off x="4906106" y="5125657"/>
            <a:ext cx="4470746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VU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E227446F-DAFA-4B63-B46D-9D5D7E15441D}"/>
              </a:ext>
            </a:extLst>
          </p:cNvPr>
          <p:cNvSpPr txBox="1">
            <a:spLocks/>
          </p:cNvSpPr>
          <p:nvPr/>
        </p:nvSpPr>
        <p:spPr>
          <a:xfrm>
            <a:off x="9398786" y="5084112"/>
            <a:ext cx="2998342" cy="842211"/>
          </a:xfrm>
          <a:prstGeom prst="rect">
            <a:avLst/>
          </a:prstGeom>
          <a:effectLst>
            <a:outerShdw blurRad="63500" dist="50800" dir="7260000" sx="58000" sy="58000" algn="ctr" rotWithShape="0">
              <a:schemeClr val="tx2"/>
            </a:outerShdw>
          </a:effectLst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</a:t>
            </a:r>
            <a:r>
              <a:rPr kumimoji="0" lang="en-CA" sz="4800" b="1" i="0" u="none" strike="noStrike" kern="1200" cap="none" spc="0" normalizeH="0" baseline="0" noProof="0" dirty="0" err="1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μ</a:t>
            </a:r>
            <a:endParaRPr kumimoji="0" lang="en-CA" sz="48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FB86A747-088D-41D7-A76D-4E77B9AA03A3}"/>
              </a:ext>
            </a:extLst>
          </p:cNvPr>
          <p:cNvSpPr txBox="1">
            <a:spLocks/>
          </p:cNvSpPr>
          <p:nvPr/>
        </p:nvSpPr>
        <p:spPr>
          <a:xfrm>
            <a:off x="10227426" y="5121791"/>
            <a:ext cx="4658909" cy="842211"/>
          </a:xfrm>
          <a:prstGeom prst="rect">
            <a:avLst/>
          </a:prstGeom>
        </p:spPr>
        <p:txBody>
          <a:bodyPr vert="horz" lIns="91440" tIns="45720" rIns="91440" bIns="45720" numCol="5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>
                <a:ln w="6350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uLnTx/>
                <a:uFillTx/>
                <a:latin typeface="GurbaniAkhar" panose="00000400000000000000" pitchFamily="2" charset="0"/>
                <a:ea typeface="+mn-ea"/>
                <a:cs typeface="+mn-cs"/>
              </a:rPr>
              <a:t>VW</a:t>
            </a:r>
            <a:endParaRPr kumimoji="0" lang="en-CA" sz="4400" b="1" i="0" u="none" strike="noStrike" kern="1200" cap="none" spc="0" normalizeH="0" baseline="0" noProof="0" dirty="0">
              <a:ln w="6350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uLnTx/>
              <a:uFillTx/>
              <a:latin typeface="GurbaniAkhar" panose="000004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7029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 descr="Badge 5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34A58D47-1543-414C-8BCF-CCE9C25A5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1144" y="2141627"/>
            <a:ext cx="914400" cy="914400"/>
          </a:xfrm>
          <a:prstGeom prst="rect">
            <a:avLst/>
          </a:prstGeom>
        </p:spPr>
      </p:pic>
      <p:pic>
        <p:nvPicPr>
          <p:cNvPr id="19" name="Graphic 18" descr="Badge 4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1EC95C38-E9BB-4C32-A282-20D3A79EDA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4456" y="2141627"/>
            <a:ext cx="914400" cy="914400"/>
          </a:xfrm>
          <a:prstGeom prst="rect">
            <a:avLst/>
          </a:prstGeom>
        </p:spPr>
      </p:pic>
      <p:pic>
        <p:nvPicPr>
          <p:cNvPr id="21" name="Graphic 20" descr="Badge 3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40D0969E-DDB1-48A1-A138-5062D52707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7768" y="2141627"/>
            <a:ext cx="914400" cy="914400"/>
          </a:xfrm>
          <a:prstGeom prst="rect">
            <a:avLst/>
          </a:prstGeom>
        </p:spPr>
      </p:pic>
      <p:pic>
        <p:nvPicPr>
          <p:cNvPr id="23" name="Graphic 22" descr="Badge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DCE82DDD-5BF4-48D6-95B4-1C0A465137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41080" y="2141627"/>
            <a:ext cx="914400" cy="9144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4DB6BCE-2DF7-481B-9147-C946D6F313F9}"/>
              </a:ext>
            </a:extLst>
          </p:cNvPr>
          <p:cNvSpPr/>
          <p:nvPr/>
        </p:nvSpPr>
        <p:spPr>
          <a:xfrm>
            <a:off x="2258291" y="722076"/>
            <a:ext cx="80918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Click to go back and repeat: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860438-BBA4-41EF-B444-8FC2C9ACBCCF}"/>
              </a:ext>
            </a:extLst>
          </p:cNvPr>
          <p:cNvSpPr/>
          <p:nvPr/>
        </p:nvSpPr>
        <p:spPr>
          <a:xfrm>
            <a:off x="1922150" y="5212594"/>
            <a:ext cx="92190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Done 5 repetitions? Move on 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097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11AA8-BCB8-4F88-94E3-753016D1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Today’s Lesson: </a:t>
            </a:r>
            <a:r>
              <a:rPr lang="en-CA" dirty="0" err="1"/>
              <a:t>DULAAV</a:t>
            </a:r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BC8F40-FCFE-C16B-8A75-97720ACACB0B}"/>
              </a:ext>
            </a:extLst>
          </p:cNvPr>
          <p:cNvSpPr txBox="1"/>
          <p:nvPr/>
        </p:nvSpPr>
        <p:spPr>
          <a:xfrm>
            <a:off x="6980418" y="172509"/>
            <a:ext cx="172108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b="1" dirty="0">
                <a:latin typeface="GurbaniAkhar" panose="00000400000000000000" pitchFamily="2" charset="0"/>
                <a:cs typeface="Gur Old Letterpress 6 Demi Bold" panose="02000500000000020004" pitchFamily="2"/>
              </a:rPr>
              <a:t>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1036E0-7076-2E06-F8D1-C479A25C042C}"/>
              </a:ext>
            </a:extLst>
          </p:cNvPr>
          <p:cNvSpPr/>
          <p:nvPr/>
        </p:nvSpPr>
        <p:spPr>
          <a:xfrm>
            <a:off x="3803652" y="2103894"/>
            <a:ext cx="4037308" cy="29175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9B132-238E-45AE-BBFE-DBF3C23CD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Let’s practice all of our </a:t>
            </a:r>
            <a:r>
              <a:rPr lang="en-CA" dirty="0" err="1"/>
              <a:t>DULAAV</a:t>
            </a:r>
            <a:r>
              <a:rPr lang="en-CA" dirty="0"/>
              <a:t> sounds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B44A2-D186-42DD-BBB9-D4B3DE70B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Remember – it’s very important to focus on your correct </a:t>
            </a:r>
            <a:r>
              <a:rPr lang="en-CA" dirty="0" err="1"/>
              <a:t>PRONOUNCIATION</a:t>
            </a:r>
            <a:endParaRPr lang="en-CA" dirty="0"/>
          </a:p>
        </p:txBody>
      </p:sp>
      <p:pic>
        <p:nvPicPr>
          <p:cNvPr id="4" name="Online Media 3" title="Punjabi dulawan words / ਦੁਲਾਵਾਂ  ਮਾਤਰਾ / Learn Dulava Vowel">
            <a:hlinkClick r:id="" action="ppaction://media"/>
            <a:extLst>
              <a:ext uri="{FF2B5EF4-FFF2-40B4-BE49-F238E27FC236}">
                <a16:creationId xmlns:a16="http://schemas.microsoft.com/office/drawing/2014/main" id="{BE1D6097-8BC3-5B7F-A36E-8E588637669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65212" y="687589"/>
            <a:ext cx="101600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5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presentation</Template>
  <TotalTime>2761</TotalTime>
  <Words>450</Words>
  <Application>Microsoft Office PowerPoint</Application>
  <PresentationFormat>Widescreen</PresentationFormat>
  <Paragraphs>388</Paragraphs>
  <Slides>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GurbaniAkhar</vt:lpstr>
      <vt:lpstr>Segoe Print</vt:lpstr>
      <vt:lpstr>Wingdings</vt:lpstr>
      <vt:lpstr>Nature Illustration 16x9</vt:lpstr>
      <vt:lpstr>PowerPoint Presentation</vt:lpstr>
      <vt:lpstr>Title and Content Layout with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Today’s Lesson: DULAAV</vt:lpstr>
      <vt:lpstr>Let’s practice all of our DULAAV sounds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</dc:title>
  <dc:creator>Gurmat Bibek</dc:creator>
  <cp:lastModifiedBy>Preetam Singh .</cp:lastModifiedBy>
  <cp:revision>43</cp:revision>
  <dcterms:created xsi:type="dcterms:W3CDTF">2022-01-12T04:26:16Z</dcterms:created>
  <dcterms:modified xsi:type="dcterms:W3CDTF">2025-05-17T17:29:37Z</dcterms:modified>
</cp:coreProperties>
</file>