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sldIdLst>
    <p:sldId id="258" r:id="rId2"/>
    <p:sldId id="281" r:id="rId3"/>
    <p:sldId id="259" r:id="rId4"/>
    <p:sldId id="262" r:id="rId5"/>
    <p:sldId id="264" r:id="rId6"/>
    <p:sldId id="256" r:id="rId7"/>
    <p:sldId id="386" r:id="rId8"/>
    <p:sldId id="367" r:id="rId9"/>
    <p:sldId id="295" r:id="rId10"/>
    <p:sldId id="381" r:id="rId11"/>
    <p:sldId id="296" r:id="rId12"/>
    <p:sldId id="340" r:id="rId13"/>
    <p:sldId id="353" r:id="rId14"/>
    <p:sldId id="297" r:id="rId15"/>
    <p:sldId id="376" r:id="rId16"/>
    <p:sldId id="298" r:id="rId17"/>
    <p:sldId id="339" r:id="rId18"/>
    <p:sldId id="354" r:id="rId19"/>
    <p:sldId id="299" r:id="rId20"/>
    <p:sldId id="385" r:id="rId21"/>
    <p:sldId id="300" r:id="rId22"/>
    <p:sldId id="341" r:id="rId23"/>
    <p:sldId id="368" r:id="rId24"/>
    <p:sldId id="301" r:id="rId25"/>
    <p:sldId id="326" r:id="rId26"/>
    <p:sldId id="366" r:id="rId27"/>
    <p:sldId id="302" r:id="rId28"/>
    <p:sldId id="348" r:id="rId29"/>
    <p:sldId id="389" r:id="rId30"/>
    <p:sldId id="303" r:id="rId31"/>
    <p:sldId id="384" r:id="rId32"/>
    <p:sldId id="390" r:id="rId33"/>
    <p:sldId id="304" r:id="rId34"/>
    <p:sldId id="346" r:id="rId35"/>
    <p:sldId id="355" r:id="rId36"/>
    <p:sldId id="305" r:id="rId37"/>
    <p:sldId id="379" r:id="rId38"/>
    <p:sldId id="306" r:id="rId39"/>
    <p:sldId id="328" r:id="rId40"/>
    <p:sldId id="307" r:id="rId41"/>
    <p:sldId id="391" r:id="rId42"/>
    <p:sldId id="308" r:id="rId43"/>
    <p:sldId id="329" r:id="rId44"/>
    <p:sldId id="375" r:id="rId45"/>
    <p:sldId id="267" r:id="rId46"/>
    <p:sldId id="383" r:id="rId47"/>
    <p:sldId id="309" r:id="rId48"/>
    <p:sldId id="393" r:id="rId49"/>
    <p:sldId id="310" r:id="rId50"/>
    <p:sldId id="349" r:id="rId51"/>
    <p:sldId id="365" r:id="rId52"/>
    <p:sldId id="311" r:id="rId53"/>
    <p:sldId id="338" r:id="rId54"/>
    <p:sldId id="312" r:id="rId55"/>
    <p:sldId id="345" r:id="rId56"/>
    <p:sldId id="359" r:id="rId57"/>
    <p:sldId id="313" r:id="rId58"/>
    <p:sldId id="337" r:id="rId59"/>
    <p:sldId id="356" r:id="rId60"/>
    <p:sldId id="314" r:id="rId61"/>
    <p:sldId id="350" r:id="rId62"/>
    <p:sldId id="374" r:id="rId63"/>
    <p:sldId id="315" r:id="rId64"/>
    <p:sldId id="331" r:id="rId65"/>
    <p:sldId id="371" r:id="rId66"/>
    <p:sldId id="316" r:id="rId67"/>
    <p:sldId id="382" r:id="rId68"/>
    <p:sldId id="364" r:id="rId69"/>
    <p:sldId id="317" r:id="rId70"/>
    <p:sldId id="378" r:id="rId71"/>
    <p:sldId id="318" r:id="rId72"/>
    <p:sldId id="344" r:id="rId73"/>
    <p:sldId id="319" r:id="rId74"/>
    <p:sldId id="387" r:id="rId75"/>
    <p:sldId id="360" r:id="rId76"/>
    <p:sldId id="320" r:id="rId77"/>
    <p:sldId id="333" r:id="rId78"/>
    <p:sldId id="373" r:id="rId79"/>
    <p:sldId id="321" r:id="rId80"/>
    <p:sldId id="334" r:id="rId81"/>
    <p:sldId id="363" r:id="rId82"/>
    <p:sldId id="322" r:id="rId83"/>
    <p:sldId id="380" r:id="rId84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E1553"/>
    <a:srgbClr val="FFFFFF"/>
    <a:srgbClr val="EEB208"/>
    <a:srgbClr val="8C753C"/>
    <a:srgbClr val="43350D"/>
    <a:srgbClr val="2B5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90" autoAdjust="0"/>
    <p:restoredTop sz="93407" autoAdjust="0"/>
  </p:normalViewPr>
  <p:slideViewPr>
    <p:cSldViewPr>
      <p:cViewPr varScale="1">
        <p:scale>
          <a:sx n="136" d="100"/>
          <a:sy n="136" d="100"/>
        </p:scale>
        <p:origin x="648" y="1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8AD20-8DD4-4A17-91DB-2ABB4DDB13EC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3D43F-8105-4077-91CD-25E170BE8A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14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8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Please click around the letter attached</a:t>
            </a:r>
            <a:r>
              <a:rPr lang="en-US" altLang="ko-KR" baseline="0" dirty="0"/>
              <a:t> to the star to get to a question. </a:t>
            </a:r>
          </a:p>
          <a:p>
            <a:endParaRPr lang="en-US" altLang="ko-KR" baseline="0" dirty="0"/>
          </a:p>
          <a:p>
            <a:r>
              <a:rPr lang="en-US" altLang="ko-KR" baseline="0" dirty="0"/>
              <a:t>When finished all 15 questions, click the “level 2” arrow to advance to more questions.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129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Please click around the letter attached</a:t>
            </a:r>
            <a:r>
              <a:rPr lang="en-US" altLang="ko-KR" baseline="0" dirty="0"/>
              <a:t> to the star to get to a question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928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a pipe</a:t>
            </a:r>
            <a:r>
              <a:rPr lang="en-US" altLang="ko-KR" baseline="0" dirty="0"/>
              <a:t> for prize.</a:t>
            </a: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8959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2719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228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00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700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228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00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a pipe</a:t>
            </a:r>
            <a:r>
              <a:rPr lang="en-US" altLang="ko-KR" baseline="0" dirty="0"/>
              <a:t> for prize.</a:t>
            </a: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44402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2282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17069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Click the star to hyperlink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52164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27193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01450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1…2… or 3…? All of them will result in some sort of bomb bonus.</a:t>
            </a:r>
          </a:p>
          <a:p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87272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Students</a:t>
            </a:r>
            <a:r>
              <a:rPr lang="en-US" altLang="ko-KR" baseline="0" dirty="0"/>
              <a:t> must fight rock/paper/scissors with you in order to keep their points.</a:t>
            </a:r>
          </a:p>
          <a:p>
            <a:endParaRPr lang="en-US" altLang="ko-KR" baseline="0" dirty="0"/>
          </a:p>
          <a:p>
            <a:r>
              <a:rPr lang="en-US" altLang="ko-KR" baseline="0" dirty="0"/>
              <a:t>Teach win = BOMB</a:t>
            </a:r>
          </a:p>
          <a:p>
            <a:r>
              <a:rPr lang="en-US" altLang="ko-KR" baseline="0" dirty="0"/>
              <a:t>Student win = Keep points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7003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01450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002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7003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Click the star to hyperlink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52164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Students</a:t>
            </a:r>
            <a:r>
              <a:rPr lang="en-US" altLang="ko-KR" baseline="0" dirty="0"/>
              <a:t> </a:t>
            </a:r>
            <a:r>
              <a:rPr lang="en-US" altLang="ko-KR" b="1" i="0" baseline="0" dirty="0"/>
              <a:t>can choose </a:t>
            </a:r>
            <a:r>
              <a:rPr lang="en-US" altLang="ko-KR" baseline="0" dirty="0"/>
              <a:t>to fight rock/paper/scissors for prize</a:t>
            </a:r>
          </a:p>
          <a:p>
            <a:endParaRPr lang="en-US" altLang="ko-KR" baseline="0" dirty="0"/>
          </a:p>
          <a:p>
            <a:r>
              <a:rPr lang="en-US" altLang="ko-KR" baseline="0" dirty="0"/>
              <a:t>Teach win = BOMB</a:t>
            </a:r>
          </a:p>
          <a:p>
            <a:r>
              <a:rPr lang="en-US" altLang="ko-KR" baseline="0" dirty="0"/>
              <a:t>Student win = Double Points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7003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Click the star to hyperlink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52164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170699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01450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27193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2282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01450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002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22823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0027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61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2282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62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170699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63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Click the star to hyperlink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64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521642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65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170699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66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68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271935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69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70039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014505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a pipe</a:t>
            </a:r>
            <a:r>
              <a:rPr lang="en-US" altLang="ko-KR" baseline="0" dirty="0"/>
              <a:t> for prize.</a:t>
            </a: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357019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0027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Click the star to hyperlink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521642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170699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79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80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22823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Open the box? Yes or no?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Click the star to hyperlink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81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271935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Just</a:t>
            </a:r>
            <a:r>
              <a:rPr lang="ko-KR" altLang="en-US" dirty="0"/>
              <a:t> </a:t>
            </a:r>
            <a:r>
              <a:rPr lang="en-US" altLang="ko-KR" dirty="0"/>
              <a:t>press the -&gt; button to move to the prize slide. </a:t>
            </a:r>
          </a:p>
          <a:p>
            <a:endParaRPr lang="en-US" altLang="ko-KR" dirty="0"/>
          </a:p>
          <a:p>
            <a:r>
              <a:rPr lang="en-US" altLang="ko-KR" dirty="0"/>
              <a:t>Click the little star in the top left hand corner if the students </a:t>
            </a:r>
            <a:r>
              <a:rPr lang="en-US" altLang="ko-KR" b="1" dirty="0"/>
              <a:t>did not </a:t>
            </a:r>
            <a:r>
              <a:rPr lang="en-US" altLang="ko-KR" dirty="0"/>
              <a:t>answer right.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D43F-8105-4077-91CD-25E170BE8A2C}" type="slidenum">
              <a:rPr lang="ko-KR" altLang="en-US" smtClean="0"/>
              <a:t>82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581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8016"/>
            <a:ext cx="77724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6597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07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389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773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309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86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4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98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218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70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22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313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132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ACDF1-87F0-4F48-AEC3-74293BEEBBFD}" type="datetimeFigureOut">
              <a:rPr lang="ko-KR" altLang="en-US" smtClean="0"/>
              <a:t>2024-04-21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DFB61-5781-46CD-83EB-6CFBA69863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348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microsoft.com/office/2007/relationships/hdphoto" Target="../media/hdphoto4.wdp"/><Relationship Id="rId26" Type="http://schemas.openxmlformats.org/officeDocument/2006/relationships/image" Target="../media/image27.png"/><Relationship Id="rId39" Type="http://schemas.openxmlformats.org/officeDocument/2006/relationships/slide" Target="slide36.xml"/><Relationship Id="rId21" Type="http://schemas.microsoft.com/office/2007/relationships/hdphoto" Target="../media/hdphoto5.wdp"/><Relationship Id="rId34" Type="http://schemas.openxmlformats.org/officeDocument/2006/relationships/slide" Target="slide21.xml"/><Relationship Id="rId42" Type="http://schemas.openxmlformats.org/officeDocument/2006/relationships/slide" Target="slide42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slide" Target="slide11.xml"/><Relationship Id="rId20" Type="http://schemas.openxmlformats.org/officeDocument/2006/relationships/image" Target="../media/image23.png"/><Relationship Id="rId29" Type="http://schemas.microsoft.com/office/2007/relationships/hdphoto" Target="../media/hdphoto8.wdp"/><Relationship Id="rId41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microsoft.com/office/2007/relationships/hdphoto" Target="../media/hdphoto2.wdp"/><Relationship Id="rId24" Type="http://schemas.openxmlformats.org/officeDocument/2006/relationships/image" Target="../media/image25.png"/><Relationship Id="rId32" Type="http://schemas.openxmlformats.org/officeDocument/2006/relationships/slide" Target="slide16.xml"/><Relationship Id="rId37" Type="http://schemas.openxmlformats.org/officeDocument/2006/relationships/slide" Target="slide30.xml"/><Relationship Id="rId40" Type="http://schemas.openxmlformats.org/officeDocument/2006/relationships/slide" Target="slide38.xml"/><Relationship Id="rId5" Type="http://schemas.openxmlformats.org/officeDocument/2006/relationships/image" Target="../media/image13.png"/><Relationship Id="rId15" Type="http://schemas.microsoft.com/office/2007/relationships/hdphoto" Target="../media/hdphoto3.wdp"/><Relationship Id="rId23" Type="http://schemas.microsoft.com/office/2007/relationships/hdphoto" Target="../media/hdphoto6.wdp"/><Relationship Id="rId28" Type="http://schemas.openxmlformats.org/officeDocument/2006/relationships/image" Target="../media/image28.png"/><Relationship Id="rId36" Type="http://schemas.openxmlformats.org/officeDocument/2006/relationships/slide" Target="slide27.xml"/><Relationship Id="rId10" Type="http://schemas.openxmlformats.org/officeDocument/2006/relationships/image" Target="../media/image17.png"/><Relationship Id="rId19" Type="http://schemas.openxmlformats.org/officeDocument/2006/relationships/image" Target="../media/image22.png"/><Relationship Id="rId31" Type="http://schemas.openxmlformats.org/officeDocument/2006/relationships/slide" Target="slide14.xml"/><Relationship Id="rId4" Type="http://schemas.openxmlformats.org/officeDocument/2006/relationships/slide" Target="slide6.xml"/><Relationship Id="rId9" Type="http://schemas.microsoft.com/office/2007/relationships/hdphoto" Target="../media/hdphoto1.wdp"/><Relationship Id="rId14" Type="http://schemas.openxmlformats.org/officeDocument/2006/relationships/image" Target="../media/image20.png"/><Relationship Id="rId22" Type="http://schemas.openxmlformats.org/officeDocument/2006/relationships/image" Target="../media/image24.png"/><Relationship Id="rId27" Type="http://schemas.microsoft.com/office/2007/relationships/hdphoto" Target="../media/hdphoto7.wdp"/><Relationship Id="rId30" Type="http://schemas.openxmlformats.org/officeDocument/2006/relationships/slide" Target="slide9.xml"/><Relationship Id="rId35" Type="http://schemas.openxmlformats.org/officeDocument/2006/relationships/slide" Target="slide24.xml"/><Relationship Id="rId43" Type="http://schemas.openxmlformats.org/officeDocument/2006/relationships/slide" Target="slide5.xml"/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12" Type="http://schemas.openxmlformats.org/officeDocument/2006/relationships/image" Target="../media/image18.png"/><Relationship Id="rId17" Type="http://schemas.openxmlformats.org/officeDocument/2006/relationships/image" Target="../media/image21.png"/><Relationship Id="rId25" Type="http://schemas.openxmlformats.org/officeDocument/2006/relationships/image" Target="../media/image26.png"/><Relationship Id="rId33" Type="http://schemas.openxmlformats.org/officeDocument/2006/relationships/slide" Target="slide19.xml"/><Relationship Id="rId38" Type="http://schemas.openxmlformats.org/officeDocument/2006/relationships/slide" Target="slide33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slide" Target="slide66.xml"/><Relationship Id="rId3" Type="http://schemas.openxmlformats.org/officeDocument/2006/relationships/image" Target="../media/image29.jpeg"/><Relationship Id="rId21" Type="http://schemas.openxmlformats.org/officeDocument/2006/relationships/slide" Target="slide49.xml"/><Relationship Id="rId34" Type="http://schemas.openxmlformats.org/officeDocument/2006/relationships/slide" Target="slide73.xml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slide" Target="slide63.xml"/><Relationship Id="rId33" Type="http://schemas.openxmlformats.org/officeDocument/2006/relationships/slide" Target="slide52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1.png"/><Relationship Id="rId20" Type="http://schemas.openxmlformats.org/officeDocument/2006/relationships/slide" Target="slide47.xml"/><Relationship Id="rId29" Type="http://schemas.openxmlformats.org/officeDocument/2006/relationships/slide" Target="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slide" Target="slide60.xml"/><Relationship Id="rId32" Type="http://schemas.openxmlformats.org/officeDocument/2006/relationships/slide" Target="slide82.xml"/><Relationship Id="rId5" Type="http://schemas.openxmlformats.org/officeDocument/2006/relationships/slide" Target="slide45.xml"/><Relationship Id="rId15" Type="http://schemas.openxmlformats.org/officeDocument/2006/relationships/image" Target="../media/image40.png"/><Relationship Id="rId23" Type="http://schemas.openxmlformats.org/officeDocument/2006/relationships/slide" Target="slide57.xml"/><Relationship Id="rId28" Type="http://schemas.openxmlformats.org/officeDocument/2006/relationships/slide" Target="slide71.xml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31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slide" Target="slide54.xml"/><Relationship Id="rId27" Type="http://schemas.openxmlformats.org/officeDocument/2006/relationships/slide" Target="slide69.xml"/><Relationship Id="rId30" Type="http://schemas.openxmlformats.org/officeDocument/2006/relationships/slide" Target="slide79.xml"/><Relationship Id="rId8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1.png"/><Relationship Id="rId3" Type="http://schemas.microsoft.com/office/2007/relationships/media" Target="../media/media5.wav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audio" Target="../media/media4.wav"/><Relationship Id="rId16" Type="http://schemas.openxmlformats.org/officeDocument/2006/relationships/image" Target="../media/image49.png"/><Relationship Id="rId1" Type="http://schemas.microsoft.com/office/2007/relationships/media" Target="../media/media4.wav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55.png"/><Relationship Id="rId5" Type="http://schemas.openxmlformats.org/officeDocument/2006/relationships/slideLayout" Target="../slideLayouts/slideLayout1.xml"/><Relationship Id="rId15" Type="http://schemas.openxmlformats.org/officeDocument/2006/relationships/slide" Target="slide8.xml"/><Relationship Id="rId10" Type="http://schemas.openxmlformats.org/officeDocument/2006/relationships/image" Target="../media/image54.png"/><Relationship Id="rId4" Type="http://schemas.openxmlformats.org/officeDocument/2006/relationships/audio" Target="../media/media5.wav"/><Relationship Id="rId9" Type="http://schemas.openxmlformats.org/officeDocument/2006/relationships/image" Target="../media/image53.png"/><Relationship Id="rId1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9.jpe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6.xml"/><Relationship Id="rId9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7.xml"/><Relationship Id="rId9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0.png"/><Relationship Id="rId3" Type="http://schemas.microsoft.com/office/2007/relationships/media" Target="../media/media6.wav"/><Relationship Id="rId7" Type="http://schemas.openxmlformats.org/officeDocument/2006/relationships/image" Target="../media/image61.png"/><Relationship Id="rId12" Type="http://schemas.openxmlformats.org/officeDocument/2006/relationships/image" Target="../media/image65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49.png"/><Relationship Id="rId10" Type="http://schemas.openxmlformats.org/officeDocument/2006/relationships/image" Target="../media/image63.png"/><Relationship Id="rId4" Type="http://schemas.openxmlformats.org/officeDocument/2006/relationships/audio" Target="../media/media6.wav"/><Relationship Id="rId9" Type="http://schemas.openxmlformats.org/officeDocument/2006/relationships/image" Target="../media/image62.png"/><Relationship Id="rId1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8.xml"/><Relationship Id="rId9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slide" Target="slide4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7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7.png"/><Relationship Id="rId11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69.png"/><Relationship Id="rId1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11.xml"/><Relationship Id="rId9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0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13.xml"/><Relationship Id="rId9" Type="http://schemas.openxmlformats.org/officeDocument/2006/relationships/slide" Target="slide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slide" Target="slide4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6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7.png"/><Relationship Id="rId11" Type="http://schemas.openxmlformats.org/officeDocument/2006/relationships/image" Target="../media/image70.png"/><Relationship Id="rId5" Type="http://schemas.openxmlformats.org/officeDocument/2006/relationships/image" Target="../media/image57.png"/><Relationship Id="rId10" Type="http://schemas.openxmlformats.org/officeDocument/2006/relationships/image" Target="../media/image58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50.png"/><Relationship Id="rId1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16.xml"/><Relationship Id="rId9" Type="http://schemas.openxmlformats.org/officeDocument/2006/relationships/slide" Target="slide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1.png"/><Relationship Id="rId3" Type="http://schemas.microsoft.com/office/2007/relationships/media" Target="../media/media5.wav"/><Relationship Id="rId7" Type="http://schemas.openxmlformats.org/officeDocument/2006/relationships/image" Target="../media/image51.png"/><Relationship Id="rId12" Type="http://schemas.openxmlformats.org/officeDocument/2006/relationships/image" Target="../media/image75.png"/><Relationship Id="rId2" Type="http://schemas.openxmlformats.org/officeDocument/2006/relationships/audio" Target="../media/media4.wav"/><Relationship Id="rId16" Type="http://schemas.openxmlformats.org/officeDocument/2006/relationships/image" Target="../media/image49.png"/><Relationship Id="rId1" Type="http://schemas.microsoft.com/office/2007/relationships/media" Target="../media/media4.wav"/><Relationship Id="rId6" Type="http://schemas.openxmlformats.org/officeDocument/2006/relationships/notesSlide" Target="../notesSlides/notesSlide17.xml"/><Relationship Id="rId11" Type="http://schemas.openxmlformats.org/officeDocument/2006/relationships/image" Target="../media/image55.png"/><Relationship Id="rId5" Type="http://schemas.openxmlformats.org/officeDocument/2006/relationships/slideLayout" Target="../slideLayouts/slideLayout1.xml"/><Relationship Id="rId15" Type="http://schemas.openxmlformats.org/officeDocument/2006/relationships/slide" Target="slide4.xml"/><Relationship Id="rId10" Type="http://schemas.openxmlformats.org/officeDocument/2006/relationships/image" Target="../media/image74.png"/><Relationship Id="rId4" Type="http://schemas.openxmlformats.org/officeDocument/2006/relationships/audio" Target="../media/media5.wav"/><Relationship Id="rId9" Type="http://schemas.openxmlformats.org/officeDocument/2006/relationships/image" Target="../media/image53.png"/><Relationship Id="rId1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18.xml"/><Relationship Id="rId9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4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6.png"/><Relationship Id="rId12" Type="http://schemas.openxmlformats.org/officeDocument/2006/relationships/slide" Target="slide4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58.png"/><Relationship Id="rId11" Type="http://schemas.openxmlformats.org/officeDocument/2006/relationships/image" Target="../media/image50.png"/><Relationship Id="rId5" Type="http://schemas.openxmlformats.org/officeDocument/2006/relationships/image" Target="../media/image57.png"/><Relationship Id="rId10" Type="http://schemas.openxmlformats.org/officeDocument/2006/relationships/image" Target="../media/image77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21.xml"/><Relationship Id="rId9" Type="http://schemas.openxmlformats.org/officeDocument/2006/relationships/slide" Target="slide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9.jpe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23.xml"/><Relationship Id="rId9" Type="http://schemas.openxmlformats.org/officeDocument/2006/relationships/slide" Target="slide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24.xml"/><Relationship Id="rId9" Type="http://schemas.openxmlformats.org/officeDocument/2006/relationships/slide" Target="slide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9.jpeg"/><Relationship Id="rId12" Type="http://schemas.openxmlformats.org/officeDocument/2006/relationships/image" Target="../media/image50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79.png"/><Relationship Id="rId11" Type="http://schemas.openxmlformats.org/officeDocument/2006/relationships/image" Target="../media/image49.png"/><Relationship Id="rId5" Type="http://schemas.openxmlformats.org/officeDocument/2006/relationships/image" Target="../media/image78.jpeg"/><Relationship Id="rId10" Type="http://schemas.openxmlformats.org/officeDocument/2006/relationships/slide" Target="slide4.xml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27.xml"/><Relationship Id="rId9" Type="http://schemas.openxmlformats.org/officeDocument/2006/relationships/slide" Target="slide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83.png"/><Relationship Id="rId5" Type="http://schemas.openxmlformats.org/officeDocument/2006/relationships/image" Target="../media/image11.png"/><Relationship Id="rId4" Type="http://schemas.openxmlformats.org/officeDocument/2006/relationships/image" Target="../media/image82.png"/><Relationship Id="rId9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.xml"/><Relationship Id="rId7" Type="http://schemas.openxmlformats.org/officeDocument/2006/relationships/slide" Target="slide4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0.png"/><Relationship Id="rId5" Type="http://schemas.openxmlformats.org/officeDocument/2006/relationships/image" Target="../media/image85.png"/><Relationship Id="rId4" Type="http://schemas.openxmlformats.org/officeDocument/2006/relationships/notesSlide" Target="../notesSlides/notesSlide2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29.xml"/><Relationship Id="rId9" Type="http://schemas.openxmlformats.org/officeDocument/2006/relationships/slide" Target="slide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slide" Target="slide4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0.png"/><Relationship Id="rId12" Type="http://schemas.openxmlformats.org/officeDocument/2006/relationships/image" Target="../media/image5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58.png"/><Relationship Id="rId11" Type="http://schemas.openxmlformats.org/officeDocument/2006/relationships/image" Target="../media/image69.png"/><Relationship Id="rId5" Type="http://schemas.openxmlformats.org/officeDocument/2006/relationships/image" Target="../media/image57.png"/><Relationship Id="rId10" Type="http://schemas.openxmlformats.org/officeDocument/2006/relationships/image" Target="../media/image68.png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6.png"/><Relationship Id="rId1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32.xml"/><Relationship Id="rId9" Type="http://schemas.openxmlformats.org/officeDocument/2006/relationships/slide" Target="slide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8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88.pn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34.xml"/><Relationship Id="rId9" Type="http://schemas.openxmlformats.org/officeDocument/2006/relationships/slide" Target="slide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36.xml"/><Relationship Id="rId9" Type="http://schemas.openxmlformats.org/officeDocument/2006/relationships/slide" Target="slide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.xml"/><Relationship Id="rId7" Type="http://schemas.openxmlformats.org/officeDocument/2006/relationships/slide" Target="slide4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0.png"/><Relationship Id="rId5" Type="http://schemas.openxmlformats.org/officeDocument/2006/relationships/image" Target="../media/image85.png"/><Relationship Id="rId4" Type="http://schemas.openxmlformats.org/officeDocument/2006/relationships/notesSlide" Target="../notesSlides/notesSlide3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38.xml"/><Relationship Id="rId9" Type="http://schemas.openxmlformats.org/officeDocument/2006/relationships/slide" Target="slide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39.xml"/><Relationship Id="rId9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4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6.png"/><Relationship Id="rId12" Type="http://schemas.openxmlformats.org/officeDocument/2006/relationships/slide" Target="slide4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58.png"/><Relationship Id="rId11" Type="http://schemas.openxmlformats.org/officeDocument/2006/relationships/image" Target="../media/image50.png"/><Relationship Id="rId5" Type="http://schemas.openxmlformats.org/officeDocument/2006/relationships/image" Target="../media/image57.png"/><Relationship Id="rId10" Type="http://schemas.openxmlformats.org/officeDocument/2006/relationships/image" Target="../media/image77.png"/><Relationship Id="rId4" Type="http://schemas.openxmlformats.org/officeDocument/2006/relationships/notesSlide" Target="../notesSlides/notesSlide40.xml"/><Relationship Id="rId9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1.jpeg"/><Relationship Id="rId5" Type="http://schemas.openxmlformats.org/officeDocument/2006/relationships/image" Target="../media/image46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41.xml"/><Relationship Id="rId9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83.png"/><Relationship Id="rId5" Type="http://schemas.openxmlformats.org/officeDocument/2006/relationships/image" Target="../media/image11.png"/><Relationship Id="rId4" Type="http://schemas.openxmlformats.org/officeDocument/2006/relationships/image" Target="../media/image82.png"/><Relationship Id="rId9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1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42.xml"/><Relationship Id="rId9" Type="http://schemas.openxmlformats.org/officeDocument/2006/relationships/slide" Target="slide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83.png"/><Relationship Id="rId5" Type="http://schemas.openxmlformats.org/officeDocument/2006/relationships/image" Target="../media/image11.png"/><Relationship Id="rId4" Type="http://schemas.openxmlformats.org/officeDocument/2006/relationships/image" Target="../media/image82.png"/><Relationship Id="rId9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1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43.xml"/><Relationship Id="rId9" Type="http://schemas.openxmlformats.org/officeDocument/2006/relationships/slide" Target="slide5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44.xml"/><Relationship Id="rId9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9.jpe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45.xml"/><Relationship Id="rId9" Type="http://schemas.openxmlformats.org/officeDocument/2006/relationships/slide" Target="slide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2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46.xml"/><Relationship Id="rId9" Type="http://schemas.openxmlformats.org/officeDocument/2006/relationships/slide" Target="slide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47.xml"/><Relationship Id="rId9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3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48.xml"/><Relationship Id="rId9" Type="http://schemas.openxmlformats.org/officeDocument/2006/relationships/slide" Target="slide5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49.xml"/><Relationship Id="rId9" Type="http://schemas.openxmlformats.org/officeDocument/2006/relationships/image" Target="../media/image4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slide" Target="slide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7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7.png"/><Relationship Id="rId11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50.xml"/><Relationship Id="rId9" Type="http://schemas.openxmlformats.org/officeDocument/2006/relationships/image" Target="../media/image69.png"/><Relationship Id="rId1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12" Type="http://schemas.microsoft.com/office/2007/relationships/hdphoto" Target="../media/hdphoto10.wdp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4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51.xml"/><Relationship Id="rId9" Type="http://schemas.openxmlformats.org/officeDocument/2006/relationships/slide" Target="slide5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59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52.xml"/><Relationship Id="rId9" Type="http://schemas.openxmlformats.org/officeDocument/2006/relationships/image" Target="../media/image4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slide" Target="slide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6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7.png"/><Relationship Id="rId11" Type="http://schemas.openxmlformats.org/officeDocument/2006/relationships/image" Target="../media/image70.png"/><Relationship Id="rId5" Type="http://schemas.openxmlformats.org/officeDocument/2006/relationships/image" Target="../media/image57.png"/><Relationship Id="rId10" Type="http://schemas.openxmlformats.org/officeDocument/2006/relationships/image" Target="../media/image58.png"/><Relationship Id="rId4" Type="http://schemas.openxmlformats.org/officeDocument/2006/relationships/notesSlide" Target="../notesSlides/notesSlide53.xml"/><Relationship Id="rId9" Type="http://schemas.openxmlformats.org/officeDocument/2006/relationships/image" Target="../media/image50.png"/><Relationship Id="rId1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5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54.xml"/><Relationship Id="rId9" Type="http://schemas.openxmlformats.org/officeDocument/2006/relationships/slide" Target="slide5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62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55.xml"/><Relationship Id="rId9" Type="http://schemas.openxmlformats.org/officeDocument/2006/relationships/image" Target="../media/image49.pn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4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6.png"/><Relationship Id="rId12" Type="http://schemas.openxmlformats.org/officeDocument/2006/relationships/slide" Target="slide5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58.png"/><Relationship Id="rId11" Type="http://schemas.openxmlformats.org/officeDocument/2006/relationships/image" Target="../media/image50.png"/><Relationship Id="rId5" Type="http://schemas.openxmlformats.org/officeDocument/2006/relationships/image" Target="../media/image57.png"/><Relationship Id="rId10" Type="http://schemas.openxmlformats.org/officeDocument/2006/relationships/image" Target="../media/image77.png"/><Relationship Id="rId4" Type="http://schemas.openxmlformats.org/officeDocument/2006/relationships/notesSlide" Target="../notesSlides/notesSlide56.xml"/><Relationship Id="rId9" Type="http://schemas.openxmlformats.org/officeDocument/2006/relationships/image" Target="../media/image6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6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57.xml"/><Relationship Id="rId9" Type="http://schemas.openxmlformats.org/officeDocument/2006/relationships/slide" Target="slide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65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58.xml"/><Relationship Id="rId9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4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6.png"/><Relationship Id="rId12" Type="http://schemas.openxmlformats.org/officeDocument/2006/relationships/slide" Target="slide5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58.png"/><Relationship Id="rId11" Type="http://schemas.openxmlformats.org/officeDocument/2006/relationships/image" Target="../media/image50.png"/><Relationship Id="rId5" Type="http://schemas.openxmlformats.org/officeDocument/2006/relationships/image" Target="../media/image57.png"/><Relationship Id="rId10" Type="http://schemas.openxmlformats.org/officeDocument/2006/relationships/image" Target="../media/image77.png"/><Relationship Id="rId4" Type="http://schemas.openxmlformats.org/officeDocument/2006/relationships/notesSlide" Target="../notesSlides/notesSlide59.xml"/><Relationship Id="rId9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7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60.xml"/><Relationship Id="rId9" Type="http://schemas.openxmlformats.org/officeDocument/2006/relationships/slide" Target="slide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" Target="slide68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83.png"/><Relationship Id="rId5" Type="http://schemas.openxmlformats.org/officeDocument/2006/relationships/image" Target="../media/image11.png"/><Relationship Id="rId4" Type="http://schemas.openxmlformats.org/officeDocument/2006/relationships/image" Target="../media/image82.png"/><Relationship Id="rId9" Type="http://schemas.openxmlformats.org/officeDocument/2006/relationships/image" Target="../media/image4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9.jpe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61.xml"/><Relationship Id="rId9" Type="http://schemas.openxmlformats.org/officeDocument/2006/relationships/slide" Target="slide5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7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62.xml"/><Relationship Id="rId9" Type="http://schemas.openxmlformats.org/officeDocument/2006/relationships/slide" Target="slide5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8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88.png"/><Relationship Id="rId4" Type="http://schemas.openxmlformats.org/officeDocument/2006/relationships/notesSlide" Target="../notesSlides/notesSlide63.xml"/><Relationship Id="rId9" Type="http://schemas.openxmlformats.org/officeDocument/2006/relationships/image" Target="../media/image49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8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64.xml"/><Relationship Id="rId9" Type="http://schemas.openxmlformats.org/officeDocument/2006/relationships/slide" Target="slide5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65.xml"/><Relationship Id="rId9" Type="http://schemas.openxmlformats.org/officeDocument/2006/relationships/image" Target="../media/image4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9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66.xml"/><Relationship Id="rId9" Type="http://schemas.openxmlformats.org/officeDocument/2006/relationships/slide" Target="slide5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.png"/><Relationship Id="rId3" Type="http://schemas.microsoft.com/office/2007/relationships/media" Target="../media/media5.wav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audio" Target="../media/media4.wav"/><Relationship Id="rId16" Type="http://schemas.openxmlformats.org/officeDocument/2006/relationships/image" Target="../media/image49.png"/><Relationship Id="rId1" Type="http://schemas.microsoft.com/office/2007/relationships/media" Target="../media/media4.wav"/><Relationship Id="rId6" Type="http://schemas.openxmlformats.org/officeDocument/2006/relationships/notesSlide" Target="../notesSlides/notesSlide67.xml"/><Relationship Id="rId11" Type="http://schemas.openxmlformats.org/officeDocument/2006/relationships/image" Target="../media/image102.png"/><Relationship Id="rId5" Type="http://schemas.openxmlformats.org/officeDocument/2006/relationships/slideLayout" Target="../slideLayouts/slideLayout1.xml"/><Relationship Id="rId15" Type="http://schemas.openxmlformats.org/officeDocument/2006/relationships/slide" Target="slide75.xml"/><Relationship Id="rId10" Type="http://schemas.openxmlformats.org/officeDocument/2006/relationships/image" Target="../media/image101.png"/><Relationship Id="rId4" Type="http://schemas.openxmlformats.org/officeDocument/2006/relationships/audio" Target="../media/media5.wav"/><Relationship Id="rId9" Type="http://schemas.openxmlformats.org/officeDocument/2006/relationships/image" Target="../media/image53.png"/><Relationship Id="rId14" Type="http://schemas.openxmlformats.org/officeDocument/2006/relationships/image" Target="../media/image5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slide" Target="slide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7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7.png"/><Relationship Id="rId11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68.xml"/><Relationship Id="rId9" Type="http://schemas.openxmlformats.org/officeDocument/2006/relationships/image" Target="../media/image69.png"/><Relationship Id="rId14" Type="http://schemas.openxmlformats.org/officeDocument/2006/relationships/image" Target="../media/image49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7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69.xml"/><Relationship Id="rId9" Type="http://schemas.openxmlformats.org/officeDocument/2006/relationships/slide" Target="slide5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slide" Target="slide78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70.xml"/><Relationship Id="rId9" Type="http://schemas.openxmlformats.org/officeDocument/2006/relationships/image" Target="../media/image49.png"/></Relationships>
</file>

<file path=ppt/slides/_rels/slide7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4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6.png"/><Relationship Id="rId12" Type="http://schemas.openxmlformats.org/officeDocument/2006/relationships/slide" Target="slide5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58.png"/><Relationship Id="rId11" Type="http://schemas.openxmlformats.org/officeDocument/2006/relationships/image" Target="../media/image50.png"/><Relationship Id="rId5" Type="http://schemas.openxmlformats.org/officeDocument/2006/relationships/image" Target="../media/image57.png"/><Relationship Id="rId10" Type="http://schemas.openxmlformats.org/officeDocument/2006/relationships/image" Target="../media/image77.png"/><Relationship Id="rId4" Type="http://schemas.openxmlformats.org/officeDocument/2006/relationships/notesSlide" Target="../notesSlides/notesSlide71.xml"/><Relationship Id="rId9" Type="http://schemas.openxmlformats.org/officeDocument/2006/relationships/image" Target="../media/image69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7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72.xml"/><Relationship Id="rId9" Type="http://schemas.openxmlformats.org/officeDocument/2006/relationships/slide" Target="slide5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slide" Target="slide81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6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73.xml"/><Relationship Id="rId9" Type="http://schemas.openxmlformats.org/officeDocument/2006/relationships/image" Target="../media/image49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9.jpe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74.xml"/><Relationship Id="rId9" Type="http://schemas.openxmlformats.org/officeDocument/2006/relationships/slide" Target="slide5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9.png"/><Relationship Id="rId11" Type="http://schemas.openxmlformats.org/officeDocument/2006/relationships/image" Target="../media/image97.jpe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75.xml"/><Relationship Id="rId9" Type="http://schemas.openxmlformats.org/officeDocument/2006/relationships/slide" Target="slide5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0.png"/><Relationship Id="rId3" Type="http://schemas.microsoft.com/office/2007/relationships/media" Target="../media/media6.wav"/><Relationship Id="rId7" Type="http://schemas.openxmlformats.org/officeDocument/2006/relationships/image" Target="../media/image61.png"/><Relationship Id="rId12" Type="http://schemas.openxmlformats.org/officeDocument/2006/relationships/image" Target="../media/image65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49.png"/><Relationship Id="rId10" Type="http://schemas.openxmlformats.org/officeDocument/2006/relationships/image" Target="../media/image63.png"/><Relationship Id="rId4" Type="http://schemas.openxmlformats.org/officeDocument/2006/relationships/audio" Target="../media/media6.wav"/><Relationship Id="rId9" Type="http://schemas.openxmlformats.org/officeDocument/2006/relationships/image" Target="../media/image62.png"/><Relationship Id="rId14" Type="http://schemas.openxmlformats.org/officeDocument/2006/relationships/slide" Target="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06-into-the-galax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2252786"/>
            <a:ext cx="1440160" cy="144016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39" y="-12358"/>
            <a:ext cx="9163240" cy="515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64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2121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" y="-45555"/>
            <a:ext cx="9143999" cy="518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71531" y="-45557"/>
            <a:ext cx="7020779" cy="5429264"/>
          </a:xfrm>
          <a:prstGeom prst="roundRect">
            <a:avLst/>
          </a:prstGeom>
          <a:solidFill>
            <a:schemeClr val="tx1">
              <a:alpha val="39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sz="40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Welcome!</a:t>
            </a:r>
            <a:endParaRPr lang="ko-KR" altLang="en-US" sz="4000" dirty="0">
              <a:ln>
                <a:solidFill>
                  <a:sysClr val="windowText" lastClr="000000"/>
                </a:solidFill>
              </a:ln>
              <a:latin typeface="Super Mario 256" pitchFamily="2" charset="0"/>
            </a:endParaRPr>
          </a:p>
        </p:txBody>
      </p:sp>
      <p:pic>
        <p:nvPicPr>
          <p:cNvPr id="5" name="Picture 4" descr="http://img4.wikia.nocookie.net/__cb20101223220717/mario/images/8/8c/Mushroo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41260"/>
            <a:ext cx="999398" cy="99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520" y="910025"/>
            <a:ext cx="1478889" cy="142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www.mariowiki.com/images/thumb/2/20/NSMBU-1_Up_Mushroom.png/200px-NSMBU-1_Up_Mushroo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036" y="1113586"/>
            <a:ext cx="1025799" cy="102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img2.wikia.nocookie.net/__cb20120916120335/nintendo/en/images/f/fb/Bullet_Bill_(New_Super_Mario_Bros_Wii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71" y="3317460"/>
            <a:ext cx="1525806" cy="94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26" y="3242594"/>
            <a:ext cx="1430578" cy="121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images3.wikia.nocookie.net/__cb20101027034121/fantendo/images/f/f1/PoisonMushroo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49" y="1271572"/>
            <a:ext cx="1107856" cy="108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-290276" y="2076883"/>
            <a:ext cx="3350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  <a:t>+ </a:t>
            </a:r>
            <a:b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</a:br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  <a:t>points</a:t>
            </a:r>
            <a:endParaRPr lang="ko-KR" altLang="en-US" sz="3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Super Mario 256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0823" y="2220757"/>
            <a:ext cx="3350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  <a:t>- </a:t>
            </a:r>
            <a:b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</a:br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  <a:t>points</a:t>
            </a:r>
            <a:endParaRPr lang="ko-KR" altLang="en-US" sz="3600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Super Mario 256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25708" y="2124356"/>
            <a:ext cx="3350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  <a:t>Many</a:t>
            </a:r>
            <a:b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</a:br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  <a:t>points!</a:t>
            </a:r>
            <a:endParaRPr lang="ko-KR" altLang="en-US" sz="36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Super Mario 256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280120" y="4378687"/>
            <a:ext cx="3350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  <a:t>Steal</a:t>
            </a:r>
            <a:endParaRPr lang="ko-KR" altLang="en-US" sz="3600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Super Mario 256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27984" y="437868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  <a:t>Destroy</a:t>
            </a:r>
            <a:endParaRPr lang="ko-KR" altLang="en-US" sz="3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Super Mario 256" pitchFamily="2" charset="0"/>
            </a:endParaRPr>
          </a:p>
        </p:txBody>
      </p:sp>
      <p:pic>
        <p:nvPicPr>
          <p:cNvPr id="1026" name="Picture 2" descr="http://img2.wikia.nocookie.net/__cb20120923235242/fantendo/images/7/7c/Gloomba_3D_Mari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036" y="3212419"/>
            <a:ext cx="1131788" cy="127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339753" y="437868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uper Mario 256" pitchFamily="2" charset="0"/>
              </a:rPr>
              <a:t>Switch</a:t>
            </a:r>
            <a:endParaRPr lang="ko-KR" altLang="en-US" sz="36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Super Mario 256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36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" y="-45555"/>
            <a:ext cx="9143999" cy="518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" y="339697"/>
            <a:ext cx="69482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L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e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t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’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s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 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p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l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a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y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!</a:t>
            </a:r>
          </a:p>
          <a:p>
            <a:pPr algn="ctr"/>
            <a:b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</a:b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A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r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e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 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y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o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u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 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R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e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d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y</a:t>
            </a:r>
            <a:r>
              <a:rPr lang="en-US" altLang="ko-KR" sz="66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?</a:t>
            </a:r>
            <a:endParaRPr lang="ko-KR" altLang="en-US" sz="6600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latin typeface="Super Mario 256" pitchFamily="2" charset="0"/>
            </a:endParaRPr>
          </a:p>
        </p:txBody>
      </p:sp>
      <p:pic>
        <p:nvPicPr>
          <p:cNvPr id="2" name="sm64_here_we_g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87363" y="-21807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03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8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704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http://img-cache.cdn.gaiaonline.com/c36b322c890ac9821e87f9de86df328a/http:/rocketdock.com/images/screenshots/Galaxy.png"/>
          <p:cNvSpPr>
            <a:spLocks noChangeAspect="1" noChangeArrowheads="1"/>
          </p:cNvSpPr>
          <p:nvPr/>
        </p:nvSpPr>
        <p:spPr bwMode="auto">
          <a:xfrm>
            <a:off x="168275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6154" name="Picture 10" descr="http://i745.photobucket.com/albums/xx93/Harrisjo10/star2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57" y="465150"/>
            <a:ext cx="942221" cy="96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49" y="1364085"/>
            <a:ext cx="877937" cy="87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9" name="Picture 15" descr="http://www.renders-graphiques.fr/image/upload/normal/SMG2_Lum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00" y="1045550"/>
            <a:ext cx="1243599" cy="126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1" name="Picture 17" descr="http://images.sodahead.com/polls/002700545/313327851_Pink_Luma_answer_3_xlarg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236" y="500967"/>
            <a:ext cx="1153690" cy="115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3" name="Picture 19" descr="http://www.mariowiki.com/images/c/cc/SMG_RedLum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228" y="2200560"/>
            <a:ext cx="909179" cy="90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9" name="Picture 25" descr="http://img1.wikia.nocookie.net/__cb20110509220755/mario/images/4/48/Luma_(Character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923" y="1441637"/>
            <a:ext cx="990271" cy="100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1" name="Picture 27" descr="http://img3.wikia.nocookie.net/__cb20120702190838/fantendo/images/a/a8/Aqua_Co-Star_Luma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39962" y="95636"/>
            <a:ext cx="1270075" cy="127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9" descr="http://img-cache.cdn.gaiaonline.com/91c7201b07e82eb1741fab92078325cd/http:/www.mariowiki.com/images/8/8b/SMG_GreenLuma.jpg"/>
          <p:cNvSpPr>
            <a:spLocks noChangeAspect="1" noChangeArrowheads="1"/>
          </p:cNvSpPr>
          <p:nvPr/>
        </p:nvSpPr>
        <p:spPr bwMode="auto">
          <a:xfrm>
            <a:off x="320675" y="15876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GurbaniAkhar" panose="00000400000000000000" pitchFamily="2" charset="0"/>
            </a:endParaRPr>
          </a:p>
        </p:txBody>
      </p:sp>
      <p:sp>
        <p:nvSpPr>
          <p:cNvPr id="4" name="AutoShape 31" descr="http://img-cache.cdn.gaiaonline.com/91c7201b07e82eb1741fab92078325cd/http:/www.mariowiki.com/images/8/8b/SMG_GreenLuma.jpg"/>
          <p:cNvSpPr>
            <a:spLocks noChangeAspect="1" noChangeArrowheads="1"/>
          </p:cNvSpPr>
          <p:nvPr/>
        </p:nvSpPr>
        <p:spPr bwMode="auto">
          <a:xfrm>
            <a:off x="473075" y="168276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GurbaniAkhar" panose="00000400000000000000" pitchFamily="2" charset="0"/>
            </a:endParaRPr>
          </a:p>
        </p:txBody>
      </p:sp>
      <p:pic>
        <p:nvPicPr>
          <p:cNvPr id="6177" name="Picture 33" descr="http://th00.deviantart.net/fs70/200H/f/2010/266/e/3/supermario_galaxy_luma_light_b_by_snufia3-d2zb4v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217" y="2878869"/>
            <a:ext cx="627535" cy="62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1" name="Picture 37" descr="http://fc04.deviantart.net/fs70/i/2011/306/f/a/green_luma_by_enight223-d4ewbbp.jp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66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" y="2117855"/>
            <a:ext cx="1074589" cy="107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3" name="Picture 39" descr="http://findicons.com/files/icons/1164/mario_galaxy_luma/512/bluedarkluma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528" y="1810513"/>
            <a:ext cx="1909130" cy="190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5" name="Picture 41" descr="http://img1.wikia.nocookie.net/__cb20100613130938/fantendo/images/8/83/Cosmic_Luma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5273" b="90000" l="9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03" y="34422"/>
            <a:ext cx="1571446" cy="157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5" descr="http://www.iconarchive.com/download/i27091/ph03nyx/super-mario/Luma-Blue.ico"/>
          <p:cNvSpPr>
            <a:spLocks noChangeAspect="1" noChangeArrowheads="1"/>
          </p:cNvSpPr>
          <p:nvPr/>
        </p:nvSpPr>
        <p:spPr bwMode="auto">
          <a:xfrm>
            <a:off x="625475" y="320676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GurbaniAkhar" panose="00000400000000000000" pitchFamily="2" charset="0"/>
            </a:endParaRPr>
          </a:p>
        </p:txBody>
      </p:sp>
      <p:pic>
        <p:nvPicPr>
          <p:cNvPr id="26" name="Picture 35" descr="http://img-cache.cdn.gaiaonline.com/f0465d24685b1182c5e4cb9bc06e3a1a/http:/i479.photobucket.com/albums/rr153/TheSilverGriffin/SMG_BlueLuma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6641" b="91211" l="8496" r="89844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6" y="3867896"/>
            <a:ext cx="930639" cy="93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7" name="Picture 23" descr="http://img3.wikia.nocookie.net/__cb20121208034216/mario/images/f/ff/Polari_Art_(Super_Mario_Galaxy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392" y="3719643"/>
            <a:ext cx="1293622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97" name="Picture 53" descr="http://static.tumblr.com/2lapqsn/EnXmw0qa0/tumblr_mn0splfb0x1s5jjtzo1_500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955" y="-1824700"/>
            <a:ext cx="2384286" cy="149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91" name="Picture 47" descr="https://encrypted-tbn2.gstatic.com/images?q=tbn:ANd9GcSoRmP9qKLD1ySJLiF-BuztLV5pa2VkogdP3rH2XTOlFshuuZnt"/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780" y="2501224"/>
            <a:ext cx="1982275" cy="201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9" name="Picture 35" descr="http://img-cache.cdn.gaiaonline.com/f0465d24685b1182c5e4cb9bc06e3a1a/http:/i479.photobucket.com/albums/rr153/TheSilverGriffin/SMG_BlueLuma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6641" b="91211" l="8496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9632" y="3361593"/>
            <a:ext cx="1483752" cy="148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4306" y="-30446"/>
            <a:ext cx="4975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  <a:cs typeface="Narkisim" pitchFamily="34" charset="-79"/>
              </a:rPr>
              <a:t>Search the stars….</a:t>
            </a:r>
            <a:endParaRPr lang="ko-KR" altLang="en-US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uper Mario 256" pitchFamily="2" charset="0"/>
              <a:cs typeface="Narkisim" pitchFamily="34" charset="-79"/>
            </a:endParaRPr>
          </a:p>
        </p:txBody>
      </p:sp>
      <p:sp>
        <p:nvSpPr>
          <p:cNvPr id="7" name="TextBox 6">
            <a:hlinkClick r:id="rId4" action="ppaction://hlinksldjump"/>
          </p:cNvPr>
          <p:cNvSpPr txBox="1"/>
          <p:nvPr/>
        </p:nvSpPr>
        <p:spPr>
          <a:xfrm>
            <a:off x="179524" y="730659"/>
            <a:ext cx="895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A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29" name="TextBox 28">
            <a:hlinkClick r:id="rId30" action="ppaction://hlinksldjump"/>
          </p:cNvPr>
          <p:cNvSpPr txBox="1"/>
          <p:nvPr/>
        </p:nvSpPr>
        <p:spPr>
          <a:xfrm>
            <a:off x="1043685" y="1365977"/>
            <a:ext cx="10632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2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B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0" name="TextBox 29">
            <a:hlinkClick r:id="rId16" action="ppaction://hlinksldjump"/>
          </p:cNvPr>
          <p:cNvSpPr txBox="1"/>
          <p:nvPr/>
        </p:nvSpPr>
        <p:spPr>
          <a:xfrm>
            <a:off x="90148" y="2560182"/>
            <a:ext cx="895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C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1" name="TextBox 30">
            <a:hlinkClick r:id="rId31" action="ppaction://hlinksldjump"/>
          </p:cNvPr>
          <p:cNvSpPr txBox="1"/>
          <p:nvPr/>
        </p:nvSpPr>
        <p:spPr>
          <a:xfrm>
            <a:off x="2633722" y="946770"/>
            <a:ext cx="10021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d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2" name="TextBox 31">
            <a:hlinkClick r:id="rId32" action="ppaction://hlinksldjump"/>
          </p:cNvPr>
          <p:cNvSpPr txBox="1"/>
          <p:nvPr/>
        </p:nvSpPr>
        <p:spPr>
          <a:xfrm>
            <a:off x="1090811" y="3088000"/>
            <a:ext cx="742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e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3" name="TextBox 32">
            <a:hlinkClick r:id="rId33" action="ppaction://hlinksldjump"/>
          </p:cNvPr>
          <p:cNvSpPr txBox="1"/>
          <p:nvPr/>
        </p:nvSpPr>
        <p:spPr>
          <a:xfrm>
            <a:off x="2409012" y="2560182"/>
            <a:ext cx="895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f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4" name="TextBox 33">
            <a:hlinkClick r:id="rId34" action="ppaction://hlinksldjump"/>
          </p:cNvPr>
          <p:cNvSpPr txBox="1"/>
          <p:nvPr/>
        </p:nvSpPr>
        <p:spPr>
          <a:xfrm>
            <a:off x="299260" y="4122956"/>
            <a:ext cx="895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g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5" name="TextBox 34">
            <a:hlinkClick r:id="rId35" action="ppaction://hlinksldjump"/>
          </p:cNvPr>
          <p:cNvSpPr txBox="1"/>
          <p:nvPr/>
        </p:nvSpPr>
        <p:spPr>
          <a:xfrm>
            <a:off x="2514406" y="3753624"/>
            <a:ext cx="12391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j</a:t>
            </a:r>
            <a:endParaRPr lang="ko-KR" altLang="en-US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6" name="TextBox 35">
            <a:hlinkClick r:id="rId36" action="ppaction://hlinksldjump"/>
          </p:cNvPr>
          <p:cNvSpPr txBox="1"/>
          <p:nvPr/>
        </p:nvSpPr>
        <p:spPr>
          <a:xfrm>
            <a:off x="4139960" y="619126"/>
            <a:ext cx="895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d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7" name="TextBox 36">
            <a:hlinkClick r:id="rId37" action="ppaction://hlinksldjump"/>
          </p:cNvPr>
          <p:cNvSpPr txBox="1"/>
          <p:nvPr/>
        </p:nvSpPr>
        <p:spPr>
          <a:xfrm>
            <a:off x="3821329" y="1935872"/>
            <a:ext cx="895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j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8" name="TextBox 37">
            <a:hlinkClick r:id="rId38" action="ppaction://hlinksldjump"/>
          </p:cNvPr>
          <p:cNvSpPr txBox="1"/>
          <p:nvPr/>
        </p:nvSpPr>
        <p:spPr>
          <a:xfrm>
            <a:off x="5532429" y="1697974"/>
            <a:ext cx="895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K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9" name="TextBox 38">
            <a:hlinkClick r:id="rId39" action="ppaction://hlinksldjump"/>
          </p:cNvPr>
          <p:cNvSpPr txBox="1"/>
          <p:nvPr/>
        </p:nvSpPr>
        <p:spPr>
          <a:xfrm>
            <a:off x="4379389" y="2878869"/>
            <a:ext cx="16689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6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L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40" name="TextBox 39">
            <a:hlinkClick r:id="rId40" action="ppaction://hlinksldjump"/>
          </p:cNvPr>
          <p:cNvSpPr txBox="1"/>
          <p:nvPr/>
        </p:nvSpPr>
        <p:spPr>
          <a:xfrm>
            <a:off x="6804276" y="783744"/>
            <a:ext cx="1402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g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41" name="TextBox 40">
            <a:hlinkClick r:id="rId41" action="ppaction://hlinksldjump"/>
          </p:cNvPr>
          <p:cNvSpPr txBox="1"/>
          <p:nvPr/>
        </p:nvSpPr>
        <p:spPr>
          <a:xfrm>
            <a:off x="7079510" y="2211969"/>
            <a:ext cx="19569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n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42" name="TextBox 41">
            <a:hlinkClick r:id="rId42" action="ppaction://hlinksldjump"/>
          </p:cNvPr>
          <p:cNvSpPr txBox="1"/>
          <p:nvPr/>
        </p:nvSpPr>
        <p:spPr>
          <a:xfrm>
            <a:off x="6054174" y="4357359"/>
            <a:ext cx="895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h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8" name="오른쪽 화살표 7">
            <a:hlinkClick r:id="rId43" action="ppaction://hlinksldjump"/>
          </p:cNvPr>
          <p:cNvSpPr/>
          <p:nvPr/>
        </p:nvSpPr>
        <p:spPr>
          <a:xfrm>
            <a:off x="7920255" y="4244280"/>
            <a:ext cx="1224137" cy="792088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+mj-lt"/>
              </a:rPr>
              <a:t>Level 2</a:t>
            </a:r>
            <a:endParaRPr lang="ko-KR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452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6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6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xit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6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6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6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6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2.wikia.nocookie.net/__cb20140409191328/ssb/images/d/d8/WiiU_SuperSmashBros_Stage07_Screen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65" y="-16798"/>
            <a:ext cx="9173863" cy="516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://img-cache.cdn.gaiaonline.com/c36b322c890ac9821e87f9de86df328a/http:/rocketdock.com/images/screenshots/Galaxy.png"/>
          <p:cNvSpPr>
            <a:spLocks noChangeAspect="1" noChangeArrowheads="1"/>
          </p:cNvSpPr>
          <p:nvPr/>
        </p:nvSpPr>
        <p:spPr bwMode="auto">
          <a:xfrm>
            <a:off x="168275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6" y="12700"/>
            <a:ext cx="4975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+mj-lt"/>
                <a:cs typeface="Narkisim" pitchFamily="34" charset="-79"/>
              </a:rPr>
              <a:t>Search the planet</a:t>
            </a:r>
            <a:endParaRPr lang="ko-KR" altLang="en-US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+mj-lt"/>
              <a:cs typeface="Narkisim" pitchFamily="34" charset="-79"/>
            </a:endParaRPr>
          </a:p>
        </p:txBody>
      </p:sp>
      <p:pic>
        <p:nvPicPr>
          <p:cNvPr id="2054" name="Picture 6" descr="http://www.gamerdna.com/uimage/full/super_mario_galaxy_mario_-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8" y="915566"/>
            <a:ext cx="1820585" cy="151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hlinkClick r:id="rId5" action="ppaction://hlinksldjump"/>
          </p:cNvPr>
          <p:cNvSpPr txBox="1"/>
          <p:nvPr/>
        </p:nvSpPr>
        <p:spPr>
          <a:xfrm>
            <a:off x="439007" y="1012703"/>
            <a:ext cx="1253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A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pic>
        <p:nvPicPr>
          <p:cNvPr id="2056" name="Picture 8" descr="http://upload.wikimedia.org/wikipedia/en/2/2d/Lakitu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461" y="12702"/>
            <a:ext cx="1436018" cy="185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cqjssh.com/wp-content/uploads/2014/06/mario-kart-wii-koopa-troopaimage---koopa-troopa-artwork---super-mario-3d-worldpng---fantendo-oj5vvh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" y="3592510"/>
            <a:ext cx="2087379" cy="154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cqjssh.com/wp-content/uploads/2014/06/new-super-mario-bros-2-logo-pngimage---luigi-and-propeller-toad-artwork---new-super-mario-bros-nrt5fva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417" y="672899"/>
            <a:ext cx="763010" cy="153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img3.wikia.nocookie.net/__cb20130710162601/fantendo/images/7/7c/Bo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637" y="442912"/>
            <a:ext cx="1231232" cy="123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 descr="http://img3.wikia.nocookie.net/__cb20130710162601/fantendo/images/7/7c/Bo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236355"/>
            <a:ext cx="875574" cy="87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imgmr.com/fr/media/gamesbox/games/New_Super_Mario_Bros_U/WiiU_NewMarioU_3_char04_E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-103206"/>
            <a:ext cx="1204590" cy="120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2.bp.blogspot.com/-PNQiGWMP3JA/TfAjUZNSrwI/AAAAAAAAAHE/s_AsyFyoysw/s1600/429px-Petey_Piranha_NSMBVR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10" y="3473632"/>
            <a:ext cx="1143136" cy="159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://images4.wikia.nocookie.net/__cb20120324235036/mario/images/e/e0/Fire_Flower_Artwork_-_New_Super_Mario_Bros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2900">
            <a:off x="6356009" y="3112605"/>
            <a:ext cx="595416" cy="61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://static1.wikia.nocookie.net/__cb20120324234560/mario/images/4/4b/Ice_Flower_Artwork_-_New_Super_Mario_Bros._Wii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0792">
            <a:off x="6779969" y="3128478"/>
            <a:ext cx="527904" cy="66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://img3.wikia.nocookie.net/__cb20121122165156/fantendo/images/0/04/Baby_Piranha_Plan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94905"/>
            <a:ext cx="942910" cy="12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://upload.wikimedia.org/wikipedia/en/3/39/YoshiMarioParty9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573" y="2432722"/>
            <a:ext cx="778549" cy="115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://i155.photobucket.com/albums/s312/coolguy358/Nintendo%20Mario%20Characters/WarioMarioPartyDS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32677" y="3124964"/>
            <a:ext cx="1742431" cy="143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://upload.wikimedia.org/wikipedia/en/d/d5/Peach_(Super_Mario_3D_World)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92523" y="2462617"/>
            <a:ext cx="1569956" cy="217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http://i288.photobucket.com/albums/ll164/gamefreak16236/Toad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926" y="3806760"/>
            <a:ext cx="718058" cy="113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hlinkClick r:id="rId20" action="ppaction://hlinksldjump"/>
          </p:cNvPr>
          <p:cNvSpPr txBox="1"/>
          <p:nvPr/>
        </p:nvSpPr>
        <p:spPr>
          <a:xfrm>
            <a:off x="307291" y="3292111"/>
            <a:ext cx="15749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B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25" name="TextBox 24">
            <a:hlinkClick r:id="rId21" action="ppaction://hlinksldjump"/>
          </p:cNvPr>
          <p:cNvSpPr txBox="1"/>
          <p:nvPr/>
        </p:nvSpPr>
        <p:spPr>
          <a:xfrm>
            <a:off x="2052441" y="243286"/>
            <a:ext cx="7193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C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28" name="TextBox 27">
            <a:hlinkClick r:id="rId22" action="ppaction://hlinksldjump"/>
          </p:cNvPr>
          <p:cNvSpPr txBox="1"/>
          <p:nvPr/>
        </p:nvSpPr>
        <p:spPr>
          <a:xfrm>
            <a:off x="2619657" y="2613388"/>
            <a:ext cx="944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e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29" name="TextBox 28">
            <a:hlinkClick r:id="rId23" action="ppaction://hlinksldjump"/>
          </p:cNvPr>
          <p:cNvSpPr txBox="1"/>
          <p:nvPr/>
        </p:nvSpPr>
        <p:spPr>
          <a:xfrm>
            <a:off x="3653278" y="3815609"/>
            <a:ext cx="10794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f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0" name="TextBox 29">
            <a:hlinkClick r:id="rId24" action="ppaction://hlinksldjump"/>
          </p:cNvPr>
          <p:cNvSpPr txBox="1"/>
          <p:nvPr/>
        </p:nvSpPr>
        <p:spPr>
          <a:xfrm>
            <a:off x="4318143" y="2305557"/>
            <a:ext cx="6629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g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1" name="TextBox 30">
            <a:hlinkClick r:id="rId25" action="ppaction://hlinksldjump"/>
          </p:cNvPr>
          <p:cNvSpPr txBox="1"/>
          <p:nvPr/>
        </p:nvSpPr>
        <p:spPr>
          <a:xfrm>
            <a:off x="4981131" y="3460663"/>
            <a:ext cx="10794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h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2" name="TextBox 31">
            <a:hlinkClick r:id="rId26" action="ppaction://hlinksldjump"/>
          </p:cNvPr>
          <p:cNvSpPr txBox="1"/>
          <p:nvPr/>
        </p:nvSpPr>
        <p:spPr>
          <a:xfrm>
            <a:off x="5508108" y="833003"/>
            <a:ext cx="7445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i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3" name="TextBox 32">
            <a:hlinkClick r:id="rId27" action="ppaction://hlinksldjump"/>
          </p:cNvPr>
          <p:cNvSpPr txBox="1"/>
          <p:nvPr/>
        </p:nvSpPr>
        <p:spPr>
          <a:xfrm>
            <a:off x="6667865" y="-162435"/>
            <a:ext cx="5941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j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34" name="TextBox 33">
            <a:hlinkClick r:id="rId28" action="ppaction://hlinksldjump"/>
          </p:cNvPr>
          <p:cNvSpPr txBox="1"/>
          <p:nvPr/>
        </p:nvSpPr>
        <p:spPr>
          <a:xfrm>
            <a:off x="7611183" y="243286"/>
            <a:ext cx="10794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k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6" name="TextBox 35">
            <a:hlinkClick r:id="rId29" action="ppaction://hlinksldjump"/>
          </p:cNvPr>
          <p:cNvSpPr txBox="1"/>
          <p:nvPr/>
        </p:nvSpPr>
        <p:spPr>
          <a:xfrm>
            <a:off x="6310553" y="3815609"/>
            <a:ext cx="8537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m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37" name="TextBox 36">
            <a:hlinkClick r:id="rId30" action="ppaction://hlinksldjump"/>
          </p:cNvPr>
          <p:cNvSpPr txBox="1"/>
          <p:nvPr/>
        </p:nvSpPr>
        <p:spPr>
          <a:xfrm>
            <a:off x="7563606" y="3319193"/>
            <a:ext cx="10794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n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pic>
        <p:nvPicPr>
          <p:cNvPr id="2084" name="Picture 36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121" y="661714"/>
            <a:ext cx="702563" cy="70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hlinkClick r:id="rId32" action="ppaction://hlinksldjump"/>
          </p:cNvPr>
          <p:cNvSpPr txBox="1"/>
          <p:nvPr/>
        </p:nvSpPr>
        <p:spPr>
          <a:xfrm>
            <a:off x="4435679" y="806865"/>
            <a:ext cx="890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o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40" name="TextBox 39">
            <a:hlinkClick r:id="rId33" action="ppaction://hlinksldjump"/>
          </p:cNvPr>
          <p:cNvSpPr txBox="1"/>
          <p:nvPr/>
        </p:nvSpPr>
        <p:spPr>
          <a:xfrm>
            <a:off x="2987829" y="915845"/>
            <a:ext cx="7193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d</a:t>
            </a:r>
            <a:endParaRPr lang="ko-KR" altLang="en-US" sz="4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  <p:sp>
        <p:nvSpPr>
          <p:cNvPr id="41" name="TextBox 40">
            <a:hlinkClick r:id="rId34" action="ppaction://hlinksldjump"/>
          </p:cNvPr>
          <p:cNvSpPr txBox="1"/>
          <p:nvPr/>
        </p:nvSpPr>
        <p:spPr>
          <a:xfrm>
            <a:off x="6542685" y="2584204"/>
            <a:ext cx="7193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urbaniAkhar" panose="00000400000000000000" pitchFamily="2" charset="0"/>
              </a:rPr>
              <a:t>L</a:t>
            </a:r>
          </a:p>
          <a:p>
            <a:endParaRPr lang="ko-KR" altLang="en-US" sz="20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19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8" grpId="0"/>
      <p:bldP spid="24" grpId="0"/>
      <p:bldP spid="25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813830" y="267689"/>
            <a:ext cx="7358570" cy="3430001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800" dirty="0" err="1">
                <a:latin typeface="GurbaniAkhar" panose="00000400000000000000" pitchFamily="2" charset="0"/>
              </a:rPr>
              <a:t>muK</a:t>
            </a:r>
            <a:endParaRPr lang="en-CA" sz="2800" dirty="0">
              <a:latin typeface="GurbaniAkhar" panose="00000400000000000000" pitchFamily="2" charset="0"/>
            </a:endParaRPr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Face/mouth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2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곱셈 기호 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1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g2.wikia.nocookie.net/__cb20121215224646/fantendo/images/thumb/9/99/NSMBU_Sky_Background_1.png/500px-NSMBU_Sky_Background_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56" y="0"/>
            <a:ext cx="9166055" cy="515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520" y="11722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Choose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a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pipe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…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..</a:t>
            </a:r>
          </a:p>
        </p:txBody>
      </p:sp>
      <p:pic>
        <p:nvPicPr>
          <p:cNvPr id="12" name="Picture 2" descr="http://img3.wikia.nocookie.net/__cb20120721001116/fantendo/images/7/7f/NSMB_Warp_Pip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34" y="1193567"/>
            <a:ext cx="1675495" cy="395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3.wikia.nocookie.net/__cb20121122165156/fantendo/images/0/04/Baby_Piranha_Plan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51397" y="1830148"/>
            <a:ext cx="140994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img3.wikia.nocookie.net/__cb20121122165156/fantendo/images/0/04/Baby_Piranha_Plan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19361" y="847290"/>
            <a:ext cx="140994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g3.wikia.nocookie.net/__cb20120721001116/fantendo/images/7/7f/NSMB_Warp_Pip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259774"/>
            <a:ext cx="1872208" cy="189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401210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- 2 Points</a:t>
            </a:r>
            <a:endParaRPr lang="ko-KR" altLang="en-US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2050" name="Picture 2" descr="http://img3.wikia.nocookie.net/__cb20120721001116/fantendo/images/7/7f/NSMB_Warp_Pip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561213"/>
            <a:ext cx="1728192" cy="2582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634753" y="3902639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- 5 Points</a:t>
            </a:r>
            <a:endParaRPr lang="ko-KR" altLang="en-US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18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01" y="-15890"/>
            <a:ext cx="1302770" cy="125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79190" y="2973416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+ 7</a:t>
            </a:r>
          </a:p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Points</a:t>
            </a:r>
            <a:endParaRPr lang="ko-KR" altLang="en-US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3" name="sm64_star_appears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535" y="-1388689"/>
            <a:ext cx="487363" cy="487363"/>
          </a:xfrm>
          <a:prstGeom prst="rect">
            <a:avLst/>
          </a:prstGeom>
        </p:spPr>
      </p:pic>
      <p:pic>
        <p:nvPicPr>
          <p:cNvPr id="4" name="sm64_mario_burned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48002" y="-1244674"/>
            <a:ext cx="487363" cy="487363"/>
          </a:xfrm>
          <a:prstGeom prst="rect">
            <a:avLst/>
          </a:prstGeom>
        </p:spPr>
      </p:pic>
      <p:pic>
        <p:nvPicPr>
          <p:cNvPr id="22" name="sm64_mario_burned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964093" y="-1732036"/>
            <a:ext cx="487363" cy="48736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42138" y="1326861"/>
            <a:ext cx="540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A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03948" y="3098649"/>
            <a:ext cx="540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B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54297" y="2468634"/>
            <a:ext cx="540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C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24" name="Picture 2" descr="http://img2.wikia.nocookie.net/__cb20121208033212/mario/images/thumb/a/ad/Yellow_Luma_Art_(Super_Mario_Galaxy).png/500px-Yellow_Luma_Art_(Super_Mario_Galaxy)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9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1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8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  <p:bldP spid="17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520" y="11722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8194" name="Picture 2" descr="http://4.bp.blogspot.com/-OHTIQo-k2_k/Tmjkj66eIYI/AAAAAAAACfY/n1Vj1fseVQ0/s1600/Boo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32" y="-61722"/>
            <a:ext cx="9167232" cy="520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m64_bowser_messag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56592" y="-1172665"/>
            <a:ext cx="487363" cy="487363"/>
          </a:xfrm>
          <a:prstGeom prst="rect">
            <a:avLst/>
          </a:prstGeom>
        </p:spPr>
      </p:pic>
      <p:pic>
        <p:nvPicPr>
          <p:cNvPr id="12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20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3600" dirty="0" err="1">
                <a:latin typeface="GurbaniAkhar" panose="00000400000000000000" pitchFamily="2" charset="0"/>
              </a:rPr>
              <a:t>rUp</a:t>
            </a:r>
            <a:endParaRPr lang="en-CA" sz="3600" dirty="0">
              <a:latin typeface="GurbaniAkhar" panose="00000400000000000000" pitchFamily="2" charset="0"/>
            </a:endParaRPr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Form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7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"/>
            <a:ext cx="9144001" cy="516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75" y="3435846"/>
            <a:ext cx="91392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S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e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l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!</a:t>
            </a:r>
            <a:endParaRPr lang="ko-KR" altLang="en-US" sz="11500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Super Mario 256" pitchFamily="2" charset="0"/>
            </a:endParaRPr>
          </a:p>
        </p:txBody>
      </p:sp>
      <p:pic>
        <p:nvPicPr>
          <p:cNvPr id="7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264279" y="2410786"/>
            <a:ext cx="1655503" cy="159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43682" y="-884632"/>
            <a:ext cx="487363" cy="487363"/>
          </a:xfrm>
          <a:prstGeom prst="rect">
            <a:avLst/>
          </a:prstGeom>
        </p:spPr>
      </p:pic>
      <p:pic>
        <p:nvPicPr>
          <p:cNvPr id="10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1213179" y="1087006"/>
            <a:ext cx="1655503" cy="159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5633" y="-2208415"/>
            <a:ext cx="487363" cy="487363"/>
          </a:xfrm>
          <a:prstGeom prst="rect">
            <a:avLst/>
          </a:prstGeom>
        </p:spPr>
      </p:pic>
      <p:pic>
        <p:nvPicPr>
          <p:cNvPr id="12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2857001" y="1413722"/>
            <a:ext cx="2467957" cy="23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9809" y="-1172665"/>
            <a:ext cx="487363" cy="487363"/>
          </a:xfrm>
          <a:prstGeom prst="rect">
            <a:avLst/>
          </a:prstGeom>
        </p:spPr>
      </p:pic>
      <p:pic>
        <p:nvPicPr>
          <p:cNvPr id="14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3696145" y="330086"/>
            <a:ext cx="967697" cy="93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39064" y="-3565621"/>
            <a:ext cx="487363" cy="487363"/>
          </a:xfrm>
          <a:prstGeom prst="rect">
            <a:avLst/>
          </a:prstGeom>
        </p:spPr>
      </p:pic>
      <p:pic>
        <p:nvPicPr>
          <p:cNvPr id="16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5599574" y="2711151"/>
            <a:ext cx="1273136" cy="122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20096" y="-917983"/>
            <a:ext cx="487363" cy="487363"/>
          </a:xfrm>
          <a:prstGeom prst="rect">
            <a:avLst/>
          </a:prstGeom>
        </p:spPr>
      </p:pic>
      <p:pic>
        <p:nvPicPr>
          <p:cNvPr id="18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5820983" y="207461"/>
            <a:ext cx="2702896" cy="260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00584" y="-2639797"/>
            <a:ext cx="712405" cy="712405"/>
          </a:xfrm>
          <a:prstGeom prst="rect">
            <a:avLst/>
          </a:prstGeom>
        </p:spPr>
      </p:pic>
      <p:pic>
        <p:nvPicPr>
          <p:cNvPr id="20" name="sm64_bowser_message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756592" y="-1172665"/>
            <a:ext cx="487363" cy="487363"/>
          </a:xfrm>
          <a:prstGeom prst="rect">
            <a:avLst/>
          </a:prstGeom>
        </p:spPr>
      </p:pic>
      <p:pic>
        <p:nvPicPr>
          <p:cNvPr id="21" name="Picture 2" descr="http://img2.wikia.nocookie.net/__cb20121208033212/mario/images/thumb/a/ad/Yellow_Luma_Art_(Super_Mario_Galaxy).png/500px-Yellow_Luma_Art_(Super_Mario_Galaxy)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71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7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4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2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81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2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08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2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35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72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62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495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3600" dirty="0"/>
              <a:t>Must or mustn’t</a:t>
            </a:r>
            <a:br>
              <a:rPr lang="en-CA" sz="3600" dirty="0"/>
            </a:br>
            <a:r>
              <a:rPr lang="en-CA" sz="3600" dirty="0"/>
              <a:t>We _ _ _ _ _ smoke in the forest</a:t>
            </a:r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Mustn’t.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73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3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71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15079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12" name="Picture 4" descr="http://img4.wikia.nocookie.net/__cb20101223220717/mario/images/8/8c/Mushroo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8796" y="-2308168"/>
            <a:ext cx="1998796" cy="198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www.mariowiki.com/images/thumb/2/20/NSMBU-1_Up_Mushroom.png/200px-NSMBU-1_Up_Mushroo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" y="-2335645"/>
            <a:ext cx="2051599" cy="204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img2.wikia.nocookie.net/__cb20120916120335/nintendo/en/images/f/fb/Bullet_Bill_(New_Super_Mario_Bros_Wii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406" y="-1783409"/>
            <a:ext cx="2521617" cy="156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30" y="-2112043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68" y="5524106"/>
            <a:ext cx="487363" cy="487363"/>
          </a:xfrm>
          <a:prstGeom prst="rect">
            <a:avLst/>
          </a:prstGeom>
        </p:spPr>
      </p:pic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9832" y="3364120"/>
            <a:ext cx="2125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+ 7</a:t>
            </a:r>
            <a:endParaRPr lang="ko-KR" altLang="en-US" sz="6000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latin typeface="Super Mario 256" pitchFamily="2" charset="0"/>
            </a:endParaRPr>
          </a:p>
        </p:txBody>
      </p:sp>
      <p:pic>
        <p:nvPicPr>
          <p:cNvPr id="11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46" y="1289680"/>
            <a:ext cx="2655907" cy="256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2.wikia.nocookie.net/__cb20121208033212/mario/images/thumb/a/ad/Yellow_Luma_Art_(Super_Mario_Galaxy).png/500px-Yellow_Luma_Art_(Super_Mario_Galaxy)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22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Form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3200" dirty="0" err="1">
                <a:latin typeface="GurbaniAkhar" panose="00000400000000000000" pitchFamily="2" charset="0"/>
              </a:rPr>
              <a:t>mUrq</a:t>
            </a:r>
            <a:endParaRPr lang="en-CA" sz="3200" dirty="0"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75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839"/>
            <a:ext cx="9144000" cy="5165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264554" y="241298"/>
            <a:ext cx="3311005" cy="318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75" y="3435846"/>
            <a:ext cx="91392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B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O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!</a:t>
            </a:r>
            <a:endParaRPr lang="ko-KR" altLang="en-US" sz="115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uper Mario 256" pitchFamily="2" charset="0"/>
            </a:endParaRPr>
          </a:p>
        </p:txBody>
      </p:sp>
      <p:pic>
        <p:nvPicPr>
          <p:cNvPr id="5" name="sm64_bowser_messag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56592" y="-1172665"/>
            <a:ext cx="487363" cy="487363"/>
          </a:xfrm>
          <a:prstGeom prst="rect">
            <a:avLst/>
          </a:prstGeom>
        </p:spPr>
      </p:pic>
      <p:pic>
        <p:nvPicPr>
          <p:cNvPr id="8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41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9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Angels/gods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800" dirty="0">
                <a:latin typeface="GurbaniAkhar" panose="00000400000000000000" pitchFamily="2" charset="0"/>
              </a:rPr>
              <a:t>sur</a:t>
            </a:r>
          </a:p>
        </p:txBody>
      </p:sp>
    </p:spTree>
    <p:extLst>
      <p:ext uri="{BB962C8B-B14F-4D97-AF65-F5344CB8AC3E}">
        <p14:creationId xmlns:p14="http://schemas.microsoft.com/office/powerpoint/2010/main" val="391199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3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71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15079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12" name="Picture 4" descr="http://img4.wikia.nocookie.net/__cb20101223220717/mario/images/8/8c/Mushroo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8796" y="-2308168"/>
            <a:ext cx="1998796" cy="198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www.mariowiki.com/images/thumb/2/20/NSMBU-1_Up_Mushroom.png/200px-NSMBU-1_Up_Mushroo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" y="-2335645"/>
            <a:ext cx="2051599" cy="204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30" y="-2112043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68" y="5524106"/>
            <a:ext cx="487363" cy="487363"/>
          </a:xfrm>
          <a:prstGeom prst="rect">
            <a:avLst/>
          </a:prstGeom>
        </p:spPr>
      </p:pic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26906" y="3580058"/>
            <a:ext cx="3350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Destroy!</a:t>
            </a:r>
            <a:endParaRPr lang="ko-KR" altLang="en-US" sz="3200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latin typeface="Super Mario 256" pitchFamily="2" charset="0"/>
            </a:endParaRPr>
          </a:p>
        </p:txBody>
      </p:sp>
      <p:pic>
        <p:nvPicPr>
          <p:cNvPr id="11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284" y="-2637623"/>
            <a:ext cx="2655907" cy="256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img2.wikia.nocookie.net/__cb20120916120335/nintendo/en/images/f/fb/Bullet_Bill_(New_Super_Mario_Bros_Wii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543" y="1788735"/>
            <a:ext cx="2521617" cy="156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2.wikia.nocookie.net/__cb20121208033212/mario/images/thumb/a/ad/Yellow_Luma_Art_(Super_Mario_Galaxy).png/500px-Yellow_Luma_Art_(Super_Mario_Galaxy)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46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647056" y="267496"/>
            <a:ext cx="766936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3600" dirty="0">
                <a:latin typeface="GurbaniAkhar" panose="00000400000000000000" pitchFamily="2" charset="0"/>
              </a:rPr>
              <a:t>Asur</a:t>
            </a:r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Demons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039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g2.wikia.nocookie.net/__cb20121215224646/fantendo/images/thumb/9/99/NSMBU_Sky_Background_1.png/500px-NSMBU_Sky_Background_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56" y="0"/>
            <a:ext cx="9166055" cy="515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520" y="11722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Choose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a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pipe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…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..</a:t>
            </a:r>
          </a:p>
        </p:txBody>
      </p:sp>
      <p:pic>
        <p:nvPicPr>
          <p:cNvPr id="12" name="Picture 2" descr="http://img3.wikia.nocookie.net/__cb20120721001116/fantendo/images/7/7f/NSMB_Warp_Pip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291074"/>
            <a:ext cx="2376264" cy="18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3.wikia.nocookie.net/__cb20121122165156/fantendo/images/0/04/Baby_Piranha_Plan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23405" y="101956"/>
            <a:ext cx="140994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img3.wikia.nocookie.net/__cb20121122165156/fantendo/images/0/04/Baby_Piranha_Plan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6713" y="915566"/>
            <a:ext cx="140994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g3.wikia.nocookie.net/__cb20120721001116/fantendo/images/7/7f/NSMB_Warp_Pip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779663"/>
            <a:ext cx="1728192" cy="337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3056891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- 7 Points</a:t>
            </a:r>
            <a:endParaRPr lang="ko-KR" altLang="en-US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2050" name="Picture 2" descr="http://img3.wikia.nocookie.net/__cb20120721001116/fantendo/images/7/7f/NSMB_Warp_Pip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68676"/>
            <a:ext cx="1728192" cy="2582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27584" y="3870501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- 3 Points</a:t>
            </a:r>
            <a:endParaRPr lang="ko-KR" altLang="en-US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18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293" y="1203794"/>
            <a:ext cx="2012030" cy="19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480212" y="415612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+ 5</a:t>
            </a:r>
          </a:p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Points</a:t>
            </a:r>
            <a:endParaRPr lang="ko-KR" altLang="en-US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3" name="sm64_star_appears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535" y="-1388689"/>
            <a:ext cx="487363" cy="487363"/>
          </a:xfrm>
          <a:prstGeom prst="rect">
            <a:avLst/>
          </a:prstGeom>
        </p:spPr>
      </p:pic>
      <p:pic>
        <p:nvPicPr>
          <p:cNvPr id="4" name="sm64_mario_burned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48002" y="-1244674"/>
            <a:ext cx="487363" cy="487363"/>
          </a:xfrm>
          <a:prstGeom prst="rect">
            <a:avLst/>
          </a:prstGeom>
        </p:spPr>
      </p:pic>
      <p:pic>
        <p:nvPicPr>
          <p:cNvPr id="22" name="sm64_mario_burned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964093" y="-1732036"/>
            <a:ext cx="487363" cy="4873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4572" y="2499938"/>
            <a:ext cx="540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A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57953" y="1816405"/>
            <a:ext cx="540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B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92280" y="3148010"/>
            <a:ext cx="540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C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21" name="Picture 2" descr="http://img2.wikia.nocookie.net/__cb20121208033212/mario/images/thumb/a/ad/Yellow_Luma_Art_(Super_Mario_Galaxy).png/500px-Yellow_Luma_Art_(Super_Mario_Galaxy)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22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1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8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  <p:bldP spid="17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400" dirty="0" err="1">
                <a:latin typeface="GurbaniAkhar" panose="00000400000000000000" pitchFamily="2" charset="0"/>
              </a:rPr>
              <a:t>BujMg</a:t>
            </a:r>
            <a:endParaRPr lang="en-CA" sz="4400" dirty="0">
              <a:latin typeface="GurbaniAkhar" panose="00000400000000000000" pitchFamily="2" charset="0"/>
            </a:endParaRPr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Snake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27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3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71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755576" y="-20533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8" name="Picture 4" descr="http://images.wikia.com/fantendo/images/archive/d/d5/20110626125325!Bowsersfirebreath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463" b="94167" l="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6171" y="-2472978"/>
            <a:ext cx="3574208" cy="223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81" y="-2147212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3.wikia.nocookie.net/__cb20101027034121/fantendo/images/f/f1/PoisonMushroom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21" y="1386714"/>
            <a:ext cx="2410861" cy="237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8054" y="3508136"/>
            <a:ext cx="3134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-5</a:t>
            </a:r>
            <a:endParaRPr lang="ko-KR" altLang="en-US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uper Mario 256" pitchFamily="2" charset="0"/>
            </a:endParaRPr>
          </a:p>
        </p:txBody>
      </p:sp>
      <p:pic>
        <p:nvPicPr>
          <p:cNvPr id="6" name="sm64_mario_fall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95022" y="5280404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45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3600" dirty="0" err="1">
                <a:latin typeface="GurbaniAkhar" panose="00000400000000000000" pitchFamily="2" charset="0"/>
              </a:rPr>
              <a:t>AnUp</a:t>
            </a:r>
            <a:endParaRPr lang="en-CA" sz="3600" dirty="0">
              <a:latin typeface="GurbaniAkhar" panose="00000400000000000000" pitchFamily="2" charset="0"/>
            </a:endParaRPr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>
                <a:solidFill>
                  <a:schemeClr val="tx1"/>
                </a:solidFill>
                <a:latin typeface="Super Mario 256" pitchFamily="2" charset="0"/>
              </a:rPr>
              <a:t>Unpraisable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491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2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62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520" y="11722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8194" name="Picture 2" descr="http://4.bp.blogspot.com/-OHTIQo-k2_k/Tmjkj66eIYI/AAAAAAAACfY/n1Vj1fseVQ0/s1600/Boo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32" y="-61722"/>
            <a:ext cx="9167232" cy="520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m64_bowser_messag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56592" y="-1172665"/>
            <a:ext cx="487363" cy="487363"/>
          </a:xfrm>
          <a:prstGeom prst="rect">
            <a:avLst/>
          </a:prstGeom>
        </p:spPr>
      </p:pic>
      <p:pic>
        <p:nvPicPr>
          <p:cNvPr id="12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20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3600" dirty="0" err="1">
                <a:latin typeface="GurbaniAkhar" panose="00000400000000000000" pitchFamily="2" charset="0"/>
              </a:rPr>
              <a:t>BUp</a:t>
            </a:r>
            <a:endParaRPr lang="en-CA" sz="3600" dirty="0">
              <a:latin typeface="GurbaniAkhar" panose="00000400000000000000" pitchFamily="2" charset="0"/>
            </a:endParaRPr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King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17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5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7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78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://collectortoys.net/wp-content/uploads/2014/06/mario-kart-8-bowser-castlemario-kart-in-minecraft-map-download-----bowsers-castle-3-ol5ecjq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img2.wikia.nocookie.net/__cb20111029153619/fantendo/images/d/d7/Thwomp_SMG_mode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18" y="1471638"/>
            <a:ext cx="2179817" cy="246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://img2.wikia.nocookie.net/__cb20111029153619/fantendo/images/d/d7/Thwomp_SMG_mode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75" y="1471638"/>
            <a:ext cx="2179817" cy="246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://img2.wikia.nocookie.net/__cb20111029153619/fantendo/images/d/d7/Thwomp_SMG_mode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264" y="1479357"/>
            <a:ext cx="2179817" cy="246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251520" y="11810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Which </a:t>
            </a:r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One</a:t>
            </a:r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?</a:t>
            </a:r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…</a:t>
            </a:r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..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467575" y="3940098"/>
            <a:ext cx="21798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72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1</a:t>
            </a:r>
            <a:endParaRPr lang="en-US" altLang="ko-KR" sz="7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uper Mario 256" pitchFamily="2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518116" y="3932372"/>
            <a:ext cx="21798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72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2</a:t>
            </a:r>
            <a:endParaRPr lang="en-US" altLang="ko-KR" sz="7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uper Mario 256" pitchFamily="2" charset="0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402071" y="3932371"/>
            <a:ext cx="21798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72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3</a:t>
            </a:r>
            <a:endParaRPr lang="en-US" altLang="ko-KR" sz="7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uper Mario 256" pitchFamily="2" charset="0"/>
            </a:endParaRPr>
          </a:p>
        </p:txBody>
      </p:sp>
      <p:pic>
        <p:nvPicPr>
          <p:cNvPr id="31" name="Picture 2" descr="http://4.bp.blogspot.com/-OHTIQo-k2_k/Tmjkj66eIYI/AAAAAAAACfY/n1Vj1fseVQ0/s1600/Boo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36" y="107015"/>
            <a:ext cx="9167232" cy="520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43" y="-20538"/>
            <a:ext cx="9186085" cy="520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67"/>
            <a:ext cx="9144000" cy="5103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 descr="http://img2.wikia.nocookie.net/__cb20121208033212/mario/images/thumb/a/ad/Yellow_Luma_Art_(Super_Mario_Galaxy).png/500px-Yellow_Luma_Art_(Super_Mario_Galaxy)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sm64_bowser_messag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756592" y="-1172665"/>
            <a:ext cx="487363" cy="487363"/>
          </a:xfrm>
          <a:prstGeom prst="rect">
            <a:avLst/>
          </a:prstGeom>
        </p:spPr>
      </p:pic>
      <p:pic>
        <p:nvPicPr>
          <p:cNvPr id="17" name="sm64_bowser_messag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604192" y="-1020265"/>
            <a:ext cx="487363" cy="487363"/>
          </a:xfrm>
          <a:prstGeom prst="rect">
            <a:avLst/>
          </a:prstGeom>
        </p:spPr>
      </p:pic>
      <p:pic>
        <p:nvPicPr>
          <p:cNvPr id="18" name="sm64_bowser_messag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451792" y="-8678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4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95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95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95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Pure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3600" dirty="0" err="1">
                <a:latin typeface="GurbaniAkhar" panose="00000400000000000000" pitchFamily="2" charset="0"/>
              </a:rPr>
              <a:t>punIq</a:t>
            </a:r>
            <a:endParaRPr lang="en-CA" sz="3600" dirty="0"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75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2" y="1619"/>
            <a:ext cx="9194811" cy="514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9064" y="-3565621"/>
            <a:ext cx="487363" cy="487363"/>
          </a:xfrm>
          <a:prstGeom prst="rect">
            <a:avLst/>
          </a:prstGeom>
        </p:spPr>
      </p:pic>
      <p:pic>
        <p:nvPicPr>
          <p:cNvPr id="21" name="Picture 2" descr="http://img2.wikia.nocookie.net/__cb20120923235242/fantendo/images/7/7c/Gloomba_3D_Mari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749" y="1048656"/>
            <a:ext cx="2915205" cy="328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mg2.wikia.nocookie.net/__cb20120506202013/fantendo/images/archive/4/4e/20140404220023!Goomb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81002"/>
            <a:ext cx="3136754" cy="380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26642" y="3281452"/>
            <a:ext cx="91706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C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h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a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g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e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!</a:t>
            </a:r>
            <a:endParaRPr lang="ko-KR" altLang="en-US" sz="115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9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55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63" y="-34972"/>
            <a:ext cx="9284537" cy="517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사각형 설명선 1"/>
          <p:cNvSpPr/>
          <p:nvPr/>
        </p:nvSpPr>
        <p:spPr>
          <a:xfrm>
            <a:off x="5573291" y="411510"/>
            <a:ext cx="3384376" cy="4464496"/>
          </a:xfrm>
          <a:prstGeom prst="wedgeRoundRectCallout">
            <a:avLst>
              <a:gd name="adj1" fmla="val -110296"/>
              <a:gd name="adj2" fmla="val 367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W</a:t>
            </a:r>
            <a:r>
              <a:rPr lang="en-US" altLang="ko-KR" sz="6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a</a:t>
            </a:r>
            <a:r>
              <a:rPr lang="en-US" altLang="ko-KR" sz="6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i</a:t>
            </a:r>
            <a:r>
              <a:rPr lang="en-US" altLang="ko-KR" sz="6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t</a:t>
            </a:r>
            <a:r>
              <a:rPr lang="en-US" altLang="ko-KR" sz="6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!</a:t>
            </a:r>
          </a:p>
          <a:p>
            <a:pPr algn="ctr"/>
            <a:r>
              <a:rPr lang="en-US" altLang="ko-KR" sz="3200" dirty="0">
                <a:solidFill>
                  <a:schemeClr val="tx1"/>
                </a:solidFill>
                <a:latin typeface="Super Mario 256" pitchFamily="2" charset="0"/>
              </a:rPr>
              <a:t>FIGHT me!</a:t>
            </a:r>
          </a:p>
          <a:p>
            <a:pPr algn="ctr"/>
            <a:endParaRPr lang="en-US" altLang="ko-KR" dirty="0">
              <a:solidFill>
                <a:schemeClr val="tx1"/>
              </a:solidFill>
              <a:latin typeface="Super Mario 256" pitchFamily="2" charset="0"/>
            </a:endParaRPr>
          </a:p>
          <a:p>
            <a:pPr algn="ctr"/>
            <a:endParaRPr lang="en-US" altLang="ko-KR" dirty="0">
              <a:solidFill>
                <a:schemeClr val="tx1"/>
              </a:solidFill>
              <a:latin typeface="Super Mario 256" pitchFamily="2" charset="0"/>
            </a:endParaRPr>
          </a:p>
          <a:p>
            <a:pPr algn="ctr"/>
            <a:endParaRPr lang="en-US" altLang="ko-KR" dirty="0">
              <a:solidFill>
                <a:schemeClr val="tx1"/>
              </a:solidFill>
              <a:latin typeface="Super Mario 256" pitchFamily="2" charset="0"/>
            </a:endParaRPr>
          </a:p>
          <a:p>
            <a:pPr algn="ctr"/>
            <a:endParaRPr lang="en-US" altLang="ko-KR" dirty="0">
              <a:solidFill>
                <a:schemeClr val="tx1"/>
              </a:solidFill>
              <a:latin typeface="Super Mario 256" pitchFamily="2" charset="0"/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Super Mario 256" pitchFamily="2" charset="0"/>
              </a:rPr>
              <a:t>Rock / Paper / scissors to keep your points…</a:t>
            </a:r>
            <a:endParaRPr lang="ko-KR" altLang="en-US" sz="2400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3" name="27-stage-bos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339364" y="-1028650"/>
            <a:ext cx="487363" cy="487363"/>
          </a:xfrm>
          <a:prstGeom prst="rect">
            <a:avLst/>
          </a:prstGeom>
        </p:spPr>
      </p:pic>
      <p:pic>
        <p:nvPicPr>
          <p:cNvPr id="7" name="Picture 2" descr="http://img2.wikia.nocookie.net/__cb20121208033212/mario/images/thumb/a/ad/Yellow_Luma_Art_(Super_Mario_Galaxy).png/500px-Yellow_Luma_Art_(Super_Mario_Galaxy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21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4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mukq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Liberated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162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5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7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78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827584" y="15079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11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14" y="-2597049"/>
            <a:ext cx="2655907" cy="256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img4.wikia.nocookie.net/__cb20101223220717/mario/images/8/8c/Mushroom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8796" y="-2308168"/>
            <a:ext cx="1998796" cy="198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www.mariowiki.com/images/thumb/2/20/NSMBU-1_Up_Mushroom.png/200px-NSMBU-1_Up_Mushroo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552" y="1394511"/>
            <a:ext cx="2051599" cy="204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img2.wikia.nocookie.net/__cb20120916120335/nintendo/en/images/f/fb/Bullet_Bill_(New_Super_Mario_Bros_Wii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406" y="-1783409"/>
            <a:ext cx="2521617" cy="156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30" y="-2112043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3462286"/>
            <a:ext cx="33501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+ 5</a:t>
            </a:r>
            <a:endParaRPr lang="ko-KR" altLang="en-US" sz="6000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latin typeface="Super Mario 256" pitchFamily="2" charset="0"/>
            </a:endParaRPr>
          </a:p>
        </p:txBody>
      </p:sp>
      <p:pic>
        <p:nvPicPr>
          <p:cNvPr id="4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68" y="5524106"/>
            <a:ext cx="487363" cy="487363"/>
          </a:xfrm>
          <a:prstGeom prst="rect">
            <a:avLst/>
          </a:prstGeom>
        </p:spPr>
      </p:pic>
      <p:pic>
        <p:nvPicPr>
          <p:cNvPr id="16" name="Picture 2" descr="http://img2.wikia.nocookie.net/__cb20121208033212/mario/images/thumb/a/ad/Yellow_Luma_Art_(Super_Mario_Galaxy).png/500px-Yellow_Luma_Art_(Super_Mario_Galaxy)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22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4032448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man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purK</a:t>
            </a:r>
            <a:endParaRPr lang="en-CA" sz="4000" dirty="0"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63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2"/>
            <a:ext cx="9201150" cy="5145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 descr="http://img1.wikia.nocookie.net/__cb20140108031401/mario/images/1/10/Bowser_smashbroswiiu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527"/>
            <a:ext cx="4267200" cy="446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폭발 1 1"/>
          <p:cNvSpPr/>
          <p:nvPr/>
        </p:nvSpPr>
        <p:spPr>
          <a:xfrm rot="20960271">
            <a:off x="-843167" y="-200765"/>
            <a:ext cx="7378699" cy="5979807"/>
          </a:xfrm>
          <a:prstGeom prst="irregularSeal1">
            <a:avLst/>
          </a:prstGeom>
          <a:gradFill flip="none" rotWithShape="1">
            <a:gsLst>
              <a:gs pos="0">
                <a:srgbClr val="FF0000"/>
              </a:gs>
              <a:gs pos="40000">
                <a:srgbClr val="FFC000"/>
              </a:gs>
              <a:gs pos="61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tx1"/>
            </a:solidFill>
          </a:ln>
          <a:effectLst>
            <a:outerShdw blurRad="1651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-22845" y="3696950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D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e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r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y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!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7" name="Picture 2" descr="http://img2.wikia.nocookie.net/__cb20120916120335/nintendo/en/images/f/fb/Bullet_Bill_(New_Super_Mario_Bros_Wii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10" y="771550"/>
            <a:ext cx="5292081" cy="328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m64_mario_fall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73908" y="-8483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3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7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praise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aupmw</a:t>
            </a:r>
            <a:endParaRPr lang="en-CA" sz="4000" dirty="0"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38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2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62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trait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>
                <a:latin typeface="GurbaniAkhar" panose="00000400000000000000" pitchFamily="2" charset="0"/>
              </a:rPr>
              <a:t>gun</a:t>
            </a:r>
          </a:p>
        </p:txBody>
      </p:sp>
    </p:spTree>
    <p:extLst>
      <p:ext uri="{BB962C8B-B14F-4D97-AF65-F5344CB8AC3E}">
        <p14:creationId xmlns:p14="http://schemas.microsoft.com/office/powerpoint/2010/main" val="197543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970"/>
            <a:ext cx="9211129" cy="5137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사각형 설명선 1"/>
          <p:cNvSpPr/>
          <p:nvPr/>
        </p:nvSpPr>
        <p:spPr>
          <a:xfrm>
            <a:off x="5436096" y="368529"/>
            <a:ext cx="3528392" cy="4464496"/>
          </a:xfrm>
          <a:prstGeom prst="wedgeRoundRectCallout">
            <a:avLst>
              <a:gd name="adj1" fmla="val -114078"/>
              <a:gd name="adj2" fmla="val 57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W</a:t>
            </a:r>
            <a:r>
              <a:rPr lang="en-US" altLang="ko-KR" sz="6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a</a:t>
            </a:r>
            <a:r>
              <a:rPr lang="en-US" altLang="ko-KR" sz="6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i</a:t>
            </a:r>
            <a:r>
              <a:rPr lang="en-US" altLang="ko-KR" sz="6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t</a:t>
            </a:r>
            <a:r>
              <a:rPr lang="en-US" altLang="ko-KR" sz="6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!</a:t>
            </a:r>
          </a:p>
          <a:p>
            <a:pPr algn="ctr"/>
            <a:r>
              <a:rPr lang="en-US" altLang="ko-KR" sz="3200" dirty="0">
                <a:solidFill>
                  <a:schemeClr val="tx1"/>
                </a:solidFill>
                <a:latin typeface="Super Mario 256" pitchFamily="2" charset="0"/>
              </a:rPr>
              <a:t>Will you fight me?</a:t>
            </a:r>
          </a:p>
          <a:p>
            <a:pPr algn="ctr"/>
            <a:endParaRPr lang="en-US" altLang="ko-KR" dirty="0">
              <a:solidFill>
                <a:schemeClr val="tx1"/>
              </a:solidFill>
              <a:latin typeface="Super Mario 256" pitchFamily="2" charset="0"/>
            </a:endParaRPr>
          </a:p>
          <a:p>
            <a:pPr algn="ctr"/>
            <a:endParaRPr lang="en-US" altLang="ko-KR" dirty="0">
              <a:solidFill>
                <a:schemeClr val="tx1"/>
              </a:solidFill>
              <a:latin typeface="Super Mario 256" pitchFamily="2" charset="0"/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 Rock / Paper / scissors against Me</a:t>
            </a:r>
          </a:p>
          <a:p>
            <a:pPr algn="ctr"/>
            <a:endParaRPr lang="en-US" altLang="ko-KR" dirty="0">
              <a:solidFill>
                <a:schemeClr val="tx1"/>
              </a:solidFill>
              <a:latin typeface="Super Mario 256" pitchFamily="2" charset="0"/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Win: </a:t>
            </a:r>
            <a:r>
              <a:rPr lang="en-US" altLang="ko-KR" u="sng" dirty="0">
                <a:solidFill>
                  <a:srgbClr val="0000FF"/>
                </a:solidFill>
                <a:latin typeface="Super Mario 256" pitchFamily="2" charset="0"/>
              </a:rPr>
              <a:t>Double points</a:t>
            </a:r>
          </a:p>
          <a:p>
            <a:pPr algn="ctr"/>
            <a:endParaRPr lang="en-US" altLang="ko-KR" dirty="0">
              <a:solidFill>
                <a:schemeClr val="tx1"/>
              </a:solidFill>
              <a:latin typeface="Super Mario 256" pitchFamily="2" charset="0"/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Lose: BOMB!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539567" y="3795886"/>
            <a:ext cx="1992907" cy="11521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FIGHT!</a:t>
            </a:r>
            <a:endParaRPr lang="ko-KR" altLang="en-US" sz="3600" dirty="0">
              <a:ln>
                <a:solidFill>
                  <a:sysClr val="windowText" lastClr="000000"/>
                </a:solidFill>
              </a:ln>
              <a:latin typeface="Super Mario 256" pitchFamily="2" charset="0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836064" y="3801511"/>
            <a:ext cx="1992907" cy="11521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NO!</a:t>
            </a:r>
            <a:endParaRPr lang="ko-KR" altLang="en-US" sz="3600" dirty="0">
              <a:ln>
                <a:solidFill>
                  <a:sysClr val="windowText" lastClr="000000"/>
                </a:solidFill>
              </a:ln>
              <a:latin typeface="Super Mario 256" pitchFamily="2" charset="0"/>
            </a:endParaRPr>
          </a:p>
        </p:txBody>
      </p:sp>
      <p:pic>
        <p:nvPicPr>
          <p:cNvPr id="9" name="27-stage-bos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339364" y="-1028650"/>
            <a:ext cx="487363" cy="487363"/>
          </a:xfrm>
          <a:prstGeom prst="rect">
            <a:avLst/>
          </a:prstGeom>
        </p:spPr>
      </p:pic>
      <p:pic>
        <p:nvPicPr>
          <p:cNvPr id="11" name="Picture 2" descr="http://img2.wikia.nocookie.net/__cb20121208033212/mario/images/thumb/a/ad/Yellow_Luma_Art_(Super_Mario_Galaxy).png/500px-Yellow_Luma_Art_(Super_Mario_Galaxy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34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4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45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http://img2.wikia.nocookie.net/__cb20121208033212/mario/images/thumb/a/ad/Yellow_Luma_Art_(Super_Mario_Galaxy).png/500px-Yellow_Luma_Art_(Super_Mario_Galaxy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77503"/>
            <a:ext cx="1584462" cy="158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472772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Without fear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6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AnBau</a:t>
            </a:r>
            <a:endParaRPr lang="en-CA" sz="4000" dirty="0"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24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2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62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755576" y="-20533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8" name="Picture 4" descr="http://images.wikia.com/fantendo/images/archive/d/d5/20110626125325!Bowsersfirebreath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463" b="94167" l="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34" y="1491195"/>
            <a:ext cx="3574208" cy="223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81" y="-2147212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3.wikia.nocookie.net/__cb20101027034121/fantendo/images/f/f1/PoisonMushroom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56" y="-2607611"/>
            <a:ext cx="2410861" cy="237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8054" y="3508136"/>
            <a:ext cx="3134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-10</a:t>
            </a:r>
            <a:endParaRPr lang="ko-KR" altLang="en-US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uper Mario 256" pitchFamily="2" charset="0"/>
            </a:endParaRPr>
          </a:p>
        </p:txBody>
      </p:sp>
      <p:pic>
        <p:nvPicPr>
          <p:cNvPr id="6" name="sm64_mario_fall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95022" y="5280404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0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To face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1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곱셈 기호 11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rujU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14" name="4 Imagen" descr="ScreenHunter_01 Jan. 09 12.21.jpg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" t="3917" r="67526" b="13093"/>
          <a:stretch/>
        </p:blipFill>
        <p:spPr bwMode="auto">
          <a:xfrm>
            <a:off x="5364088" y="539340"/>
            <a:ext cx="1943100" cy="152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32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2" y="1619"/>
            <a:ext cx="9194811" cy="514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9064" y="-3565621"/>
            <a:ext cx="487363" cy="487363"/>
          </a:xfrm>
          <a:prstGeom prst="rect">
            <a:avLst/>
          </a:prstGeom>
        </p:spPr>
      </p:pic>
      <p:pic>
        <p:nvPicPr>
          <p:cNvPr id="21" name="Picture 2" descr="http://img2.wikia.nocookie.net/__cb20120923235242/fantendo/images/7/7c/Gloomba_3D_Mari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749" y="1048656"/>
            <a:ext cx="2915205" cy="328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mg2.wikia.nocookie.net/__cb20120506202013/fantendo/images/archive/4/4e/20140404220023!Goomb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81002"/>
            <a:ext cx="3136754" cy="380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26642" y="3281452"/>
            <a:ext cx="91706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C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h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a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g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e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!</a:t>
            </a:r>
            <a:endParaRPr lang="ko-KR" altLang="en-US" sz="115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9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55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Forgiver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APvul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11" name="3 Imagen" descr="ScreenHunter_01 Jan. 09 12.21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0" t="2995" r="34810" b="2995"/>
          <a:stretch>
            <a:fillRect/>
          </a:stretch>
        </p:blipFill>
        <p:spPr bwMode="auto">
          <a:xfrm>
            <a:off x="5364088" y="300263"/>
            <a:ext cx="1871663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65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2" y="1619"/>
            <a:ext cx="9194811" cy="514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9064" y="-3565621"/>
            <a:ext cx="487363" cy="487363"/>
          </a:xfrm>
          <a:prstGeom prst="rect">
            <a:avLst/>
          </a:prstGeom>
        </p:spPr>
      </p:pic>
      <p:pic>
        <p:nvPicPr>
          <p:cNvPr id="21" name="Picture 2" descr="http://img2.wikia.nocookie.net/__cb20120923235242/fantendo/images/7/7c/Gloomba_3D_Mari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749" y="1048656"/>
            <a:ext cx="2915205" cy="328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mg2.wikia.nocookie.net/__cb20120506202013/fantendo/images/archive/4/4e/20140404220023!Goomb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81002"/>
            <a:ext cx="3136754" cy="380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26642" y="3281452"/>
            <a:ext cx="91706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C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h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a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g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e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!</a:t>
            </a:r>
            <a:endParaRPr lang="ko-KR" altLang="en-US" sz="115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52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beauty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husnl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11" name="7 Imagen" descr="ScreenHunter_01 Jan. 09 12.21.jpg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26" t="27466" r="925" b="5991"/>
          <a:stretch/>
        </p:blipFill>
        <p:spPr bwMode="auto">
          <a:xfrm>
            <a:off x="3995936" y="2355726"/>
            <a:ext cx="2376264" cy="149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57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5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7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78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520" y="11722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8194" name="Picture 2" descr="http://4.bp.blogspot.com/-OHTIQo-k2_k/Tmjkj66eIYI/AAAAAAAACfY/n1Vj1fseVQ0/s1600/Boo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32" y="-61722"/>
            <a:ext cx="9167232" cy="520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m64_bowser_messag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56592" y="-1172665"/>
            <a:ext cx="487363" cy="487363"/>
          </a:xfrm>
          <a:prstGeom prst="rect">
            <a:avLst/>
          </a:prstGeom>
        </p:spPr>
      </p:pic>
      <p:pic>
        <p:nvPicPr>
          <p:cNvPr id="11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20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method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jugq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11" name="15 Imagen" descr="ScreenHunter_02 Jan. 09 12.22.jpg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BF9FA"/>
              </a:clrFrom>
              <a:clrTo>
                <a:srgbClr val="FBF9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26" t="3938" r="2094" b="11026"/>
          <a:stretch/>
        </p:blipFill>
        <p:spPr bwMode="auto">
          <a:xfrm>
            <a:off x="5220072" y="2282618"/>
            <a:ext cx="1871663" cy="15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61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3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7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71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Without birth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>
                <a:latin typeface="GurbaniAkhar" panose="00000400000000000000" pitchFamily="2" charset="0"/>
              </a:rPr>
              <a:t>ABU</a:t>
            </a:r>
          </a:p>
        </p:txBody>
      </p:sp>
      <p:pic>
        <p:nvPicPr>
          <p:cNvPr id="11" name="23 Imagen" descr="ScreenHunter_04 Jan. 09 12.23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AFFF9"/>
              </a:clrFrom>
              <a:clrTo>
                <a:srgbClr val="FAFF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766" r="33641" b="5766"/>
          <a:stretch>
            <a:fillRect/>
          </a:stretch>
        </p:blipFill>
        <p:spPr bwMode="auto">
          <a:xfrm>
            <a:off x="5586372" y="2355579"/>
            <a:ext cx="20161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94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5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7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78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15079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12" name="Picture 4" descr="http://img4.wikia.nocookie.net/__cb20101223220717/mario/images/8/8c/Mushroo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8796" y="-2308168"/>
            <a:ext cx="1998796" cy="198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www.mariowiki.com/images/thumb/2/20/NSMBU-1_Up_Mushroom.png/200px-NSMBU-1_Up_Mushroo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" y="-2335645"/>
            <a:ext cx="2051599" cy="204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img2.wikia.nocookie.net/__cb20120916120335/nintendo/en/images/f/fb/Bullet_Bill_(New_Super_Mario_Bros_Wii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406" y="-1783409"/>
            <a:ext cx="2521617" cy="156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30" y="-2112043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68" y="5524106"/>
            <a:ext cx="487363" cy="487363"/>
          </a:xfrm>
          <a:prstGeom prst="rect">
            <a:avLst/>
          </a:prstGeom>
        </p:spPr>
      </p:pic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9832" y="3364120"/>
            <a:ext cx="2125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+ 7</a:t>
            </a:r>
            <a:endParaRPr lang="ko-KR" altLang="en-US" sz="6000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latin typeface="Super Mario 256" pitchFamily="2" charset="0"/>
            </a:endParaRPr>
          </a:p>
        </p:txBody>
      </p:sp>
      <p:pic>
        <p:nvPicPr>
          <p:cNvPr id="11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46" y="1289680"/>
            <a:ext cx="2655907" cy="256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2.wikia.nocookie.net/__cb20121208033212/mario/images/thumb/a/ad/Yellow_Luma_Art_(Super_Mario_Galaxy).png/500px-Yellow_Luma_Art_(Super_Mario_Galaxy)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37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Without fear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ABUq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11" name="17 Imagen" descr="ScreenHunter_03 Jan. 09 12.23.jpg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2502" r="34810" b="23716"/>
          <a:stretch/>
        </p:blipFill>
        <p:spPr bwMode="auto">
          <a:xfrm>
            <a:off x="5364088" y="411510"/>
            <a:ext cx="1944688" cy="13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44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3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71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15079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12" name="Picture 4" descr="http://img4.wikia.nocookie.net/__cb20101223220717/mario/images/8/8c/Mushroo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8796" y="-2308168"/>
            <a:ext cx="1998796" cy="198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www.mariowiki.com/images/thumb/2/20/NSMBU-1_Up_Mushroom.png/200px-NSMBU-1_Up_Mushroo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" y="-2335645"/>
            <a:ext cx="2051599" cy="204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30" y="-2112043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68" y="5524106"/>
            <a:ext cx="487363" cy="487363"/>
          </a:xfrm>
          <a:prstGeom prst="rect">
            <a:avLst/>
          </a:prstGeom>
        </p:spPr>
      </p:pic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26906" y="3580058"/>
            <a:ext cx="3350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Destroy!</a:t>
            </a:r>
            <a:endParaRPr lang="ko-KR" altLang="en-US" sz="3200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latin typeface="Super Mario 256" pitchFamily="2" charset="0"/>
            </a:endParaRPr>
          </a:p>
        </p:txBody>
      </p:sp>
      <p:pic>
        <p:nvPicPr>
          <p:cNvPr id="11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284" y="-2637623"/>
            <a:ext cx="2655907" cy="256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img2.wikia.nocookie.net/__cb20120916120335/nintendo/en/images/f/fb/Bullet_Bill_(New_Super_Mario_Bros_Wii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543" y="1788735"/>
            <a:ext cx="2521617" cy="156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2.wikia.nocookie.net/__cb20121208033212/mario/images/thumb/a/ad/Yellow_Luma_Art_(Super_Mario_Galaxy).png/500px-Yellow_Luma_Art_(Super_Mario_Galaxy)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49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beauty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husnl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11" name="18 Imagen" descr="ScreenHunter_03 Jan. 09 12.23.jpg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26" t="3959" r="925" b="12138"/>
          <a:stretch/>
        </p:blipFill>
        <p:spPr bwMode="auto">
          <a:xfrm>
            <a:off x="6289923" y="2268921"/>
            <a:ext cx="1944688" cy="152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38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3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755576" y="-20533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8" name="Picture 4" descr="http://images.wikia.com/fantendo/images/archive/d/d5/20110626125325!Bowsersfirebreath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463" b="94167" l="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34" y="1491195"/>
            <a:ext cx="3574208" cy="223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81" y="-2147212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3.wikia.nocookie.net/__cb20101027034121/fantendo/images/f/f1/PoisonMushroom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56" y="-2607611"/>
            <a:ext cx="2410861" cy="237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8054" y="3508136"/>
            <a:ext cx="3134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-10</a:t>
            </a:r>
            <a:endParaRPr lang="ko-KR" altLang="en-US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uper Mario 256" pitchFamily="2" charset="0"/>
            </a:endParaRPr>
          </a:p>
        </p:txBody>
      </p:sp>
      <p:pic>
        <p:nvPicPr>
          <p:cNvPr id="6" name="sm64_mario_fall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95022" y="5280404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0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Face/mouth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muK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11" name="18 Imagen" descr="ScreenHunter_05 Jan. 09 12.24.jpg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2751" r="33641" b="24365"/>
          <a:stretch/>
        </p:blipFill>
        <p:spPr bwMode="auto">
          <a:xfrm>
            <a:off x="6228184" y="411510"/>
            <a:ext cx="2016125" cy="1332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91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2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62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755576" y="-20533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8" name="Picture 4" descr="http://images.wikia.com/fantendo/images/archive/d/d5/20110626125325!Bowsersfirebreath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463" b="94167" l="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6171" y="-2472978"/>
            <a:ext cx="3574208" cy="223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81" y="-2147212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3.wikia.nocookie.net/__cb20101027034121/fantendo/images/f/f1/PoisonMushroom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21" y="1386714"/>
            <a:ext cx="2410861" cy="237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8054" y="3508136"/>
            <a:ext cx="3134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-5</a:t>
            </a:r>
            <a:endParaRPr lang="ko-KR" altLang="en-US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uper Mario 256" pitchFamily="2" charset="0"/>
            </a:endParaRPr>
          </a:p>
        </p:txBody>
      </p:sp>
      <p:pic>
        <p:nvPicPr>
          <p:cNvPr id="6" name="sm64_mario_fall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95022" y="5280404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93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form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srUp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12" name="Picture 4" descr="Image result for mario dies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4" r="1975" b="55193"/>
          <a:stretch/>
        </p:blipFill>
        <p:spPr bwMode="auto">
          <a:xfrm>
            <a:off x="6156176" y="1275606"/>
            <a:ext cx="1805651" cy="18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19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2" y="1619"/>
            <a:ext cx="9194811" cy="514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9064" y="-3565621"/>
            <a:ext cx="487363" cy="487363"/>
          </a:xfrm>
          <a:prstGeom prst="rect">
            <a:avLst/>
          </a:prstGeom>
        </p:spPr>
      </p:pic>
      <p:pic>
        <p:nvPicPr>
          <p:cNvPr id="21" name="Picture 2" descr="http://img2.wikia.nocookie.net/__cb20120923235242/fantendo/images/7/7c/Gloomba_3D_Mari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749" y="1048656"/>
            <a:ext cx="2915205" cy="328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mg2.wikia.nocookie.net/__cb20120506202013/fantendo/images/archive/4/4e/20140404220023!Goomb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81002"/>
            <a:ext cx="3136754" cy="380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26642" y="3281452"/>
            <a:ext cx="91706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C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h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a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n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g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e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!</a:t>
            </a:r>
            <a:endParaRPr lang="ko-KR" altLang="en-US" sz="115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9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75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520" y="11722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8194" name="Picture 2" descr="http://4.bp.blogspot.com/-OHTIQo-k2_k/Tmjkj66eIYI/AAAAAAAACfY/n1Vj1fseVQ0/s1600/Boo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32" y="-61722"/>
            <a:ext cx="9167232" cy="520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m64_bowser_messag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56592" y="-1172665"/>
            <a:ext cx="487363" cy="487363"/>
          </a:xfrm>
          <a:prstGeom prst="rect">
            <a:avLst/>
          </a:prstGeom>
        </p:spPr>
      </p:pic>
      <p:pic>
        <p:nvPicPr>
          <p:cNvPr id="12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20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form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mUrq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11" name="Picture 4" descr="Image result for mario dies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3" t="48888" r="32236" b="6305"/>
          <a:stretch/>
        </p:blipFill>
        <p:spPr bwMode="auto">
          <a:xfrm>
            <a:off x="5724128" y="267496"/>
            <a:ext cx="1805651" cy="18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74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2"/>
            <a:ext cx="9201150" cy="5145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 descr="http://img1.wikia.nocookie.net/__cb20140108031401/mario/images/1/10/Bowser_smashbroswiiu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527"/>
            <a:ext cx="4267200" cy="446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폭발 1 1"/>
          <p:cNvSpPr/>
          <p:nvPr/>
        </p:nvSpPr>
        <p:spPr>
          <a:xfrm rot="20960271">
            <a:off x="-843167" y="-200765"/>
            <a:ext cx="7378699" cy="5979807"/>
          </a:xfrm>
          <a:prstGeom prst="irregularSeal1">
            <a:avLst/>
          </a:prstGeom>
          <a:gradFill flip="none" rotWithShape="1">
            <a:gsLst>
              <a:gs pos="0">
                <a:srgbClr val="FF0000"/>
              </a:gs>
              <a:gs pos="40000">
                <a:srgbClr val="FFC000"/>
              </a:gs>
              <a:gs pos="61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tx1"/>
            </a:solidFill>
          </a:ln>
          <a:effectLst>
            <a:outerShdw blurRad="1651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-22845" y="3696950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D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e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r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y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!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7" name="Picture 2" descr="http://img2.wikia.nocookie.net/__cb20120916120335/nintendo/en/images/f/fb/Bullet_Bill_(New_Super_Mario_Bros_Wii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10" y="771550"/>
            <a:ext cx="5292081" cy="328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m64_mario_fall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27976" y="-83173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3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7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Angels/gods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3600" dirty="0">
                <a:latin typeface="GurbaniAkhar" panose="00000400000000000000" pitchFamily="2" charset="0"/>
              </a:rPr>
              <a:t>sur</a:t>
            </a:r>
          </a:p>
        </p:txBody>
      </p:sp>
      <p:pic>
        <p:nvPicPr>
          <p:cNvPr id="1026" name="Picture 2" descr="Image result for mario save the princes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1850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60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5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8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78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demons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3600" dirty="0">
                <a:latin typeface="GurbaniAkhar" panose="00000400000000000000" pitchFamily="2" charset="0"/>
              </a:rPr>
              <a:t>Asur</a:t>
            </a:r>
            <a:endParaRPr lang="en-CA" sz="2800" dirty="0">
              <a:latin typeface="GurbaniAkhar" panose="00000400000000000000" pitchFamily="2" charset="0"/>
            </a:endParaRPr>
          </a:p>
        </p:txBody>
      </p:sp>
      <p:pic>
        <p:nvPicPr>
          <p:cNvPr id="2050" name="Picture 2" descr="Image result for mario stomp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64222"/>
            <a:ext cx="1928242" cy="144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24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g2.wikia.nocookie.net/__cb20121215224646/fantendo/images/thumb/9/99/NSMBU_Sky_Background_1.png/500px-NSMBU_Sky_Background_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56" y="0"/>
            <a:ext cx="9166055" cy="515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520" y="11722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Choose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a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pipe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…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..</a:t>
            </a:r>
          </a:p>
        </p:txBody>
      </p:sp>
      <p:pic>
        <p:nvPicPr>
          <p:cNvPr id="12" name="Picture 2" descr="http://img3.wikia.nocookie.net/__cb20120721001116/fantendo/images/7/7f/NSMB_Warp_Pip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22" y="2096106"/>
            <a:ext cx="2485410" cy="304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img3.wikia.nocookie.net/__cb20121122165156/fantendo/images/0/04/Baby_Piranha_Plan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20824" y="1163600"/>
            <a:ext cx="140994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g3.wikia.nocookie.net/__cb20120721001116/fantendo/images/7/7f/NSMB_Warp_Pip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18" y="1335915"/>
            <a:ext cx="1368152" cy="381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1920" y="3667361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+ 3 Points</a:t>
            </a:r>
            <a:endParaRPr lang="ko-KR" altLang="en-US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2050" name="Picture 2" descr="http://img3.wikia.nocookie.net/__cb20120721001116/fantendo/images/7/7f/NSMB_Warp_Pip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853159"/>
            <a:ext cx="1728192" cy="229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634753" y="3902639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- 10 Points</a:t>
            </a:r>
            <a:endParaRPr lang="ko-KR" altLang="en-US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18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93" y="864593"/>
            <a:ext cx="1302770" cy="125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953031" y="3645185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+ 2</a:t>
            </a:r>
          </a:p>
          <a:p>
            <a:pPr algn="ctr"/>
            <a:r>
              <a:rPr lang="en-US" altLang="ko-KR" sz="2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Points</a:t>
            </a:r>
            <a:endParaRPr lang="ko-KR" altLang="en-US" sz="2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3" name="sm64_star_appears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7535" y="-1388689"/>
            <a:ext cx="487363" cy="487363"/>
          </a:xfrm>
          <a:prstGeom prst="rect">
            <a:avLst/>
          </a:prstGeom>
        </p:spPr>
      </p:pic>
      <p:pic>
        <p:nvPicPr>
          <p:cNvPr id="4" name="sm64_mario_burned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48002" y="-1244674"/>
            <a:ext cx="487363" cy="48736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47097" y="2122547"/>
            <a:ext cx="540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A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37974" y="1489033"/>
            <a:ext cx="540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B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55749" y="2715962"/>
            <a:ext cx="540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C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24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509" y="71071"/>
            <a:ext cx="1302770" cy="125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sm64_star_appears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09349" y="-1876051"/>
            <a:ext cx="487363" cy="487363"/>
          </a:xfrm>
          <a:prstGeom prst="rect">
            <a:avLst/>
          </a:prstGeom>
        </p:spPr>
      </p:pic>
      <p:pic>
        <p:nvPicPr>
          <p:cNvPr id="22" name="Picture 2" descr="http://img2.wikia.nocookie.net/__cb20121208033212/mario/images/thumb/a/ad/Yellow_Luma_Art_(Super_Mario_Galaxy).png/500px-Yellow_Luma_Art_(Super_Mario_Galaxy)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75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84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8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" grpId="0"/>
      <p:bldP spid="17" grpId="0"/>
      <p:bldP spid="1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15079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12" name="Picture 4" descr="http://img4.wikia.nocookie.net/__cb20101223220717/mario/images/8/8c/Mushroo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8796" y="-2308168"/>
            <a:ext cx="1998796" cy="198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www.mariowiki.com/images/thumb/2/20/NSMBU-1_Up_Mushroom.png/200px-NSMBU-1_Up_Mushroom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" y="-2335645"/>
            <a:ext cx="2051599" cy="204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img2.wikia.nocookie.net/__cb20120916120335/nintendo/en/images/f/fb/Bullet_Bill_(New_Super_Mario_Bros_Wii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406" y="-1783409"/>
            <a:ext cx="2521617" cy="156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30" y="-2112043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68" y="5524106"/>
            <a:ext cx="487363" cy="487363"/>
          </a:xfrm>
          <a:prstGeom prst="rect">
            <a:avLst/>
          </a:prstGeom>
        </p:spPr>
      </p:pic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9832" y="3364120"/>
            <a:ext cx="2125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+ 7</a:t>
            </a:r>
            <a:endParaRPr lang="ko-KR" altLang="en-US" sz="6000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latin typeface="Super Mario 256" pitchFamily="2" charset="0"/>
            </a:endParaRPr>
          </a:p>
        </p:txBody>
      </p:sp>
      <p:pic>
        <p:nvPicPr>
          <p:cNvPr id="11" name="Picture 2" descr="http://img4.wikia.nocookie.net/__cb20110719043111/fantendo/images/8/88/GrandStarSM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46" y="1289680"/>
            <a:ext cx="2655907" cy="256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2.wikia.nocookie.net/__cb20121208033212/mario/images/thumb/a/ad/Yellow_Luma_Art_(Super_Mario_Galaxy).png/500px-Yellow_Luma_Art_(Super_Mario_Galaxy)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94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snake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3600" dirty="0" err="1">
                <a:latin typeface="GurbaniAkhar" panose="00000400000000000000" pitchFamily="2" charset="0"/>
              </a:rPr>
              <a:t>BujMg</a:t>
            </a:r>
            <a:endParaRPr lang="en-CA" sz="3600" dirty="0">
              <a:latin typeface="GurbaniAkhar" panose="00000400000000000000" pitchFamily="2" charset="0"/>
            </a:endParaRPr>
          </a:p>
        </p:txBody>
      </p:sp>
      <p:pic>
        <p:nvPicPr>
          <p:cNvPr id="3076" name="Picture 4" descr="Image result for mario dies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r="63651" b="55193"/>
          <a:stretch/>
        </p:blipFill>
        <p:spPr bwMode="auto">
          <a:xfrm>
            <a:off x="5220072" y="196505"/>
            <a:ext cx="1805651" cy="18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11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2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62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755576" y="-20533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437764" y="1293823"/>
            <a:ext cx="3528392" cy="3182882"/>
          </a:xfrm>
          <a:prstGeom prst="roundRect">
            <a:avLst/>
          </a:prstGeom>
          <a:gradFill flip="none" rotWithShape="1">
            <a:gsLst>
              <a:gs pos="2000">
                <a:srgbClr val="43350D"/>
              </a:gs>
              <a:gs pos="68000">
                <a:srgbClr val="8C753C"/>
              </a:gs>
              <a:gs pos="91000">
                <a:srgbClr val="EEB2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6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8" name="Picture 4" descr="http://images.wikia.com/fantendo/images/archive/d/d5/20110626125325!Bowsersfirebreath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463" b="94167" l="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34" y="1491195"/>
            <a:ext cx="3574208" cy="223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1.wikia.nocookie.net/__cb20130202202854/mugen/images/7/7c/Bo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81" y="-2147212"/>
            <a:ext cx="2304256" cy="195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3.wikia.nocookie.net/__cb20101027034121/fantendo/images/f/f1/PoisonMushroom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56" y="-2607611"/>
            <a:ext cx="2410861" cy="237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8054" y="3508136"/>
            <a:ext cx="3134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-10</a:t>
            </a:r>
            <a:endParaRPr lang="ko-KR" altLang="en-US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Super Mario 256" pitchFamily="2" charset="0"/>
            </a:endParaRPr>
          </a:p>
        </p:txBody>
      </p:sp>
      <p:pic>
        <p:nvPicPr>
          <p:cNvPr id="6" name="sm64_mario_fall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95022" y="5280404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93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AnUp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>
                <a:solidFill>
                  <a:schemeClr val="tx1"/>
                </a:solidFill>
                <a:latin typeface="Super Mario 256" pitchFamily="2" charset="0"/>
              </a:rPr>
              <a:t>unpraisable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4" descr="Image result for mario dies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3" t="1095" r="32446" b="54098"/>
          <a:stretch/>
        </p:blipFill>
        <p:spPr bwMode="auto">
          <a:xfrm>
            <a:off x="5573985" y="196505"/>
            <a:ext cx="1805651" cy="18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39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775" y="3507854"/>
            <a:ext cx="9139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+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 3 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p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o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i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Super Mario 256" pitchFamily="2" charset="0"/>
              </a:rPr>
              <a:t>n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88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s</a:t>
            </a:r>
            <a:endParaRPr lang="ko-KR" altLang="en-US" sz="88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per Mario 256" pitchFamily="2" charset="0"/>
            </a:endParaRPr>
          </a:p>
        </p:txBody>
      </p:sp>
      <p:pic>
        <p:nvPicPr>
          <p:cNvPr id="1034" name="Picture 10" descr="http://images2.wikia.nocookie.net/__cb20100502202157/fantendo/images/b/b6/Green_Paratroopa!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123478"/>
            <a:ext cx="3188860" cy="36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094801_Super_Mario_Bros_3_Coin_Sound_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-1028650"/>
            <a:ext cx="487363" cy="487363"/>
          </a:xfrm>
          <a:prstGeom prst="rect">
            <a:avLst/>
          </a:prstGeom>
        </p:spPr>
      </p:pic>
      <p:pic>
        <p:nvPicPr>
          <p:cNvPr id="6" name="Picture 2" descr="http://img2.wikia.nocookie.net/__cb20121208033212/mario/images/thumb/a/ad/Yellow_Luma_Art_(Super_Mario_Galaxy).png/500px-Yellow_Luma_Art_(Super_Mario_Galaxy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71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http://img2.wikia.nocookie.net/__cb20120603213532/mario/images/f/f6/Question_Block_Art_-_New_Super_Mario_Bro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11" y="843558"/>
            <a:ext cx="3873698" cy="408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520" y="11722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Open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the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mystery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latin typeface="Super Mario 256" pitchFamily="2" charset="0"/>
              </a:rPr>
              <a:t> </a:t>
            </a:r>
            <a:r>
              <a:rPr lang="en-US" altLang="ko-KR" sz="4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box?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" y="3726637"/>
            <a:ext cx="2518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Yes: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Open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5" y="3723878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No: </a:t>
            </a:r>
            <a:b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</a:br>
            <a:r>
              <a:rPr lang="en-US" altLang="ko-KR" sz="44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per Mario 256" pitchFamily="2" charset="0"/>
              </a:rPr>
              <a:t>+3 points</a:t>
            </a:r>
            <a:endParaRPr lang="ko-KR" alt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per Mario 256" pitchFamily="2" charset="0"/>
            </a:endParaRPr>
          </a:p>
        </p:txBody>
      </p:sp>
      <p:pic>
        <p:nvPicPr>
          <p:cNvPr id="8194" name="Picture 2" descr="http://4.bp.blogspot.com/-OHTIQo-k2_k/Tmjkj66eIYI/AAAAAAAACfY/n1Vj1fseVQ0/s1600/Boo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32" y="-61722"/>
            <a:ext cx="9167232" cy="520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m64_bowser_messag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56592" y="-1172665"/>
            <a:ext cx="487363" cy="487363"/>
          </a:xfrm>
          <a:prstGeom prst="rect">
            <a:avLst/>
          </a:prstGeom>
        </p:spPr>
      </p:pic>
      <p:pic>
        <p:nvPicPr>
          <p:cNvPr id="12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20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11560" y="123480"/>
            <a:ext cx="7776864" cy="381642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http://images2.wikia.nocookie.net/__cb20110713180915/mario/es/images/9/92/Toad_Azul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79" y="3363838"/>
            <a:ext cx="1085895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sm64_high_scor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87363" y="-1748725"/>
            <a:ext cx="487363" cy="487363"/>
          </a:xfrm>
          <a:prstGeom prst="rect">
            <a:avLst/>
          </a:prstGeom>
        </p:spPr>
      </p:pic>
      <p:pic>
        <p:nvPicPr>
          <p:cNvPr id="14" name="Picture 2" descr="http://img2.wikia.nocookie.net/__cb20121208033212/mario/images/thumb/a/ad/Yellow_Luma_Art_(Super_Mario_Galaxy).png/500px-Yellow_Luma_Art_(Super_Mario_Galaxy)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483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곱셈 기호 14"/>
          <p:cNvSpPr/>
          <p:nvPr/>
        </p:nvSpPr>
        <p:spPr>
          <a:xfrm>
            <a:off x="0" y="518505"/>
            <a:ext cx="539552" cy="4320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20"/>
          <p:cNvSpPr/>
          <p:nvPr/>
        </p:nvSpPr>
        <p:spPr>
          <a:xfrm>
            <a:off x="813830" y="267496"/>
            <a:ext cx="7358570" cy="352839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4000" dirty="0" err="1">
                <a:latin typeface="GurbaniAkhar" panose="00000400000000000000" pitchFamily="2" charset="0"/>
              </a:rPr>
              <a:t>punIq</a:t>
            </a:r>
            <a:endParaRPr lang="en-CA" sz="4000" dirty="0">
              <a:latin typeface="GurbaniAkhar" panose="00000400000000000000" pitchFamily="2" charset="0"/>
            </a:endParaRPr>
          </a:p>
        </p:txBody>
      </p:sp>
      <p:pic>
        <p:nvPicPr>
          <p:cNvPr id="11" name="Picture 4" descr="Image result for mario dies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0" t="50000" r="62789" b="5193"/>
          <a:stretch/>
        </p:blipFill>
        <p:spPr bwMode="auto">
          <a:xfrm>
            <a:off x="5868143" y="2355726"/>
            <a:ext cx="1805651" cy="18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사각형 설명선 2"/>
          <p:cNvSpPr/>
          <p:nvPr/>
        </p:nvSpPr>
        <p:spPr>
          <a:xfrm>
            <a:off x="4892635" y="3697495"/>
            <a:ext cx="3168352" cy="1323282"/>
          </a:xfrm>
          <a:prstGeom prst="wedgeRoundRectCallout">
            <a:avLst>
              <a:gd name="adj1" fmla="val 61570"/>
              <a:gd name="adj2" fmla="val 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Super Mario 256" pitchFamily="2" charset="0"/>
              </a:rPr>
              <a:t>pure</a:t>
            </a:r>
            <a:endParaRPr lang="ko-KR" altLang="en-US" dirty="0">
              <a:solidFill>
                <a:schemeClr val="tx1"/>
              </a:solidFill>
              <a:latin typeface="Super Mario 256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57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"/>
            <a:ext cx="9144001" cy="516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75" y="3435846"/>
            <a:ext cx="913923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S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latin typeface="Super Mario 256" pitchFamily="2" charset="0"/>
              </a:rPr>
              <a:t>t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per Mario 256" pitchFamily="2" charset="0"/>
              </a:rPr>
              <a:t>e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Super Mario 256" pitchFamily="2" charset="0"/>
              </a:rPr>
              <a:t>a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Super Mario 256" pitchFamily="2" charset="0"/>
              </a:rPr>
              <a:t>l</a:t>
            </a:r>
            <a:r>
              <a:rPr lang="en-US" altLang="ko-KR" sz="115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Super Mario 256" pitchFamily="2" charset="0"/>
              </a:rPr>
              <a:t>!</a:t>
            </a:r>
            <a:endParaRPr lang="ko-KR" altLang="en-US" sz="11500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Super Mario 256" pitchFamily="2" charset="0"/>
            </a:endParaRPr>
          </a:p>
        </p:txBody>
      </p:sp>
      <p:pic>
        <p:nvPicPr>
          <p:cNvPr id="7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264279" y="2410786"/>
            <a:ext cx="1655503" cy="159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43682" y="-884632"/>
            <a:ext cx="487363" cy="487363"/>
          </a:xfrm>
          <a:prstGeom prst="rect">
            <a:avLst/>
          </a:prstGeom>
        </p:spPr>
      </p:pic>
      <p:pic>
        <p:nvPicPr>
          <p:cNvPr id="10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1213179" y="1087006"/>
            <a:ext cx="1655503" cy="159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5633" y="-2208415"/>
            <a:ext cx="487363" cy="487363"/>
          </a:xfrm>
          <a:prstGeom prst="rect">
            <a:avLst/>
          </a:prstGeom>
        </p:spPr>
      </p:pic>
      <p:pic>
        <p:nvPicPr>
          <p:cNvPr id="12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2857001" y="1413722"/>
            <a:ext cx="2467957" cy="23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9809" y="-1172665"/>
            <a:ext cx="487363" cy="487363"/>
          </a:xfrm>
          <a:prstGeom prst="rect">
            <a:avLst/>
          </a:prstGeom>
        </p:spPr>
      </p:pic>
      <p:pic>
        <p:nvPicPr>
          <p:cNvPr id="14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3696145" y="330086"/>
            <a:ext cx="967697" cy="93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39064" y="-3565621"/>
            <a:ext cx="487363" cy="487363"/>
          </a:xfrm>
          <a:prstGeom prst="rect">
            <a:avLst/>
          </a:prstGeom>
        </p:spPr>
      </p:pic>
      <p:pic>
        <p:nvPicPr>
          <p:cNvPr id="16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5599574" y="2711151"/>
            <a:ext cx="1273136" cy="122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20096" y="-917983"/>
            <a:ext cx="487363" cy="487363"/>
          </a:xfrm>
          <a:prstGeom prst="rect">
            <a:avLst/>
          </a:prstGeom>
        </p:spPr>
      </p:pic>
      <p:pic>
        <p:nvPicPr>
          <p:cNvPr id="18" name="Picture 4" descr="http://img2.wikia.nocookie.net/__cb20100407013631/fantendo/images/2/27/Big_Boo_NSMBDIY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9" flipH="1">
            <a:off x="5820983" y="207461"/>
            <a:ext cx="2702896" cy="260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sm64_bo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00584" y="-2639797"/>
            <a:ext cx="712405" cy="712405"/>
          </a:xfrm>
          <a:prstGeom prst="rect">
            <a:avLst/>
          </a:prstGeom>
        </p:spPr>
      </p:pic>
      <p:pic>
        <p:nvPicPr>
          <p:cNvPr id="20" name="sm64_bowser_message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756592" y="-1172665"/>
            <a:ext cx="487363" cy="487363"/>
          </a:xfrm>
          <a:prstGeom prst="rect">
            <a:avLst/>
          </a:prstGeom>
        </p:spPr>
      </p:pic>
      <p:pic>
        <p:nvPicPr>
          <p:cNvPr id="21" name="Picture 2" descr="http://img2.wikia.nocookie.net/__cb20121208033212/mario/images/thumb/a/ad/Yellow_Luma_Art_(Super_Mario_Galaxy).png/500px-Yellow_Luma_Art_(Super_Mario_Galaxy)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764"/>
            <a:ext cx="864096" cy="8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71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7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4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2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81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2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08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2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35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72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62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495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2304</TotalTime>
  <Words>2049</Words>
  <Application>Microsoft Office PowerPoint</Application>
  <PresentationFormat>On-screen Show (16:9)</PresentationFormat>
  <Paragraphs>536</Paragraphs>
  <Slides>83</Slides>
  <Notes>75</Notes>
  <HiddenSlides>0</HiddenSlides>
  <MMClips>100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9" baseType="lpstr">
      <vt:lpstr>맑은 고딕</vt:lpstr>
      <vt:lpstr>Adobe 고딕 Std B</vt:lpstr>
      <vt:lpstr>Arial</vt:lpstr>
      <vt:lpstr>GurbaniAkhar</vt:lpstr>
      <vt:lpstr>Super Mario 256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Teamteacherchina</dc:title>
  <dc:creator>Teamteacherchina</dc:creator>
  <cp:lastModifiedBy>Preetam Singh .</cp:lastModifiedBy>
  <cp:revision>128</cp:revision>
  <dcterms:created xsi:type="dcterms:W3CDTF">2014-06-30T05:12:19Z</dcterms:created>
  <dcterms:modified xsi:type="dcterms:W3CDTF">2024-04-21T21:37:06Z</dcterms:modified>
</cp:coreProperties>
</file>