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sldIdLst>
    <p:sldId id="270" r:id="rId2"/>
    <p:sldId id="271" r:id="rId3"/>
    <p:sldId id="278" r:id="rId4"/>
    <p:sldId id="312" r:id="rId5"/>
    <p:sldId id="314" r:id="rId6"/>
    <p:sldId id="315" r:id="rId7"/>
    <p:sldId id="273" r:id="rId8"/>
    <p:sldId id="305" r:id="rId9"/>
    <p:sldId id="306" r:id="rId10"/>
    <p:sldId id="307" r:id="rId11"/>
    <p:sldId id="279" r:id="rId12"/>
    <p:sldId id="308" r:id="rId13"/>
    <p:sldId id="288" r:id="rId14"/>
    <p:sldId id="272" r:id="rId15"/>
    <p:sldId id="274" r:id="rId16"/>
    <p:sldId id="311" r:id="rId17"/>
    <p:sldId id="309" r:id="rId18"/>
    <p:sldId id="289" r:id="rId19"/>
    <p:sldId id="290" r:id="rId20"/>
    <p:sldId id="275" r:id="rId21"/>
    <p:sldId id="310" r:id="rId22"/>
    <p:sldId id="258" r:id="rId23"/>
    <p:sldId id="259" r:id="rId24"/>
    <p:sldId id="260" r:id="rId25"/>
    <p:sldId id="261" r:id="rId26"/>
    <p:sldId id="316" r:id="rId27"/>
    <p:sldId id="317" r:id="rId28"/>
    <p:sldId id="318" r:id="rId29"/>
    <p:sldId id="319" r:id="rId30"/>
    <p:sldId id="320" r:id="rId31"/>
    <p:sldId id="321" r:id="rId32"/>
    <p:sldId id="322" r:id="rId33"/>
    <p:sldId id="323" r:id="rId34"/>
    <p:sldId id="324" r:id="rId35"/>
    <p:sldId id="325" r:id="rId36"/>
    <p:sldId id="326" r:id="rId37"/>
    <p:sldId id="327" r:id="rId38"/>
    <p:sldId id="328" r:id="rId39"/>
    <p:sldId id="329" r:id="rId40"/>
    <p:sldId id="330" r:id="rId41"/>
    <p:sldId id="331" r:id="rId42"/>
    <p:sldId id="332" r:id="rId43"/>
    <p:sldId id="333" r:id="rId44"/>
    <p:sldId id="334" r:id="rId45"/>
    <p:sldId id="335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F1C56-8A72-4858-851C-F15B634C74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5900" y="1122362"/>
            <a:ext cx="8609322" cy="3744209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1834EB-45A5-426C-824A-8F07CA8F6D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5900" y="5230134"/>
            <a:ext cx="4610100" cy="942065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D55F2-5374-4778-B1EE-98996792D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044F8-E727-4D63-B6D6-26482F83D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41F76-D956-4205-AD99-E91FD5FCC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408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11A1B-E09A-4F93-BC68-B160114AF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8C4A9-27ED-4E86-A256-5009E3134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200"/>
            </a:lvl4pPr>
            <a:lvl5pPr>
              <a:lnSpc>
                <a:spcPct val="120000"/>
              </a:lnSpc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CF91C-8771-4949-A397-928A5743E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EA0ED-4961-4254-B34E-71D14C4E0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97152-BD97-4A72-8B07-CD2BC57B8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08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4EAF4-C10D-4650-9587-15DA8E9F9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368862"/>
            <a:ext cx="9486900" cy="367965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A1D5C2-6E93-4B23-A0CA-D5D7E735C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5318974"/>
            <a:ext cx="9486900" cy="85322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15BFB-5D28-4ABE-AD37-0C6C3FD94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4035B-0539-4A03-87C0-22E52C98B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27ADF-48C9-49CF-BD4D-82399BF64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79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1A2FB-0310-4935-B7F7-E47876CD4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87C14-52AB-4AAC-9038-29CF58EA6E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0" y="2168278"/>
            <a:ext cx="4702921" cy="40086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B2E45A-DCC0-4701-9D67-EF56AECE34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9880" y="2168278"/>
            <a:ext cx="4782699" cy="40086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AF0813-A167-4D17-AA79-07BD9765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940D7-D4C1-4C24-95F3-29A849CEE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49AB7-007E-4D4D-A2C1-2C5C3310C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990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0184-BDFD-48DE-B858-B81887BFD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753599" cy="15779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4FEB2-6EEC-49D4-9466-0F7A6EDB0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109789"/>
            <a:ext cx="4507931" cy="837257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E8CF0-BAB6-4BF2-836F-FED0AF88A8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19201" y="3063530"/>
            <a:ext cx="4507930" cy="312613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0751AB-FCF0-450B-A6DF-9B9A2AD2C2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64867" y="2109789"/>
            <a:ext cx="4507932" cy="837257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3898E7-3130-4CE6-AA11-C9CC8214EA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64867" y="3063530"/>
            <a:ext cx="4507932" cy="312613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D85675-9678-4CB3-9AAB-D727D2B58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5F8314-1849-461A-AAF2-BF149646D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69738E-5865-473C-BAFB-BDB385C06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801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7AC40-59FF-4CE3-B49C-C824A784C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493249" cy="15779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2FAB63-E9CE-4359-A54B-07AC7E9BB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939854-5165-4C41-8DCA-D42DFD7D9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1768E0-4535-4B0D-8B94-4C10740B0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274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4678E3-D115-4E49-9ECB-656CF2319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21E6FC-7F84-4673-81D6-B85FE26DA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80318A-245C-4841-AB57-CEC5CC124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515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F847B-9D86-47FF-B24A-EEA5F73EA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57200"/>
            <a:ext cx="3776472" cy="2852928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C0675-AD2F-44DC-8FF3-4454258A5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7582" y="987425"/>
            <a:ext cx="5948618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96356-C0F0-4C22-B9B6-C7E0BE4F37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200" y="3484210"/>
            <a:ext cx="3768934" cy="238477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3EFD71-2ACA-4041-9EA2-86E7B81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ECACE3-32A8-4245-97AC-5797C147E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D63845-314D-499C-BB75-CE9162BE6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406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6D3DB-B1F8-4892-96F7-0BE21DE63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57200"/>
            <a:ext cx="3932349" cy="285267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0AB405-B2E9-4C4B-930C-CF1B63342F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74810" y="657055"/>
            <a:ext cx="5831389" cy="55151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AF82ED-5295-4670-A3A8-B7813FF471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199" y="3484210"/>
            <a:ext cx="3768934" cy="23768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8BCDD2-4389-41FA-BE68-6805E3290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C1D4C8-D966-41BE-B38F-54B9134F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A7339F-1169-4FB1-8FAA-781335ECB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83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A6D4F-1C6D-40FB-9A92-C86C4E15C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67BDDB-F95B-4041-AA53-71BBCB26D9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77052-C8EA-459E-9E10-8EE28C50E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E6650-E3AD-4C98-88FE-F5152966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4FED5-B228-4E3C-BFEE-0BC47D950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471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0A243A-5463-4C65-85DA-03BECDAE63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1898" y="897973"/>
            <a:ext cx="2674301" cy="5278989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10153C-6948-4108-8FF1-033F66D4CA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54169"/>
            <a:ext cx="7734300" cy="5322793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345988-B24C-46FE-87B0-55D4FB7CB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AB2DB-BD1F-41F7-AC5E-57249C270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1E3DB-BDAB-40CA-ABA3-A3662C068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950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104591-A10E-46C3-952B-F25DCBDAD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493249" cy="15779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F77F62-7300-4B81-8F9B-D040A0EE1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318032"/>
            <a:ext cx="9493250" cy="3854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52CF0-2C7E-4A4C-BD7E-B7CEFF0DC4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-1029207" y="4680813"/>
            <a:ext cx="27583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8C1E1FAD-7351-4908-963A-08EA8E4AB7A0}" type="datetimeFigureOut">
              <a:rPr lang="en-US" smtClean="0"/>
              <a:t>4/28/2024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49E98-61B4-4398-B18F-534336EA17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1112" y="6356350"/>
            <a:ext cx="55096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6DC5D-5820-4314-ADE6-9CD1C7D4AB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05482" y="6356350"/>
            <a:ext cx="11120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</a:extLst>
          </p:cNvPr>
          <p:cNvGrpSpPr/>
          <p:nvPr/>
        </p:nvGrpSpPr>
        <p:grpSpPr>
          <a:xfrm>
            <a:off x="174436" y="6356005"/>
            <a:ext cx="358083" cy="358083"/>
            <a:chOff x="4135740" y="1745599"/>
            <a:chExt cx="558732" cy="55873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</a:extLst>
            </p:cNvPr>
            <p:cNvGrpSpPr/>
            <p:nvPr/>
          </p:nvGrpSpPr>
          <p:grpSpPr>
            <a:xfrm>
              <a:off x="4135740" y="1745599"/>
              <a:ext cx="558732" cy="558732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</a:extLst>
            </p:cNvPr>
            <p:cNvSpPr/>
            <p:nvPr/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09513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50" r:id="rId6"/>
    <p:sldLayoutId id="2147483745" r:id="rId7"/>
    <p:sldLayoutId id="2147483746" r:id="rId8"/>
    <p:sldLayoutId id="2147483747" r:id="rId9"/>
    <p:sldLayoutId id="2147483749" r:id="rId10"/>
    <p:sldLayoutId id="2147483748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000" i="1" kern="1200">
          <a:solidFill>
            <a:srgbClr val="000000"/>
          </a:solidFill>
          <a:highlight>
            <a:srgbClr val="FFFF00"/>
          </a:highligh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Consolas" panose="020B0609020204030204" pitchFamily="49" charset="0"/>
        <a:buChar char="+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22960" indent="-228600" algn="l" defTabSz="914400" rtl="0" eaLnBrk="1" latinLnBrk="0" hangingPunct="1">
        <a:lnSpc>
          <a:spcPct val="120000"/>
        </a:lnSpc>
        <a:spcBef>
          <a:spcPts val="500"/>
        </a:spcBef>
        <a:buFont typeface="Consolas" panose="020B0609020204030204" pitchFamily="49" charset="0"/>
        <a:buChar char="+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058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3245556" y="2390957"/>
            <a:ext cx="4520957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Cpy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5615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964206" y="2390957"/>
            <a:ext cx="4802308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kihjY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40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3469784" y="2390957"/>
            <a:ext cx="510977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gixjY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061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3802806" y="2390957"/>
            <a:ext cx="3963707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kQY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28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099241" y="2167784"/>
            <a:ext cx="844529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nyq</a:t>
            </a:r>
            <a:r>
              <a:rPr lang="en-US" sz="16600" b="1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 </a:t>
            </a:r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nyq</a:t>
            </a:r>
            <a:r>
              <a:rPr lang="en-US" sz="16600" b="1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 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402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828538" y="2237041"/>
            <a:ext cx="5984661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ArUpy</a:t>
            </a:r>
            <a:endParaRPr lang="en-US" sz="16600" b="1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021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3472548" y="2246274"/>
            <a:ext cx="5028957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Akwly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08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3148313" y="2374024"/>
            <a:ext cx="5306823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ikRpwly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291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986413" y="2239484"/>
            <a:ext cx="5700888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ArUpy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68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3802806" y="2390957"/>
            <a:ext cx="547430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AnUpy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43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3632321" y="2205762"/>
            <a:ext cx="4927357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ArUpy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061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3295581" y="2390957"/>
            <a:ext cx="5600837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AByKy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536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3605513" y="2390957"/>
            <a:ext cx="438680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AByKy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107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130984" y="2390957"/>
            <a:ext cx="768017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AlyKy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482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130984" y="2390957"/>
            <a:ext cx="768017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Akwey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07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130984" y="2390957"/>
            <a:ext cx="768017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Ajwey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839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130984" y="2390957"/>
            <a:ext cx="768017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Ajwey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79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130984" y="2402922"/>
            <a:ext cx="768017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ABMjy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85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057276" y="2105561"/>
            <a:ext cx="768017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Anwmy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65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130984" y="2390957"/>
            <a:ext cx="768017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ATwmy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189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130984" y="2390957"/>
            <a:ext cx="768017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AjIqy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79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3039399" y="2012076"/>
            <a:ext cx="5779669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ABIqy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94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3460553" y="2376712"/>
            <a:ext cx="480318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Abwhy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269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3143876" y="2321508"/>
            <a:ext cx="5923596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AFwhy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08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813840" y="2390957"/>
            <a:ext cx="626071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AnIly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469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813840" y="2390957"/>
            <a:ext cx="626071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Anwdy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490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813840" y="2390957"/>
            <a:ext cx="626071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ACydy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627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813840" y="2390957"/>
            <a:ext cx="626071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AgwDy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876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813840" y="2390957"/>
            <a:ext cx="626071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AgMjy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968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813840" y="2390957"/>
            <a:ext cx="626071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ABMjy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474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813840" y="2390957"/>
            <a:ext cx="626071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audwry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387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813840" y="2390957"/>
            <a:ext cx="626071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Apwry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753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813840" y="2390957"/>
            <a:ext cx="626071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eykY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502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813840" y="2390957"/>
            <a:ext cx="626071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AnykY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656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813840" y="2390957"/>
            <a:ext cx="626071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ABUqy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2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813840" y="2390957"/>
            <a:ext cx="626071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AjUpy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318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813840" y="2390957"/>
            <a:ext cx="626071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inRkrmy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068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813840" y="2390957"/>
            <a:ext cx="626071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inRBrmy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188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813840" y="2390957"/>
            <a:ext cx="626071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inRdysy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427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813840" y="2390957"/>
            <a:ext cx="626071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inRBysy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554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813840" y="2390957"/>
            <a:ext cx="626071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inRnwmy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791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813840" y="2390957"/>
            <a:ext cx="626071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inRkwmy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328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813840" y="2390957"/>
            <a:ext cx="626071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inRDwqy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49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813840" y="2390957"/>
            <a:ext cx="626071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rbaniAkhar" panose="00000400000000000000" pitchFamily="2" charset="0"/>
              </a:rPr>
              <a:t>inRGwqy</a:t>
            </a:r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30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008198D-FCF3-41E4-A622-7191D7174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7DD16-9A39-4986-A44C-D56EB682A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ized light photo effects">
            <a:extLst>
              <a:ext uri="{FF2B5EF4-FFF2-40B4-BE49-F238E27FC236}">
                <a16:creationId xmlns:a16="http://schemas.microsoft.com/office/drawing/2014/main" id="{C484ED5F-C6C7-DAED-0423-B57009E910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3000"/>
          </a:blip>
          <a:srcRect t="1990" b="13740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504C28-803F-4875-9994-193D706F3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F1F0D2-4E2E-4AE8-86E3-958F3E95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4F6BEA5-2F4F-4362-A891-78363C893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FDED8AE-980C-40E2-B82B-1866F084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0F0F18-3688-47E9-956B-D6644FE68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2B08EF-9CB4-77C8-11D8-21AB923C575D}"/>
              </a:ext>
            </a:extLst>
          </p:cNvPr>
          <p:cNvSpPr txBox="1"/>
          <p:nvPr/>
        </p:nvSpPr>
        <p:spPr>
          <a:xfrm>
            <a:off x="2813840" y="2390957"/>
            <a:ext cx="626071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sz="16600" b="1" cap="none" spc="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GurbaniAkhar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285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reetscapeVTI">
  <a:themeElements>
    <a:clrScheme name="AnalogousFromLightSeedLeftStep">
      <a:dk1>
        <a:srgbClr val="000000"/>
      </a:dk1>
      <a:lt1>
        <a:srgbClr val="FFFFFF"/>
      </a:lt1>
      <a:dk2>
        <a:srgbClr val="213B33"/>
      </a:dk2>
      <a:lt2>
        <a:srgbClr val="E8E3E2"/>
      </a:lt2>
      <a:accent1>
        <a:srgbClr val="4EAFBA"/>
      </a:accent1>
      <a:accent2>
        <a:srgbClr val="4DB392"/>
      </a:accent2>
      <a:accent3>
        <a:srgbClr val="4FB369"/>
      </a:accent3>
      <a:accent4>
        <a:srgbClr val="5DB54E"/>
      </a:accent4>
      <a:accent5>
        <a:srgbClr val="89AA5D"/>
      </a:accent5>
      <a:accent6>
        <a:srgbClr val="A3A546"/>
      </a:accent6>
      <a:hlink>
        <a:srgbClr val="AE7069"/>
      </a:hlink>
      <a:folHlink>
        <a:srgbClr val="7F7F7F"/>
      </a:folHlink>
    </a:clrScheme>
    <a:fontScheme name="Street">
      <a:majorFont>
        <a:latin typeface="Franklin Gothic Heavy"/>
        <a:ea typeface=""/>
        <a:cs typeface=""/>
      </a:majorFont>
      <a:minorFont>
        <a:latin typeface="Consola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reetscapeVTI" id="{B20F88EA-96D0-4E96-9207-A1488DAC5867}" vid="{3F7E5CFE-E584-4E58-A75E-141AC45B14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45</Words>
  <Application>Microsoft Office PowerPoint</Application>
  <PresentationFormat>Widescreen</PresentationFormat>
  <Paragraphs>44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0" baseType="lpstr">
      <vt:lpstr>Arial</vt:lpstr>
      <vt:lpstr>Consolas</vt:lpstr>
      <vt:lpstr>Franklin Gothic Heavy</vt:lpstr>
      <vt:lpstr>GurbaniAkhar</vt:lpstr>
      <vt:lpstr>StreetscapeVTI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Sanmukh Kaur</dc:creator>
  <cp:lastModifiedBy>Sanmukh Kaur</cp:lastModifiedBy>
  <cp:revision>9</cp:revision>
  <dcterms:created xsi:type="dcterms:W3CDTF">2024-03-17T18:36:43Z</dcterms:created>
  <dcterms:modified xsi:type="dcterms:W3CDTF">2024-04-28T22:02:34Z</dcterms:modified>
</cp:coreProperties>
</file>