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78" r:id="rId2"/>
    <p:sldId id="314" r:id="rId3"/>
    <p:sldId id="312" r:id="rId4"/>
    <p:sldId id="270" r:id="rId5"/>
    <p:sldId id="271" r:id="rId6"/>
    <p:sldId id="315" r:id="rId7"/>
    <p:sldId id="273" r:id="rId8"/>
    <p:sldId id="305" r:id="rId9"/>
    <p:sldId id="306" r:id="rId10"/>
    <p:sldId id="307" r:id="rId11"/>
    <p:sldId id="279" r:id="rId12"/>
    <p:sldId id="308" r:id="rId13"/>
    <p:sldId id="288" r:id="rId14"/>
    <p:sldId id="272" r:id="rId15"/>
    <p:sldId id="274" r:id="rId16"/>
    <p:sldId id="311" r:id="rId17"/>
    <p:sldId id="30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0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8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9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0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7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1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0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8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7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5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951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469784" y="2390957"/>
            <a:ext cx="510977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kot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34949D-32AB-2FAE-56F9-2EFFAB225D2E}"/>
              </a:ext>
            </a:extLst>
          </p:cNvPr>
          <p:cNvSpPr/>
          <p:nvPr/>
        </p:nvSpPr>
        <p:spPr>
          <a:xfrm>
            <a:off x="4978551" y="5083682"/>
            <a:ext cx="2092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Krors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8406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099241" y="2167784"/>
            <a:ext cx="844529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ASoky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8C57CA-954B-64BA-3068-200769109DB0}"/>
              </a:ext>
            </a:extLst>
          </p:cNvPr>
          <p:cNvSpPr/>
          <p:nvPr/>
        </p:nvSpPr>
        <p:spPr>
          <a:xfrm>
            <a:off x="2206755" y="5060678"/>
            <a:ext cx="7433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Without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shok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(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dukh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0040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250716" y="2362202"/>
            <a:ext cx="5036394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Aloky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ACCDF0-C6A4-603C-830C-12122DF7820E}"/>
              </a:ext>
            </a:extLst>
          </p:cNvPr>
          <p:cNvSpPr/>
          <p:nvPr/>
        </p:nvSpPr>
        <p:spPr>
          <a:xfrm>
            <a:off x="108424" y="5060678"/>
            <a:ext cx="116301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Without visibility (invisible)</a:t>
            </a:r>
          </a:p>
        </p:txBody>
      </p:sp>
    </p:spTree>
    <p:extLst>
      <p:ext uri="{BB962C8B-B14F-4D97-AF65-F5344CB8AC3E}">
        <p14:creationId xmlns:p14="http://schemas.microsoft.com/office/powerpoint/2010/main" val="211628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245556" y="2390957"/>
            <a:ext cx="452095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koaU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61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743200" y="2390957"/>
            <a:ext cx="642337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Aimqoj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A6A8F9-9E02-AF94-7DAA-ADFF361698D5}"/>
              </a:ext>
            </a:extLst>
          </p:cNvPr>
          <p:cNvSpPr/>
          <p:nvPr/>
        </p:nvSpPr>
        <p:spPr>
          <a:xfrm>
            <a:off x="174436" y="4836929"/>
            <a:ext cx="110284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One whos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 strength is immeasurable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340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28538" y="2237041"/>
            <a:ext cx="5984661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pRBogy</a:t>
            </a:r>
            <a:endParaRPr lang="en-US" sz="16600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D3A708-A1F6-D8F1-1FA3-49F5C6B2CAD5}"/>
              </a:ext>
            </a:extLst>
          </p:cNvPr>
          <p:cNvSpPr/>
          <p:nvPr/>
        </p:nvSpPr>
        <p:spPr>
          <a:xfrm>
            <a:off x="680698" y="5060678"/>
            <a:ext cx="10485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Bhogan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wala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one who enjoys</a:t>
            </a:r>
          </a:p>
        </p:txBody>
      </p:sp>
    </p:spTree>
    <p:extLst>
      <p:ext uri="{BB962C8B-B14F-4D97-AF65-F5344CB8AC3E}">
        <p14:creationId xmlns:p14="http://schemas.microsoft.com/office/powerpoint/2010/main" val="115102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472548" y="2246274"/>
            <a:ext cx="502895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sujogy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E477C9-E8EB-E947-8890-BE2EBAE9D826}"/>
              </a:ext>
            </a:extLst>
          </p:cNvPr>
          <p:cNvSpPr/>
          <p:nvPr/>
        </p:nvSpPr>
        <p:spPr>
          <a:xfrm>
            <a:off x="2015998" y="5060678"/>
            <a:ext cx="78149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Sabh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kuchh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karan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jog</a:t>
            </a:r>
          </a:p>
        </p:txBody>
      </p:sp>
    </p:spTree>
    <p:extLst>
      <p:ext uri="{BB962C8B-B14F-4D97-AF65-F5344CB8AC3E}">
        <p14:creationId xmlns:p14="http://schemas.microsoft.com/office/powerpoint/2010/main" val="280608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148313" y="2374024"/>
            <a:ext cx="5306823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soKM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8212D0-6A35-081B-04EB-C739A08768C3}"/>
              </a:ext>
            </a:extLst>
          </p:cNvPr>
          <p:cNvSpPr/>
          <p:nvPr/>
        </p:nvSpPr>
        <p:spPr>
          <a:xfrm>
            <a:off x="1825240" y="5060678"/>
            <a:ext cx="81964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Sabh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noo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sikhaun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wala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529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986413" y="2239484"/>
            <a:ext cx="570088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poKM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E80A00-DFB4-E646-5E41-0BCC6B33C089}"/>
              </a:ext>
            </a:extLst>
          </p:cNvPr>
          <p:cNvSpPr/>
          <p:nvPr/>
        </p:nvSpPr>
        <p:spPr>
          <a:xfrm>
            <a:off x="2397512" y="5060678"/>
            <a:ext cx="70519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Sabh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noo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palanwala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46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802806" y="2390957"/>
            <a:ext cx="547430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nmo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43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1586089" y="2205762"/>
            <a:ext cx="6973589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jog </a:t>
            </a:r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jogy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A8C60D-D58D-EEC9-339D-9C3C5E1B1848}"/>
              </a:ext>
            </a:extLst>
          </p:cNvPr>
          <p:cNvSpPr/>
          <p:nvPr/>
        </p:nvSpPr>
        <p:spPr>
          <a:xfrm>
            <a:off x="4114326" y="5060678"/>
            <a:ext cx="36182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Vada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jogi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206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1861965" y="2390957"/>
            <a:ext cx="7034454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Bog Bogy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DCD9E9-110A-CFDE-C2A4-1278F5A5A08D}"/>
              </a:ext>
            </a:extLst>
          </p:cNvPr>
          <p:cNvSpPr/>
          <p:nvPr/>
        </p:nvSpPr>
        <p:spPr>
          <a:xfrm>
            <a:off x="3923569" y="5060678"/>
            <a:ext cx="3999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Vada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bhogi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353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605513" y="2390957"/>
            <a:ext cx="438680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lok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571697-5835-DC26-84F8-7F14437337C7}"/>
              </a:ext>
            </a:extLst>
          </p:cNvPr>
          <p:cNvSpPr/>
          <p:nvPr/>
        </p:nvSpPr>
        <p:spPr>
          <a:xfrm>
            <a:off x="4877356" y="5060678"/>
            <a:ext cx="2092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world</a:t>
            </a:r>
          </a:p>
        </p:txBody>
      </p:sp>
    </p:spTree>
    <p:extLst>
      <p:ext uri="{BB962C8B-B14F-4D97-AF65-F5344CB8AC3E}">
        <p14:creationId xmlns:p14="http://schemas.microsoft.com/office/powerpoint/2010/main" val="354310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smsqo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48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pRoC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07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rojI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3FBC71D-8A96-BC0B-606A-19ACDC0C35C1}"/>
              </a:ext>
            </a:extLst>
          </p:cNvPr>
          <p:cNvSpPr/>
          <p:nvPr/>
        </p:nvSpPr>
        <p:spPr>
          <a:xfrm>
            <a:off x="6135511" y="3911600"/>
            <a:ext cx="242711" cy="23142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3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Aimqo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9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etscapeVTI">
  <a:themeElements>
    <a:clrScheme name="AnalogousFromLightSeedLeftStep">
      <a:dk1>
        <a:srgbClr val="000000"/>
      </a:dk1>
      <a:lt1>
        <a:srgbClr val="FFFFFF"/>
      </a:lt1>
      <a:dk2>
        <a:srgbClr val="213B33"/>
      </a:dk2>
      <a:lt2>
        <a:srgbClr val="E8E3E2"/>
      </a:lt2>
      <a:accent1>
        <a:srgbClr val="4EAFBA"/>
      </a:accent1>
      <a:accent2>
        <a:srgbClr val="4DB392"/>
      </a:accent2>
      <a:accent3>
        <a:srgbClr val="4FB369"/>
      </a:accent3>
      <a:accent4>
        <a:srgbClr val="5DB54E"/>
      </a:accent4>
      <a:accent5>
        <a:srgbClr val="89AA5D"/>
      </a:accent5>
      <a:accent6>
        <a:srgbClr val="A3A546"/>
      </a:accent6>
      <a:hlink>
        <a:srgbClr val="AE7069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57</Words>
  <Application>Microsoft Office PowerPoint</Application>
  <PresentationFormat>Widescreen</PresentationFormat>
  <Paragraphs>28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Consolas</vt:lpstr>
      <vt:lpstr>Franklin Gothic Heavy</vt:lpstr>
      <vt:lpstr>GurbaniAkhar</vt:lpstr>
      <vt:lpstr>StreetscapeVTI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Sanmukh Kaur</dc:creator>
  <cp:lastModifiedBy>Sanmukh Kaur</cp:lastModifiedBy>
  <cp:revision>11</cp:revision>
  <dcterms:created xsi:type="dcterms:W3CDTF">2024-03-17T18:36:43Z</dcterms:created>
  <dcterms:modified xsi:type="dcterms:W3CDTF">2024-05-05T21:26:57Z</dcterms:modified>
</cp:coreProperties>
</file>